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2.xml" ContentType="application/vnd.openxmlformats-officedocument.theme+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3.xml" ContentType="application/vnd.openxmlformats-officedocument.theme+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4.xml" ContentType="application/vnd.openxmlformats-officedocument.theme+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theme/theme5.xml" ContentType="application/vnd.openxmlformats-officedocument.theme+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theme/theme6.xml" ContentType="application/vnd.openxmlformats-officedocument.theme+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theme/theme7.xml" ContentType="application/vnd.openxmlformats-officedocument.theme+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theme/theme8.xml" ContentType="application/vnd.openxmlformats-officedocument.theme+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theme/theme9.xml" ContentType="application/vnd.openxmlformats-officedocument.theme+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theme/theme10.xml" ContentType="application/vnd.openxmlformats-officedocument.theme+xml"/>
  <Override PartName="/ppt/tags/tag6.xml" ContentType="application/vnd.openxmlformats-officedocument.presentationml.tags+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theme/theme11.xml" ContentType="application/vnd.openxmlformats-officedocument.theme+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theme/theme12.xml" ContentType="application/vnd.openxmlformats-officedocument.theme+xml"/>
  <Override PartName="/ppt/tags/tag7.xml" ContentType="application/vnd.openxmlformats-officedocument.presentationml.tags+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theme/theme13.xml" ContentType="application/vnd.openxmlformats-officedocument.theme+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theme/theme14.xml" ContentType="application/vnd.openxmlformats-officedocument.them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theme/theme15.xml" ContentType="application/vnd.openxmlformats-officedocument.theme+xml"/>
  <Override PartName="/ppt/theme/theme1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5.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16.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17.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18.xml" ContentType="application/vnd.openxmlformats-officedocument.presentationml.tags+xml"/>
  <Override PartName="/ppt/notesSlides/notesSlide21.xml" ContentType="application/vnd.openxmlformats-officedocument.presentationml.notesSlide+xml"/>
  <Override PartName="/ppt/tags/tag19.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tags/tag20.xml" ContentType="application/vnd.openxmlformats-officedocument.presentationml.tags+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theme/themeOverride1.xml" ContentType="application/vnd.openxmlformats-officedocument.themeOverride+xml"/>
  <Override PartName="/ppt/tags/tag21.xml" ContentType="application/vnd.openxmlformats-officedocument.presentationml.tags+xml"/>
  <Override PartName="/ppt/notesSlides/notesSlide33.xml" ContentType="application/vnd.openxmlformats-officedocument.presentationml.notesSlide+xml"/>
  <Override PartName="/ppt/theme/themeOverride2.xml" ContentType="application/vnd.openxmlformats-officedocument.themeOverride+xml"/>
  <Override PartName="/ppt/tags/tag22.xml" ContentType="application/vnd.openxmlformats-officedocument.presentationml.tags+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tags/tag23.xml" ContentType="application/vnd.openxmlformats-officedocument.presentationml.tags+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theme/themeOverride3.xml" ContentType="application/vnd.openxmlformats-officedocument.themeOverride+xml"/>
  <Override PartName="/ppt/tags/tag24.xml" ContentType="application/vnd.openxmlformats-officedocument.presentationml.tags+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theme/themeOverride4.xml" ContentType="application/vnd.openxmlformats-officedocument.themeOverride+xml"/>
  <Override PartName="/ppt/tags/tag25.xml" ContentType="application/vnd.openxmlformats-officedocument.presentationml.tags+xml"/>
  <Override PartName="/ppt/notesSlides/notesSlide42.xml" ContentType="application/vnd.openxmlformats-officedocument.presentationml.notesSlide+xml"/>
  <Override PartName="/ppt/theme/themeOverride5.xml" ContentType="application/vnd.openxmlformats-officedocument.themeOverride+xml"/>
  <Override PartName="/ppt/tags/tag26.xml" ContentType="application/vnd.openxmlformats-officedocument.presentationml.tags+xml"/>
  <Override PartName="/ppt/notesSlides/notesSlide43.xml" ContentType="application/vnd.openxmlformats-officedocument.presentationml.notesSlide+xml"/>
  <Override PartName="/ppt/theme/themeOverride6.xml" ContentType="application/vnd.openxmlformats-officedocument.themeOverride+xml"/>
  <Override PartName="/ppt/tags/tag27.xml" ContentType="application/vnd.openxmlformats-officedocument.presentationml.tags+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theme/themeOverride7.xml" ContentType="application/vnd.openxmlformats-officedocument.themeOverride+xml"/>
  <Override PartName="/ppt/tags/tag28.xml" ContentType="application/vnd.openxmlformats-officedocument.presentationml.tags+xml"/>
  <Override PartName="/ppt/notesSlides/notesSlide46.xml" ContentType="application/vnd.openxmlformats-officedocument.presentationml.notesSlide+xml"/>
  <Override PartName="/ppt/theme/themeOverride8.xml" ContentType="application/vnd.openxmlformats-officedocument.themeOverride+xml"/>
  <Override PartName="/ppt/tags/tag29.xml" ContentType="application/vnd.openxmlformats-officedocument.presentationml.tags+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26" r:id="rId4"/>
    <p:sldMasterId id="2147483880" r:id="rId5"/>
    <p:sldMasterId id="2147483750" r:id="rId6"/>
    <p:sldMasterId id="2147483832" r:id="rId7"/>
    <p:sldMasterId id="2147483700" r:id="rId8"/>
    <p:sldMasterId id="2147483660" r:id="rId9"/>
    <p:sldMasterId id="2147483957" r:id="rId10"/>
    <p:sldMasterId id="2147483998" r:id="rId11"/>
    <p:sldMasterId id="2147484031" r:id="rId12"/>
    <p:sldMasterId id="2147484078" r:id="rId13"/>
    <p:sldMasterId id="2147484117" r:id="rId14"/>
    <p:sldMasterId id="2147484149" r:id="rId15"/>
    <p:sldMasterId id="2147484188" r:id="rId16"/>
    <p:sldMasterId id="2147484226" r:id="rId17"/>
    <p:sldMasterId id="2147484286" r:id="rId18"/>
  </p:sldMasterIdLst>
  <p:notesMasterIdLst>
    <p:notesMasterId r:id="rId69"/>
  </p:notesMasterIdLst>
  <p:sldIdLst>
    <p:sldId id="2076137812" r:id="rId19"/>
    <p:sldId id="2076138062" r:id="rId20"/>
    <p:sldId id="2147478643" r:id="rId21"/>
    <p:sldId id="2147478644" r:id="rId22"/>
    <p:sldId id="2147478645" r:id="rId23"/>
    <p:sldId id="2147478646" r:id="rId24"/>
    <p:sldId id="2147478647" r:id="rId25"/>
    <p:sldId id="2147478648" r:id="rId26"/>
    <p:sldId id="2147478649" r:id="rId27"/>
    <p:sldId id="2147478650" r:id="rId28"/>
    <p:sldId id="2147478651" r:id="rId29"/>
    <p:sldId id="2147478652" r:id="rId30"/>
    <p:sldId id="2147478653" r:id="rId31"/>
    <p:sldId id="2147469866" r:id="rId32"/>
    <p:sldId id="2147478654" r:id="rId33"/>
    <p:sldId id="2076137823" r:id="rId34"/>
    <p:sldId id="2134805708" r:id="rId35"/>
    <p:sldId id="2076137847" r:id="rId36"/>
    <p:sldId id="2145705971" r:id="rId37"/>
    <p:sldId id="2076137848" r:id="rId38"/>
    <p:sldId id="2145705937" r:id="rId39"/>
    <p:sldId id="2145705951" r:id="rId40"/>
    <p:sldId id="2076137850" r:id="rId41"/>
    <p:sldId id="2145705972" r:id="rId42"/>
    <p:sldId id="2145705973" r:id="rId43"/>
    <p:sldId id="2076137849" r:id="rId44"/>
    <p:sldId id="2145705978" r:id="rId45"/>
    <p:sldId id="2145705977" r:id="rId46"/>
    <p:sldId id="2145705979" r:id="rId47"/>
    <p:sldId id="2076137853" r:id="rId48"/>
    <p:sldId id="2145705976" r:id="rId49"/>
    <p:sldId id="2076137851" r:id="rId50"/>
    <p:sldId id="2145705974" r:id="rId51"/>
    <p:sldId id="2145705980" r:id="rId52"/>
    <p:sldId id="2076137852" r:id="rId53"/>
    <p:sldId id="4649" r:id="rId54"/>
    <p:sldId id="2145705947" r:id="rId55"/>
    <p:sldId id="2076136993" r:id="rId56"/>
    <p:sldId id="2040" r:id="rId57"/>
    <p:sldId id="2145705975" r:id="rId58"/>
    <p:sldId id="2145705981" r:id="rId59"/>
    <p:sldId id="2145705982" r:id="rId60"/>
    <p:sldId id="2145705984" r:id="rId61"/>
    <p:sldId id="2145705983" r:id="rId62"/>
    <p:sldId id="2076137854" r:id="rId63"/>
    <p:sldId id="2145705985" r:id="rId64"/>
    <p:sldId id="2147478642" r:id="rId65"/>
    <p:sldId id="2076137830" r:id="rId66"/>
    <p:sldId id="2147478641" r:id="rId67"/>
    <p:sldId id="2076137838" r:id="rId6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7717F054-549D-4DD0-8985-9814A7E12D4A}">
          <p14:sldIdLst>
            <p14:sldId id="2076137812"/>
            <p14:sldId id="2076138062"/>
          </p14:sldIdLst>
        </p14:section>
        <p14:section name="Azure landing zones" id="{3AA57034-750C-43D9-A8AB-66AAF6500DEC}">
          <p14:sldIdLst>
            <p14:sldId id="2147478643"/>
            <p14:sldId id="2147478644"/>
            <p14:sldId id="2147478645"/>
            <p14:sldId id="2147478646"/>
            <p14:sldId id="2147478647"/>
            <p14:sldId id="2147478648"/>
            <p14:sldId id="2147478649"/>
            <p14:sldId id="2147478650"/>
            <p14:sldId id="2147478651"/>
            <p14:sldId id="2147478652"/>
            <p14:sldId id="2147478653"/>
            <p14:sldId id="2147469866"/>
            <p14:sldId id="2147478654"/>
          </p14:sldIdLst>
        </p14:section>
        <p14:section name="Design Guidelines" id="{98CC36B8-7EF5-4127-BCEC-B3C4B81FF05C}">
          <p14:sldIdLst>
            <p14:sldId id="2076137823"/>
            <p14:sldId id="2134805708"/>
          </p14:sldIdLst>
        </p14:section>
        <p14:section name="Azure Billing &amp; AAD Tenant" id="{7E67E85E-B982-4566-9D0B-044AA4962D7C}">
          <p14:sldIdLst>
            <p14:sldId id="2076137847"/>
            <p14:sldId id="2145705971"/>
          </p14:sldIdLst>
        </p14:section>
        <p14:section name="Identity &amp; Access Mgmt" id="{188A6EBD-CFD3-4C32-9613-A7564210A25B}">
          <p14:sldIdLst>
            <p14:sldId id="2076137848"/>
            <p14:sldId id="2145705937"/>
            <p14:sldId id="2145705951"/>
          </p14:sldIdLst>
        </p14:section>
        <p14:section name="Network Topology &amp; Connectivity" id="{25FF092F-F0BB-4D40-869D-C3ECBE97A5B9}">
          <p14:sldIdLst>
            <p14:sldId id="2076137850"/>
            <p14:sldId id="2145705972"/>
            <p14:sldId id="2145705973"/>
          </p14:sldIdLst>
        </p14:section>
        <p14:section name="Resource Organization" id="{DBBAC8B6-1395-49A4-B21B-43EC66992E7C}">
          <p14:sldIdLst>
            <p14:sldId id="2076137849"/>
            <p14:sldId id="2145705978"/>
            <p14:sldId id="2145705977"/>
            <p14:sldId id="2145705979"/>
          </p14:sldIdLst>
        </p14:section>
        <p14:section name="Security" id="{B6616848-B046-492A-87BA-DA2EBDF81461}">
          <p14:sldIdLst>
            <p14:sldId id="2076137853"/>
            <p14:sldId id="2145705976"/>
          </p14:sldIdLst>
        </p14:section>
        <p14:section name="Management, Monitoring, BCDR" id="{BCF7F8F9-C8B2-4666-AE09-3C86055DB40B}">
          <p14:sldIdLst>
            <p14:sldId id="2076137851"/>
            <p14:sldId id="2145705974"/>
            <p14:sldId id="2145705980"/>
            <p14:sldId id="2076137852"/>
            <p14:sldId id="4649"/>
            <p14:sldId id="2145705947"/>
            <p14:sldId id="2076136993"/>
            <p14:sldId id="2040"/>
            <p14:sldId id="2145705975"/>
          </p14:sldIdLst>
        </p14:section>
        <p14:section name="Governance" id="{2082CE0E-CFFA-4A69-B75A-D4B8C114B5AB}">
          <p14:sldIdLst>
            <p14:sldId id="2145705981"/>
            <p14:sldId id="2145705982"/>
            <p14:sldId id="2145705984"/>
            <p14:sldId id="2145705983"/>
          </p14:sldIdLst>
        </p14:section>
        <p14:section name="Platform Automation" id="{8A3CD5D5-E231-4EC9-99A0-A31F358CB193}">
          <p14:sldIdLst>
            <p14:sldId id="2076137854"/>
            <p14:sldId id="2145705985"/>
            <p14:sldId id="2147478642"/>
          </p14:sldIdLst>
        </p14:section>
        <p14:section name="Resources and Next Steps" id="{C9FD7FF7-D79F-4D19-B3AD-9D02C4DF188C}">
          <p14:sldIdLst>
            <p14:sldId id="2076137830"/>
            <p14:sldId id="2147478641"/>
            <p14:sldId id="2076137838"/>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1B13206-C053-DE6D-4010-8D658BF8A1F9}" name="Evelyn Padrino" initials="EP" userId="Evelyn Padrino" providerId="None"/>
  <p188:author id="{7902D606-A567-E28E-0293-CB7664EB601B}" name="Evelyn Padrino" initials="EP" userId="S::evelynp@microsoft.com::b6bd4199-b39f-4806-a3ed-498407086b90" providerId="AD"/>
  <p188:author id="{4D39604F-A97F-C10B-58B2-74EC3B478214}" name="Rob Kuehfus" initials="RK" userId="S::rokuehfu@microsoft.com::08fa2429-8542-44d3-bca6-fdf2f04fc238" providerId="AD"/>
  <p188:author id="{FF84BA84-A052-FFDE-AC37-704B1E0999B3}" name="Sonia Yu" initials="SY" userId="S::sonyu@microsoft.com::137717da-31ff-413a-9099-70815634e3a3" providerId="AD"/>
  <p188:author id="{48D5EBE3-0AF7-1DF0-27D2-A1FA654D0CF8}" name="Jeff Mitchell" initials="JM" userId="S::jemitche@microsoft.com::309be2ec-7171-4cd2-a636-b8acbaf78a97"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0E6FF"/>
    <a:srgbClr val="0078D4"/>
    <a:srgbClr val="91AB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D5DD2E6-22B4-4BF5-9176-595B441E8D01}" v="239" dt="2022-11-30T07:04:18.47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325" autoAdjust="0"/>
    <p:restoredTop sz="96211" autoAdjust="0"/>
  </p:normalViewPr>
  <p:slideViewPr>
    <p:cSldViewPr snapToGrid="0">
      <p:cViewPr varScale="1">
        <p:scale>
          <a:sx n="97" d="100"/>
          <a:sy n="97" d="100"/>
        </p:scale>
        <p:origin x="1075" y="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8.xml"/><Relationship Id="rId21" Type="http://schemas.openxmlformats.org/officeDocument/2006/relationships/slide" Target="slides/slide3.xml"/><Relationship Id="rId42" Type="http://schemas.openxmlformats.org/officeDocument/2006/relationships/slide" Target="slides/slide24.xml"/><Relationship Id="rId47" Type="http://schemas.openxmlformats.org/officeDocument/2006/relationships/slide" Target="slides/slide29.xml"/><Relationship Id="rId63" Type="http://schemas.openxmlformats.org/officeDocument/2006/relationships/slide" Target="slides/slide45.xml"/><Relationship Id="rId68" Type="http://schemas.openxmlformats.org/officeDocument/2006/relationships/slide" Target="slides/slide50.xml"/><Relationship Id="rId2" Type="http://schemas.openxmlformats.org/officeDocument/2006/relationships/customXml" Target="../customXml/item2.xml"/><Relationship Id="rId16" Type="http://schemas.openxmlformats.org/officeDocument/2006/relationships/slideMaster" Target="slideMasters/slideMaster13.xml"/><Relationship Id="rId29" Type="http://schemas.openxmlformats.org/officeDocument/2006/relationships/slide" Target="slides/slide11.xml"/><Relationship Id="rId11" Type="http://schemas.openxmlformats.org/officeDocument/2006/relationships/slideMaster" Target="slideMasters/slideMaster8.xml"/><Relationship Id="rId24" Type="http://schemas.openxmlformats.org/officeDocument/2006/relationships/slide" Target="slides/slide6.xml"/><Relationship Id="rId32" Type="http://schemas.openxmlformats.org/officeDocument/2006/relationships/slide" Target="slides/slide14.xml"/><Relationship Id="rId37" Type="http://schemas.openxmlformats.org/officeDocument/2006/relationships/slide" Target="slides/slide19.xml"/><Relationship Id="rId40" Type="http://schemas.openxmlformats.org/officeDocument/2006/relationships/slide" Target="slides/slide22.xml"/><Relationship Id="rId45" Type="http://schemas.openxmlformats.org/officeDocument/2006/relationships/slide" Target="slides/slide27.xml"/><Relationship Id="rId53" Type="http://schemas.openxmlformats.org/officeDocument/2006/relationships/slide" Target="slides/slide35.xml"/><Relationship Id="rId58" Type="http://schemas.openxmlformats.org/officeDocument/2006/relationships/slide" Target="slides/slide40.xml"/><Relationship Id="rId66" Type="http://schemas.openxmlformats.org/officeDocument/2006/relationships/slide" Target="slides/slide48.xml"/><Relationship Id="rId74" Type="http://schemas.microsoft.com/office/2016/11/relationships/changesInfo" Target="changesInfos/changesInfo1.xml"/><Relationship Id="rId5" Type="http://schemas.openxmlformats.org/officeDocument/2006/relationships/slideMaster" Target="slideMasters/slideMaster2.xml"/><Relationship Id="rId61" Type="http://schemas.openxmlformats.org/officeDocument/2006/relationships/slide" Target="slides/slide43.xml"/><Relationship Id="rId19" Type="http://schemas.openxmlformats.org/officeDocument/2006/relationships/slide" Target="slides/slide1.xml"/><Relationship Id="rId14" Type="http://schemas.openxmlformats.org/officeDocument/2006/relationships/slideMaster" Target="slideMasters/slideMaster11.xml"/><Relationship Id="rId22" Type="http://schemas.openxmlformats.org/officeDocument/2006/relationships/slide" Target="slides/slide4.xml"/><Relationship Id="rId27" Type="http://schemas.openxmlformats.org/officeDocument/2006/relationships/slide" Target="slides/slide9.xml"/><Relationship Id="rId30" Type="http://schemas.openxmlformats.org/officeDocument/2006/relationships/slide" Target="slides/slide12.xml"/><Relationship Id="rId35" Type="http://schemas.openxmlformats.org/officeDocument/2006/relationships/slide" Target="slides/slide17.xml"/><Relationship Id="rId43" Type="http://schemas.openxmlformats.org/officeDocument/2006/relationships/slide" Target="slides/slide25.xml"/><Relationship Id="rId48" Type="http://schemas.openxmlformats.org/officeDocument/2006/relationships/slide" Target="slides/slide30.xml"/><Relationship Id="rId56" Type="http://schemas.openxmlformats.org/officeDocument/2006/relationships/slide" Target="slides/slide38.xml"/><Relationship Id="rId64" Type="http://schemas.openxmlformats.org/officeDocument/2006/relationships/slide" Target="slides/slide46.xml"/><Relationship Id="rId69" Type="http://schemas.openxmlformats.org/officeDocument/2006/relationships/notesMaster" Target="notesMasters/notesMaster1.xml"/><Relationship Id="rId8" Type="http://schemas.openxmlformats.org/officeDocument/2006/relationships/slideMaster" Target="slideMasters/slideMaster5.xml"/><Relationship Id="rId51" Type="http://schemas.openxmlformats.org/officeDocument/2006/relationships/slide" Target="slides/slide33.xml"/><Relationship Id="rId72"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25" Type="http://schemas.openxmlformats.org/officeDocument/2006/relationships/slide" Target="slides/slide7.xml"/><Relationship Id="rId33" Type="http://schemas.openxmlformats.org/officeDocument/2006/relationships/slide" Target="slides/slide15.xml"/><Relationship Id="rId38" Type="http://schemas.openxmlformats.org/officeDocument/2006/relationships/slide" Target="slides/slide20.xml"/><Relationship Id="rId46" Type="http://schemas.openxmlformats.org/officeDocument/2006/relationships/slide" Target="slides/slide28.xml"/><Relationship Id="rId59" Type="http://schemas.openxmlformats.org/officeDocument/2006/relationships/slide" Target="slides/slide41.xml"/><Relationship Id="rId67" Type="http://schemas.openxmlformats.org/officeDocument/2006/relationships/slide" Target="slides/slide49.xml"/><Relationship Id="rId20" Type="http://schemas.openxmlformats.org/officeDocument/2006/relationships/slide" Target="slides/slide2.xml"/><Relationship Id="rId41" Type="http://schemas.openxmlformats.org/officeDocument/2006/relationships/slide" Target="slides/slide23.xml"/><Relationship Id="rId54" Type="http://schemas.openxmlformats.org/officeDocument/2006/relationships/slide" Target="slides/slide36.xml"/><Relationship Id="rId62" Type="http://schemas.openxmlformats.org/officeDocument/2006/relationships/slide" Target="slides/slide44.xml"/><Relationship Id="rId70" Type="http://schemas.openxmlformats.org/officeDocument/2006/relationships/presProps" Target="presProps.xml"/><Relationship Id="rId75"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Master" Target="slideMasters/slideMaster12.xml"/><Relationship Id="rId23" Type="http://schemas.openxmlformats.org/officeDocument/2006/relationships/slide" Target="slides/slide5.xml"/><Relationship Id="rId28" Type="http://schemas.openxmlformats.org/officeDocument/2006/relationships/slide" Target="slides/slide10.xml"/><Relationship Id="rId36" Type="http://schemas.openxmlformats.org/officeDocument/2006/relationships/slide" Target="slides/slide18.xml"/><Relationship Id="rId49" Type="http://schemas.openxmlformats.org/officeDocument/2006/relationships/slide" Target="slides/slide31.xml"/><Relationship Id="rId57" Type="http://schemas.openxmlformats.org/officeDocument/2006/relationships/slide" Target="slides/slide39.xml"/><Relationship Id="rId10" Type="http://schemas.openxmlformats.org/officeDocument/2006/relationships/slideMaster" Target="slideMasters/slideMaster7.xml"/><Relationship Id="rId31" Type="http://schemas.openxmlformats.org/officeDocument/2006/relationships/slide" Target="slides/slide13.xml"/><Relationship Id="rId44" Type="http://schemas.openxmlformats.org/officeDocument/2006/relationships/slide" Target="slides/slide26.xml"/><Relationship Id="rId52" Type="http://schemas.openxmlformats.org/officeDocument/2006/relationships/slide" Target="slides/slide34.xml"/><Relationship Id="rId60" Type="http://schemas.openxmlformats.org/officeDocument/2006/relationships/slide" Target="slides/slide42.xml"/><Relationship Id="rId65" Type="http://schemas.openxmlformats.org/officeDocument/2006/relationships/slide" Target="slides/slide47.xml"/><Relationship Id="rId7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Master" Target="slideMasters/slideMaster10.xml"/><Relationship Id="rId18" Type="http://schemas.openxmlformats.org/officeDocument/2006/relationships/slideMaster" Target="slideMasters/slideMaster15.xml"/><Relationship Id="rId39" Type="http://schemas.openxmlformats.org/officeDocument/2006/relationships/slide" Target="slides/slide21.xml"/><Relationship Id="rId34" Type="http://schemas.openxmlformats.org/officeDocument/2006/relationships/slide" Target="slides/slide16.xml"/><Relationship Id="rId50" Type="http://schemas.openxmlformats.org/officeDocument/2006/relationships/slide" Target="slides/slide32.xml"/><Relationship Id="rId55" Type="http://schemas.openxmlformats.org/officeDocument/2006/relationships/slide" Target="slides/slide37.xml"/><Relationship Id="rId76" Type="http://schemas.microsoft.com/office/2018/10/relationships/authors" Target="authors.xml"/><Relationship Id="rId7" Type="http://schemas.openxmlformats.org/officeDocument/2006/relationships/slideMaster" Target="slideMasters/slideMaster4.xml"/><Relationship Id="rId71"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nathan Vella" userId="ff59d9e4-9df8-4ae6-90e3-b837e2f6651b" providerId="ADAL" clId="{532ED5CD-2A66-4650-BEDC-D111BB9B7C6C}"/>
    <pc:docChg chg="custSel modSld">
      <pc:chgData name="Jonathan Vella" userId="ff59d9e4-9df8-4ae6-90e3-b837e2f6651b" providerId="ADAL" clId="{532ED5CD-2A66-4650-BEDC-D111BB9B7C6C}" dt="2022-06-16T13:32:22.194" v="52" actId="313"/>
      <pc:docMkLst>
        <pc:docMk/>
      </pc:docMkLst>
      <pc:sldChg chg="modSp mod">
        <pc:chgData name="Jonathan Vella" userId="ff59d9e4-9df8-4ae6-90e3-b837e2f6651b" providerId="ADAL" clId="{532ED5CD-2A66-4650-BEDC-D111BB9B7C6C}" dt="2022-04-28T06:39:40.290" v="48" actId="20577"/>
        <pc:sldMkLst>
          <pc:docMk/>
          <pc:sldMk cId="1443897692" sldId="2076137823"/>
        </pc:sldMkLst>
        <pc:spChg chg="mod">
          <ac:chgData name="Jonathan Vella" userId="ff59d9e4-9df8-4ae6-90e3-b837e2f6651b" providerId="ADAL" clId="{532ED5CD-2A66-4650-BEDC-D111BB9B7C6C}" dt="2022-04-28T06:39:40.290" v="48" actId="20577"/>
          <ac:spMkLst>
            <pc:docMk/>
            <pc:sldMk cId="1443897692" sldId="2076137823"/>
            <ac:spMk id="4" creationId="{00000000-0000-0000-0000-000000000000}"/>
          </ac:spMkLst>
        </pc:spChg>
      </pc:sldChg>
      <pc:sldChg chg="modSp">
        <pc:chgData name="Jonathan Vella" userId="ff59d9e4-9df8-4ae6-90e3-b837e2f6651b" providerId="ADAL" clId="{532ED5CD-2A66-4650-BEDC-D111BB9B7C6C}" dt="2022-04-28T07:59:06.998" v="50" actId="20577"/>
        <pc:sldMkLst>
          <pc:docMk/>
          <pc:sldMk cId="2773367745" sldId="2145705951"/>
        </pc:sldMkLst>
        <pc:spChg chg="mod">
          <ac:chgData name="Jonathan Vella" userId="ff59d9e4-9df8-4ae6-90e3-b837e2f6651b" providerId="ADAL" clId="{532ED5CD-2A66-4650-BEDC-D111BB9B7C6C}" dt="2022-04-28T07:59:06.998" v="50" actId="20577"/>
          <ac:spMkLst>
            <pc:docMk/>
            <pc:sldMk cId="2773367745" sldId="2145705951"/>
            <ac:spMk id="17" creationId="{6C888C00-E318-43FB-A80C-54A8EA42D2C3}"/>
          </ac:spMkLst>
        </pc:spChg>
      </pc:sldChg>
      <pc:sldChg chg="modSp mod">
        <pc:chgData name="Jonathan Vella" userId="ff59d9e4-9df8-4ae6-90e3-b837e2f6651b" providerId="ADAL" clId="{532ED5CD-2A66-4650-BEDC-D111BB9B7C6C}" dt="2022-06-16T13:32:22.194" v="52" actId="313"/>
        <pc:sldMkLst>
          <pc:docMk/>
          <pc:sldMk cId="3221375824" sldId="2145705982"/>
        </pc:sldMkLst>
        <pc:spChg chg="mod">
          <ac:chgData name="Jonathan Vella" userId="ff59d9e4-9df8-4ae6-90e3-b837e2f6651b" providerId="ADAL" clId="{532ED5CD-2A66-4650-BEDC-D111BB9B7C6C}" dt="2022-06-16T13:32:22.194" v="52" actId="313"/>
          <ac:spMkLst>
            <pc:docMk/>
            <pc:sldMk cId="3221375824" sldId="2145705982"/>
            <ac:spMk id="17" creationId="{6C888C00-E318-43FB-A80C-54A8EA42D2C3}"/>
          </ac:spMkLst>
        </pc:spChg>
      </pc:sldChg>
    </pc:docChg>
  </pc:docChgLst>
  <pc:docChgLst>
    <pc:chgData name="Jonathan Vella" userId="ff59d9e4-9df8-4ae6-90e3-b837e2f6651b" providerId="ADAL" clId="{CD5DD2E6-22B4-4BF5-9176-595B441E8D01}"/>
    <pc:docChg chg="undo custSel addSld delSld modSld sldOrd delMainMaster delSection modSection">
      <pc:chgData name="Jonathan Vella" userId="ff59d9e4-9df8-4ae6-90e3-b837e2f6651b" providerId="ADAL" clId="{CD5DD2E6-22B4-4BF5-9176-595B441E8D01}" dt="2022-11-30T07:06:34.670" v="597" actId="20577"/>
      <pc:docMkLst>
        <pc:docMk/>
      </pc:docMkLst>
      <pc:sldChg chg="del">
        <pc:chgData name="Jonathan Vella" userId="ff59d9e4-9df8-4ae6-90e3-b837e2f6651b" providerId="ADAL" clId="{CD5DD2E6-22B4-4BF5-9176-595B441E8D01}" dt="2022-10-04T07:58:50.368" v="353" actId="18676"/>
        <pc:sldMkLst>
          <pc:docMk/>
          <pc:sldMk cId="2480172102" sldId="263"/>
        </pc:sldMkLst>
      </pc:sldChg>
      <pc:sldChg chg="modSp mod">
        <pc:chgData name="Jonathan Vella" userId="ff59d9e4-9df8-4ae6-90e3-b837e2f6651b" providerId="ADAL" clId="{CD5DD2E6-22B4-4BF5-9176-595B441E8D01}" dt="2022-10-04T07:45:50.208" v="249" actId="20577"/>
        <pc:sldMkLst>
          <pc:docMk/>
          <pc:sldMk cId="3225590302" sldId="2040"/>
        </pc:sldMkLst>
        <pc:spChg chg="mod">
          <ac:chgData name="Jonathan Vella" userId="ff59d9e4-9df8-4ae6-90e3-b837e2f6651b" providerId="ADAL" clId="{CD5DD2E6-22B4-4BF5-9176-595B441E8D01}" dt="2022-10-04T07:45:50.208" v="249" actId="20577"/>
          <ac:spMkLst>
            <pc:docMk/>
            <pc:sldMk cId="3225590302" sldId="2040"/>
            <ac:spMk id="3" creationId="{43D0FC87-B7F7-440A-B64B-B3685F15B5DA}"/>
          </ac:spMkLst>
        </pc:spChg>
      </pc:sldChg>
      <pc:sldChg chg="add del">
        <pc:chgData name="Jonathan Vella" userId="ff59d9e4-9df8-4ae6-90e3-b837e2f6651b" providerId="ADAL" clId="{CD5DD2E6-22B4-4BF5-9176-595B441E8D01}" dt="2022-11-30T07:04:18.463" v="566"/>
        <pc:sldMkLst>
          <pc:docMk/>
          <pc:sldMk cId="726869788" sldId="2120"/>
        </pc:sldMkLst>
      </pc:sldChg>
      <pc:sldChg chg="modSp mod">
        <pc:chgData name="Jonathan Vella" userId="ff59d9e4-9df8-4ae6-90e3-b837e2f6651b" providerId="ADAL" clId="{CD5DD2E6-22B4-4BF5-9176-595B441E8D01}" dt="2022-11-30T07:02:14.764" v="561" actId="20577"/>
        <pc:sldMkLst>
          <pc:docMk/>
          <pc:sldMk cId="1995395958" sldId="2076137812"/>
        </pc:sldMkLst>
        <pc:spChg chg="mod">
          <ac:chgData name="Jonathan Vella" userId="ff59d9e4-9df8-4ae6-90e3-b837e2f6651b" providerId="ADAL" clId="{CD5DD2E6-22B4-4BF5-9176-595B441E8D01}" dt="2022-11-30T07:02:14.764" v="561" actId="20577"/>
          <ac:spMkLst>
            <pc:docMk/>
            <pc:sldMk cId="1995395958" sldId="2076137812"/>
            <ac:spMk id="5" creationId="{00000000-0000-0000-0000-000000000000}"/>
          </ac:spMkLst>
        </pc:spChg>
      </pc:sldChg>
      <pc:sldChg chg="del">
        <pc:chgData name="Jonathan Vella" userId="ff59d9e4-9df8-4ae6-90e3-b837e2f6651b" providerId="ADAL" clId="{CD5DD2E6-22B4-4BF5-9176-595B441E8D01}" dt="2022-10-04T07:58:50.368" v="353" actId="18676"/>
        <pc:sldMkLst>
          <pc:docMk/>
          <pc:sldMk cId="3208971622" sldId="2076137813"/>
        </pc:sldMkLst>
      </pc:sldChg>
      <pc:sldChg chg="del">
        <pc:chgData name="Jonathan Vella" userId="ff59d9e4-9df8-4ae6-90e3-b837e2f6651b" providerId="ADAL" clId="{CD5DD2E6-22B4-4BF5-9176-595B441E8D01}" dt="2022-10-04T07:58:50.368" v="353" actId="18676"/>
        <pc:sldMkLst>
          <pc:docMk/>
          <pc:sldMk cId="1752673424" sldId="2076137814"/>
        </pc:sldMkLst>
      </pc:sldChg>
      <pc:sldChg chg="del">
        <pc:chgData name="Jonathan Vella" userId="ff59d9e4-9df8-4ae6-90e3-b837e2f6651b" providerId="ADAL" clId="{CD5DD2E6-22B4-4BF5-9176-595B441E8D01}" dt="2022-10-04T07:58:50.368" v="353" actId="18676"/>
        <pc:sldMkLst>
          <pc:docMk/>
          <pc:sldMk cId="3085138353" sldId="2076137815"/>
        </pc:sldMkLst>
      </pc:sldChg>
      <pc:sldChg chg="del">
        <pc:chgData name="Jonathan Vella" userId="ff59d9e4-9df8-4ae6-90e3-b837e2f6651b" providerId="ADAL" clId="{CD5DD2E6-22B4-4BF5-9176-595B441E8D01}" dt="2022-10-04T07:58:53.688" v="354" actId="18676"/>
        <pc:sldMkLst>
          <pc:docMk/>
          <pc:sldMk cId="3879778804" sldId="2076137816"/>
        </pc:sldMkLst>
      </pc:sldChg>
      <pc:sldChg chg="del">
        <pc:chgData name="Jonathan Vella" userId="ff59d9e4-9df8-4ae6-90e3-b837e2f6651b" providerId="ADAL" clId="{CD5DD2E6-22B4-4BF5-9176-595B441E8D01}" dt="2022-10-04T07:58:53.688" v="354" actId="18676"/>
        <pc:sldMkLst>
          <pc:docMk/>
          <pc:sldMk cId="470616907" sldId="2076137818"/>
        </pc:sldMkLst>
      </pc:sldChg>
      <pc:sldChg chg="del">
        <pc:chgData name="Jonathan Vella" userId="ff59d9e4-9df8-4ae6-90e3-b837e2f6651b" providerId="ADAL" clId="{CD5DD2E6-22B4-4BF5-9176-595B441E8D01}" dt="2022-10-04T07:58:53.688" v="354" actId="18676"/>
        <pc:sldMkLst>
          <pc:docMk/>
          <pc:sldMk cId="4197922815" sldId="2076137819"/>
        </pc:sldMkLst>
      </pc:sldChg>
      <pc:sldChg chg="del">
        <pc:chgData name="Jonathan Vella" userId="ff59d9e4-9df8-4ae6-90e3-b837e2f6651b" providerId="ADAL" clId="{CD5DD2E6-22B4-4BF5-9176-595B441E8D01}" dt="2022-10-04T07:58:53.688" v="354" actId="18676"/>
        <pc:sldMkLst>
          <pc:docMk/>
          <pc:sldMk cId="1184935605" sldId="2076137820"/>
        </pc:sldMkLst>
      </pc:sldChg>
      <pc:sldChg chg="del">
        <pc:chgData name="Jonathan Vella" userId="ff59d9e4-9df8-4ae6-90e3-b837e2f6651b" providerId="ADAL" clId="{CD5DD2E6-22B4-4BF5-9176-595B441E8D01}" dt="2022-10-04T07:58:53.688" v="354" actId="18676"/>
        <pc:sldMkLst>
          <pc:docMk/>
          <pc:sldMk cId="3744137550" sldId="2076137821"/>
        </pc:sldMkLst>
      </pc:sldChg>
      <pc:sldChg chg="del">
        <pc:chgData name="Jonathan Vella" userId="ff59d9e4-9df8-4ae6-90e3-b837e2f6651b" providerId="ADAL" clId="{CD5DD2E6-22B4-4BF5-9176-595B441E8D01}" dt="2022-10-04T07:58:53.688" v="354" actId="18676"/>
        <pc:sldMkLst>
          <pc:docMk/>
          <pc:sldMk cId="1676877109" sldId="2076137822"/>
        </pc:sldMkLst>
      </pc:sldChg>
      <pc:sldChg chg="del">
        <pc:chgData name="Jonathan Vella" userId="ff59d9e4-9df8-4ae6-90e3-b837e2f6651b" providerId="ADAL" clId="{CD5DD2E6-22B4-4BF5-9176-595B441E8D01}" dt="2022-10-04T07:57:38.413" v="345" actId="47"/>
        <pc:sldMkLst>
          <pc:docMk/>
          <pc:sldMk cId="1773292696" sldId="2076137826"/>
        </pc:sldMkLst>
      </pc:sldChg>
      <pc:sldChg chg="del">
        <pc:chgData name="Jonathan Vella" userId="ff59d9e4-9df8-4ae6-90e3-b837e2f6651b" providerId="ADAL" clId="{CD5DD2E6-22B4-4BF5-9176-595B441E8D01}" dt="2022-10-04T07:58:53.688" v="354" actId="18676"/>
        <pc:sldMkLst>
          <pc:docMk/>
          <pc:sldMk cId="1125268878" sldId="2076137827"/>
        </pc:sldMkLst>
      </pc:sldChg>
      <pc:sldChg chg="del">
        <pc:chgData name="Jonathan Vella" userId="ff59d9e4-9df8-4ae6-90e3-b837e2f6651b" providerId="ADAL" clId="{CD5DD2E6-22B4-4BF5-9176-595B441E8D01}" dt="2022-10-04T07:58:50.368" v="353" actId="18676"/>
        <pc:sldMkLst>
          <pc:docMk/>
          <pc:sldMk cId="130504044" sldId="2076137828"/>
        </pc:sldMkLst>
      </pc:sldChg>
      <pc:sldChg chg="del">
        <pc:chgData name="Jonathan Vella" userId="ff59d9e4-9df8-4ae6-90e3-b837e2f6651b" providerId="ADAL" clId="{CD5DD2E6-22B4-4BF5-9176-595B441E8D01}" dt="2022-10-04T07:59:02.649" v="355" actId="18676"/>
        <pc:sldMkLst>
          <pc:docMk/>
          <pc:sldMk cId="254237867" sldId="2076137829"/>
        </pc:sldMkLst>
      </pc:sldChg>
      <pc:sldChg chg="del">
        <pc:chgData name="Jonathan Vella" userId="ff59d9e4-9df8-4ae6-90e3-b837e2f6651b" providerId="ADAL" clId="{CD5DD2E6-22B4-4BF5-9176-595B441E8D01}" dt="2022-10-04T07:59:24.296" v="359" actId="47"/>
        <pc:sldMkLst>
          <pc:docMk/>
          <pc:sldMk cId="3208500921" sldId="2076137831"/>
        </pc:sldMkLst>
      </pc:sldChg>
      <pc:sldChg chg="del">
        <pc:chgData name="Jonathan Vella" userId="ff59d9e4-9df8-4ae6-90e3-b837e2f6651b" providerId="ADAL" clId="{CD5DD2E6-22B4-4BF5-9176-595B441E8D01}" dt="2022-10-04T07:59:11.059" v="357" actId="47"/>
        <pc:sldMkLst>
          <pc:docMk/>
          <pc:sldMk cId="181722268" sldId="2076137832"/>
        </pc:sldMkLst>
      </pc:sldChg>
      <pc:sldChg chg="del">
        <pc:chgData name="Jonathan Vella" userId="ff59d9e4-9df8-4ae6-90e3-b837e2f6651b" providerId="ADAL" clId="{CD5DD2E6-22B4-4BF5-9176-595B441E8D01}" dt="2022-10-04T07:59:11.059" v="357" actId="47"/>
        <pc:sldMkLst>
          <pc:docMk/>
          <pc:sldMk cId="908604115" sldId="2076137834"/>
        </pc:sldMkLst>
      </pc:sldChg>
      <pc:sldChg chg="del">
        <pc:chgData name="Jonathan Vella" userId="ff59d9e4-9df8-4ae6-90e3-b837e2f6651b" providerId="ADAL" clId="{CD5DD2E6-22B4-4BF5-9176-595B441E8D01}" dt="2022-10-04T07:59:11.059" v="357" actId="47"/>
        <pc:sldMkLst>
          <pc:docMk/>
          <pc:sldMk cId="3948430080" sldId="2076137836"/>
        </pc:sldMkLst>
      </pc:sldChg>
      <pc:sldChg chg="del">
        <pc:chgData name="Jonathan Vella" userId="ff59d9e4-9df8-4ae6-90e3-b837e2f6651b" providerId="ADAL" clId="{CD5DD2E6-22B4-4BF5-9176-595B441E8D01}" dt="2022-10-04T07:59:21.148" v="358" actId="47"/>
        <pc:sldMkLst>
          <pc:docMk/>
          <pc:sldMk cId="3401808151" sldId="2076137837"/>
        </pc:sldMkLst>
      </pc:sldChg>
      <pc:sldChg chg="del">
        <pc:chgData name="Jonathan Vella" userId="ff59d9e4-9df8-4ae6-90e3-b837e2f6651b" providerId="ADAL" clId="{CD5DD2E6-22B4-4BF5-9176-595B441E8D01}" dt="2022-10-04T07:59:02.649" v="355" actId="18676"/>
        <pc:sldMkLst>
          <pc:docMk/>
          <pc:sldMk cId="3834849948" sldId="2076137841"/>
        </pc:sldMkLst>
      </pc:sldChg>
      <pc:sldChg chg="del">
        <pc:chgData name="Jonathan Vella" userId="ff59d9e4-9df8-4ae6-90e3-b837e2f6651b" providerId="ADAL" clId="{CD5DD2E6-22B4-4BF5-9176-595B441E8D01}" dt="2022-10-04T07:59:02.649" v="355" actId="18676"/>
        <pc:sldMkLst>
          <pc:docMk/>
          <pc:sldMk cId="2610508133" sldId="2076137842"/>
        </pc:sldMkLst>
      </pc:sldChg>
      <pc:sldChg chg="del">
        <pc:chgData name="Jonathan Vella" userId="ff59d9e4-9df8-4ae6-90e3-b837e2f6651b" providerId="ADAL" clId="{CD5DD2E6-22B4-4BF5-9176-595B441E8D01}" dt="2022-10-04T07:59:02.649" v="355" actId="18676"/>
        <pc:sldMkLst>
          <pc:docMk/>
          <pc:sldMk cId="78919145" sldId="2076137843"/>
        </pc:sldMkLst>
      </pc:sldChg>
      <pc:sldChg chg="del">
        <pc:chgData name="Jonathan Vella" userId="ff59d9e4-9df8-4ae6-90e3-b837e2f6651b" providerId="ADAL" clId="{CD5DD2E6-22B4-4BF5-9176-595B441E8D01}" dt="2022-10-04T07:59:02.649" v="355" actId="18676"/>
        <pc:sldMkLst>
          <pc:docMk/>
          <pc:sldMk cId="2051936880" sldId="2076137845"/>
        </pc:sldMkLst>
      </pc:sldChg>
      <pc:sldChg chg="del">
        <pc:chgData name="Jonathan Vella" userId="ff59d9e4-9df8-4ae6-90e3-b837e2f6651b" providerId="ADAL" clId="{CD5DD2E6-22B4-4BF5-9176-595B441E8D01}" dt="2022-10-04T07:58:50.368" v="353" actId="18676"/>
        <pc:sldMkLst>
          <pc:docMk/>
          <pc:sldMk cId="1009854136" sldId="2076137846"/>
        </pc:sldMkLst>
      </pc:sldChg>
      <pc:sldChg chg="ord">
        <pc:chgData name="Jonathan Vella" userId="ff59d9e4-9df8-4ae6-90e3-b837e2f6651b" providerId="ADAL" clId="{CD5DD2E6-22B4-4BF5-9176-595B441E8D01}" dt="2022-10-04T07:57:52.511" v="347"/>
        <pc:sldMkLst>
          <pc:docMk/>
          <pc:sldMk cId="801499079" sldId="2076138062"/>
        </pc:sldMkLst>
      </pc:sldChg>
      <pc:sldChg chg="add del">
        <pc:chgData name="Jonathan Vella" userId="ff59d9e4-9df8-4ae6-90e3-b837e2f6651b" providerId="ADAL" clId="{CD5DD2E6-22B4-4BF5-9176-595B441E8D01}" dt="2022-11-30T07:04:18.463" v="566"/>
        <pc:sldMkLst>
          <pc:docMk/>
          <pc:sldMk cId="72157021" sldId="2134805668"/>
        </pc:sldMkLst>
      </pc:sldChg>
      <pc:sldChg chg="add del">
        <pc:chgData name="Jonathan Vella" userId="ff59d9e4-9df8-4ae6-90e3-b837e2f6651b" providerId="ADAL" clId="{CD5DD2E6-22B4-4BF5-9176-595B441E8D01}" dt="2022-11-30T07:04:18.463" v="566"/>
        <pc:sldMkLst>
          <pc:docMk/>
          <pc:sldMk cId="3200422893" sldId="2134805680"/>
        </pc:sldMkLst>
      </pc:sldChg>
      <pc:sldChg chg="addSp delSp del mod">
        <pc:chgData name="Jonathan Vella" userId="ff59d9e4-9df8-4ae6-90e3-b837e2f6651b" providerId="ADAL" clId="{CD5DD2E6-22B4-4BF5-9176-595B441E8D01}" dt="2022-10-04T07:58:41.176" v="351" actId="47"/>
        <pc:sldMkLst>
          <pc:docMk/>
          <pc:sldMk cId="2268957260" sldId="2134805681"/>
        </pc:sldMkLst>
        <pc:picChg chg="add del">
          <ac:chgData name="Jonathan Vella" userId="ff59d9e4-9df8-4ae6-90e3-b837e2f6651b" providerId="ADAL" clId="{CD5DD2E6-22B4-4BF5-9176-595B441E8D01}" dt="2022-10-04T07:55:58.138" v="344" actId="22"/>
          <ac:picMkLst>
            <pc:docMk/>
            <pc:sldMk cId="2268957260" sldId="2134805681"/>
            <ac:picMk id="5" creationId="{9922453E-7F1A-ABE2-E5DE-FB50249FDF7A}"/>
          </ac:picMkLst>
        </pc:picChg>
      </pc:sldChg>
      <pc:sldChg chg="del">
        <pc:chgData name="Jonathan Vella" userId="ff59d9e4-9df8-4ae6-90e3-b837e2f6651b" providerId="ADAL" clId="{CD5DD2E6-22B4-4BF5-9176-595B441E8D01}" dt="2022-10-04T07:58:43.688" v="352" actId="47"/>
        <pc:sldMkLst>
          <pc:docMk/>
          <pc:sldMk cId="1783459546" sldId="2134805682"/>
        </pc:sldMkLst>
      </pc:sldChg>
      <pc:sldChg chg="add del">
        <pc:chgData name="Jonathan Vella" userId="ff59d9e4-9df8-4ae6-90e3-b837e2f6651b" providerId="ADAL" clId="{CD5DD2E6-22B4-4BF5-9176-595B441E8D01}" dt="2022-11-30T07:04:18.463" v="566"/>
        <pc:sldMkLst>
          <pc:docMk/>
          <pc:sldMk cId="4131854228" sldId="2134805684"/>
        </pc:sldMkLst>
      </pc:sldChg>
      <pc:sldChg chg="add del">
        <pc:chgData name="Jonathan Vella" userId="ff59d9e4-9df8-4ae6-90e3-b837e2f6651b" providerId="ADAL" clId="{CD5DD2E6-22B4-4BF5-9176-595B441E8D01}" dt="2022-11-30T07:04:18.463" v="566"/>
        <pc:sldMkLst>
          <pc:docMk/>
          <pc:sldMk cId="641192969" sldId="2134805695"/>
        </pc:sldMkLst>
      </pc:sldChg>
      <pc:sldChg chg="add del ord">
        <pc:chgData name="Jonathan Vella" userId="ff59d9e4-9df8-4ae6-90e3-b837e2f6651b" providerId="ADAL" clId="{CD5DD2E6-22B4-4BF5-9176-595B441E8D01}" dt="2022-11-30T07:04:18.463" v="566"/>
        <pc:sldMkLst>
          <pc:docMk/>
          <pc:sldMk cId="2160925228" sldId="2134805707"/>
        </pc:sldMkLst>
      </pc:sldChg>
      <pc:sldChg chg="modSp modAnim">
        <pc:chgData name="Jonathan Vella" userId="ff59d9e4-9df8-4ae6-90e3-b837e2f6651b" providerId="ADAL" clId="{CD5DD2E6-22B4-4BF5-9176-595B441E8D01}" dt="2022-10-04T07:44:27.054" v="239" actId="20577"/>
        <pc:sldMkLst>
          <pc:docMk/>
          <pc:sldMk cId="2773367745" sldId="2145705951"/>
        </pc:sldMkLst>
        <pc:spChg chg="mod">
          <ac:chgData name="Jonathan Vella" userId="ff59d9e4-9df8-4ae6-90e3-b837e2f6651b" providerId="ADAL" clId="{CD5DD2E6-22B4-4BF5-9176-595B441E8D01}" dt="2022-10-04T07:44:27.054" v="239" actId="20577"/>
          <ac:spMkLst>
            <pc:docMk/>
            <pc:sldMk cId="2773367745" sldId="2145705951"/>
            <ac:spMk id="17" creationId="{6C888C00-E318-43FB-A80C-54A8EA42D2C3}"/>
          </ac:spMkLst>
        </pc:spChg>
      </pc:sldChg>
      <pc:sldChg chg="modSp modAnim">
        <pc:chgData name="Jonathan Vella" userId="ff59d9e4-9df8-4ae6-90e3-b837e2f6651b" providerId="ADAL" clId="{CD5DD2E6-22B4-4BF5-9176-595B441E8D01}" dt="2022-11-30T06:53:43.485" v="555" actId="20577"/>
        <pc:sldMkLst>
          <pc:docMk/>
          <pc:sldMk cId="3466835861" sldId="2145705971"/>
        </pc:sldMkLst>
        <pc:spChg chg="mod">
          <ac:chgData name="Jonathan Vella" userId="ff59d9e4-9df8-4ae6-90e3-b837e2f6651b" providerId="ADAL" clId="{CD5DD2E6-22B4-4BF5-9176-595B441E8D01}" dt="2022-11-30T06:53:43.485" v="555" actId="20577"/>
          <ac:spMkLst>
            <pc:docMk/>
            <pc:sldMk cId="3466835861" sldId="2145705971"/>
            <ac:spMk id="15" creationId="{1E566100-ADBB-4258-8EC3-23BBEEC9793D}"/>
          </ac:spMkLst>
        </pc:spChg>
      </pc:sldChg>
      <pc:sldChg chg="modSp modAnim">
        <pc:chgData name="Jonathan Vella" userId="ff59d9e4-9df8-4ae6-90e3-b837e2f6651b" providerId="ADAL" clId="{CD5DD2E6-22B4-4BF5-9176-595B441E8D01}" dt="2022-11-08T10:06:24.429" v="444" actId="20577"/>
        <pc:sldMkLst>
          <pc:docMk/>
          <pc:sldMk cId="3155259312" sldId="2145705972"/>
        </pc:sldMkLst>
        <pc:spChg chg="mod">
          <ac:chgData name="Jonathan Vella" userId="ff59d9e4-9df8-4ae6-90e3-b837e2f6651b" providerId="ADAL" clId="{CD5DD2E6-22B4-4BF5-9176-595B441E8D01}" dt="2022-11-08T10:06:24.429" v="444" actId="20577"/>
          <ac:spMkLst>
            <pc:docMk/>
            <pc:sldMk cId="3155259312" sldId="2145705972"/>
            <ac:spMk id="15" creationId="{1E566100-ADBB-4258-8EC3-23BBEEC9793D}"/>
          </ac:spMkLst>
        </pc:spChg>
      </pc:sldChg>
      <pc:sldChg chg="modSp mod">
        <pc:chgData name="Jonathan Vella" userId="ff59d9e4-9df8-4ae6-90e3-b837e2f6651b" providerId="ADAL" clId="{CD5DD2E6-22B4-4BF5-9176-595B441E8D01}" dt="2022-10-04T07:41:20.191" v="212" actId="6549"/>
        <pc:sldMkLst>
          <pc:docMk/>
          <pc:sldMk cId="4264489091" sldId="2145705973"/>
        </pc:sldMkLst>
        <pc:spChg chg="mod">
          <ac:chgData name="Jonathan Vella" userId="ff59d9e4-9df8-4ae6-90e3-b837e2f6651b" providerId="ADAL" clId="{CD5DD2E6-22B4-4BF5-9176-595B441E8D01}" dt="2022-10-04T07:41:20.191" v="212" actId="6549"/>
          <ac:spMkLst>
            <pc:docMk/>
            <pc:sldMk cId="4264489091" sldId="2145705973"/>
            <ac:spMk id="15" creationId="{1E566100-ADBB-4258-8EC3-23BBEEC9793D}"/>
          </ac:spMkLst>
        </pc:spChg>
      </pc:sldChg>
      <pc:sldChg chg="modSp mod">
        <pc:chgData name="Jonathan Vella" userId="ff59d9e4-9df8-4ae6-90e3-b837e2f6651b" providerId="ADAL" clId="{CD5DD2E6-22B4-4BF5-9176-595B441E8D01}" dt="2022-11-08T13:55:14.328" v="446" actId="20577"/>
        <pc:sldMkLst>
          <pc:docMk/>
          <pc:sldMk cId="3122214548" sldId="2145705974"/>
        </pc:sldMkLst>
        <pc:spChg chg="mod">
          <ac:chgData name="Jonathan Vella" userId="ff59d9e4-9df8-4ae6-90e3-b837e2f6651b" providerId="ADAL" clId="{CD5DD2E6-22B4-4BF5-9176-595B441E8D01}" dt="2022-11-08T13:55:14.328" v="446" actId="20577"/>
          <ac:spMkLst>
            <pc:docMk/>
            <pc:sldMk cId="3122214548" sldId="2145705974"/>
            <ac:spMk id="17" creationId="{6C888C00-E318-43FB-A80C-54A8EA42D2C3}"/>
          </ac:spMkLst>
        </pc:spChg>
      </pc:sldChg>
      <pc:sldChg chg="modSp">
        <pc:chgData name="Jonathan Vella" userId="ff59d9e4-9df8-4ae6-90e3-b837e2f6651b" providerId="ADAL" clId="{CD5DD2E6-22B4-4BF5-9176-595B441E8D01}" dt="2022-10-04T07:44:47.072" v="244" actId="20577"/>
        <pc:sldMkLst>
          <pc:docMk/>
          <pc:sldMk cId="1578671869" sldId="2145705978"/>
        </pc:sldMkLst>
        <pc:spChg chg="mod">
          <ac:chgData name="Jonathan Vella" userId="ff59d9e4-9df8-4ae6-90e3-b837e2f6651b" providerId="ADAL" clId="{CD5DD2E6-22B4-4BF5-9176-595B441E8D01}" dt="2022-10-04T07:44:47.072" v="244" actId="20577"/>
          <ac:spMkLst>
            <pc:docMk/>
            <pc:sldMk cId="1578671869" sldId="2145705978"/>
            <ac:spMk id="15" creationId="{1E566100-ADBB-4258-8EC3-23BBEEC9793D}"/>
          </ac:spMkLst>
        </pc:spChg>
      </pc:sldChg>
      <pc:sldChg chg="modSp mod">
        <pc:chgData name="Jonathan Vella" userId="ff59d9e4-9df8-4ae6-90e3-b837e2f6651b" providerId="ADAL" clId="{CD5DD2E6-22B4-4BF5-9176-595B441E8D01}" dt="2022-10-07T11:55:43.355" v="442" actId="20577"/>
        <pc:sldMkLst>
          <pc:docMk/>
          <pc:sldMk cId="3846288735" sldId="2145705983"/>
        </pc:sldMkLst>
        <pc:spChg chg="mod">
          <ac:chgData name="Jonathan Vella" userId="ff59d9e4-9df8-4ae6-90e3-b837e2f6651b" providerId="ADAL" clId="{CD5DD2E6-22B4-4BF5-9176-595B441E8D01}" dt="2022-10-07T11:55:43.355" v="442" actId="20577"/>
          <ac:spMkLst>
            <pc:docMk/>
            <pc:sldMk cId="3846288735" sldId="2145705983"/>
            <ac:spMk id="17" creationId="{6C888C00-E318-43FB-A80C-54A8EA42D2C3}"/>
          </ac:spMkLst>
        </pc:spChg>
      </pc:sldChg>
      <pc:sldChg chg="modSp mod">
        <pc:chgData name="Jonathan Vella" userId="ff59d9e4-9df8-4ae6-90e3-b837e2f6651b" providerId="ADAL" clId="{CD5DD2E6-22B4-4BF5-9176-595B441E8D01}" dt="2022-10-04T07:47:31.458" v="301" actId="20577"/>
        <pc:sldMkLst>
          <pc:docMk/>
          <pc:sldMk cId="2663082499" sldId="2145705984"/>
        </pc:sldMkLst>
        <pc:spChg chg="mod">
          <ac:chgData name="Jonathan Vella" userId="ff59d9e4-9df8-4ae6-90e3-b837e2f6651b" providerId="ADAL" clId="{CD5DD2E6-22B4-4BF5-9176-595B441E8D01}" dt="2022-10-04T07:47:31.458" v="301" actId="20577"/>
          <ac:spMkLst>
            <pc:docMk/>
            <pc:sldMk cId="2663082499" sldId="2145705984"/>
            <ac:spMk id="17" creationId="{6C888C00-E318-43FB-A80C-54A8EA42D2C3}"/>
          </ac:spMkLst>
        </pc:spChg>
      </pc:sldChg>
      <pc:sldChg chg="modSp mod">
        <pc:chgData name="Jonathan Vella" userId="ff59d9e4-9df8-4ae6-90e3-b837e2f6651b" providerId="ADAL" clId="{CD5DD2E6-22B4-4BF5-9176-595B441E8D01}" dt="2022-11-18T09:25:22.727" v="509"/>
        <pc:sldMkLst>
          <pc:docMk/>
          <pc:sldMk cId="2130633196" sldId="2145705985"/>
        </pc:sldMkLst>
        <pc:spChg chg="mod">
          <ac:chgData name="Jonathan Vella" userId="ff59d9e4-9df8-4ae6-90e3-b837e2f6651b" providerId="ADAL" clId="{CD5DD2E6-22B4-4BF5-9176-595B441E8D01}" dt="2022-11-18T09:25:22.727" v="509"/>
          <ac:spMkLst>
            <pc:docMk/>
            <pc:sldMk cId="2130633196" sldId="2145705985"/>
            <ac:spMk id="17" creationId="{6C888C00-E318-43FB-A80C-54A8EA42D2C3}"/>
          </ac:spMkLst>
        </pc:spChg>
        <pc:spChg chg="mod">
          <ac:chgData name="Jonathan Vella" userId="ff59d9e4-9df8-4ae6-90e3-b837e2f6651b" providerId="ADAL" clId="{CD5DD2E6-22B4-4BF5-9176-595B441E8D01}" dt="2022-11-18T09:22:26.292" v="459" actId="20577"/>
          <ac:spMkLst>
            <pc:docMk/>
            <pc:sldMk cId="2130633196" sldId="2145705985"/>
            <ac:spMk id="27" creationId="{C3D7BFB0-2FEE-42AE-8273-78D9586CAA0C}"/>
          </ac:spMkLst>
        </pc:spChg>
      </pc:sldChg>
      <pc:sldChg chg="modSp del mod">
        <pc:chgData name="Jonathan Vella" userId="ff59d9e4-9df8-4ae6-90e3-b837e2f6651b" providerId="ADAL" clId="{CD5DD2E6-22B4-4BF5-9176-595B441E8D01}" dt="2022-10-04T07:58:50.368" v="353" actId="18676"/>
        <pc:sldMkLst>
          <pc:docMk/>
          <pc:sldMk cId="4068158549" sldId="2145705986"/>
        </pc:sldMkLst>
        <pc:spChg chg="mod">
          <ac:chgData name="Jonathan Vella" userId="ff59d9e4-9df8-4ae6-90e3-b837e2f6651b" providerId="ADAL" clId="{CD5DD2E6-22B4-4BF5-9176-595B441E8D01}" dt="2022-10-04T07:49:45.572" v="342" actId="20577"/>
          <ac:spMkLst>
            <pc:docMk/>
            <pc:sldMk cId="4068158549" sldId="2145705986"/>
            <ac:spMk id="2" creationId="{724AB9D4-D3CB-4BF0-AC58-148877A366A4}"/>
          </ac:spMkLst>
        </pc:spChg>
      </pc:sldChg>
      <pc:sldChg chg="add del">
        <pc:chgData name="Jonathan Vella" userId="ff59d9e4-9df8-4ae6-90e3-b837e2f6651b" providerId="ADAL" clId="{CD5DD2E6-22B4-4BF5-9176-595B441E8D01}" dt="2022-11-30T07:04:18.463" v="566"/>
        <pc:sldMkLst>
          <pc:docMk/>
          <pc:sldMk cId="938910923" sldId="2145705987"/>
        </pc:sldMkLst>
      </pc:sldChg>
      <pc:sldChg chg="modSp add del mod">
        <pc:chgData name="Jonathan Vella" userId="ff59d9e4-9df8-4ae6-90e3-b837e2f6651b" providerId="ADAL" clId="{CD5DD2E6-22B4-4BF5-9176-595B441E8D01}" dt="2022-11-30T07:04:18.463" v="566"/>
        <pc:sldMkLst>
          <pc:docMk/>
          <pc:sldMk cId="3518130478" sldId="2145705988"/>
        </pc:sldMkLst>
        <pc:spChg chg="mod">
          <ac:chgData name="Jonathan Vella" userId="ff59d9e4-9df8-4ae6-90e3-b837e2f6651b" providerId="ADAL" clId="{CD5DD2E6-22B4-4BF5-9176-595B441E8D01}" dt="2022-11-30T07:04:18.463" v="566"/>
          <ac:spMkLst>
            <pc:docMk/>
            <pc:sldMk cId="3518130478" sldId="2145705988"/>
            <ac:spMk id="2" creationId="{1327037A-4307-4534-B383-233A9628D4C9}"/>
          </ac:spMkLst>
        </pc:spChg>
      </pc:sldChg>
      <pc:sldChg chg="add del">
        <pc:chgData name="Jonathan Vella" userId="ff59d9e4-9df8-4ae6-90e3-b837e2f6651b" providerId="ADAL" clId="{CD5DD2E6-22B4-4BF5-9176-595B441E8D01}" dt="2022-11-30T07:04:18.463" v="566"/>
        <pc:sldMkLst>
          <pc:docMk/>
          <pc:sldMk cId="1901139006" sldId="2147478636"/>
        </pc:sldMkLst>
      </pc:sldChg>
      <pc:sldChg chg="del">
        <pc:chgData name="Jonathan Vella" userId="ff59d9e4-9df8-4ae6-90e3-b837e2f6651b" providerId="ADAL" clId="{CD5DD2E6-22B4-4BF5-9176-595B441E8D01}" dt="2022-10-04T07:58:21.717" v="350" actId="47"/>
        <pc:sldMkLst>
          <pc:docMk/>
          <pc:sldMk cId="1297839373" sldId="2147478637"/>
        </pc:sldMkLst>
      </pc:sldChg>
      <pc:sldChg chg="del">
        <pc:chgData name="Jonathan Vella" userId="ff59d9e4-9df8-4ae6-90e3-b837e2f6651b" providerId="ADAL" clId="{CD5DD2E6-22B4-4BF5-9176-595B441E8D01}" dt="2022-11-30T06:52:45.906" v="518" actId="47"/>
        <pc:sldMkLst>
          <pc:docMk/>
          <pc:sldMk cId="799702871" sldId="2147478638"/>
        </pc:sldMkLst>
      </pc:sldChg>
      <pc:sldChg chg="add del">
        <pc:chgData name="Jonathan Vella" userId="ff59d9e4-9df8-4ae6-90e3-b837e2f6651b" providerId="ADAL" clId="{CD5DD2E6-22B4-4BF5-9176-595B441E8D01}" dt="2022-11-30T07:04:18.463" v="566"/>
        <pc:sldMkLst>
          <pc:docMk/>
          <pc:sldMk cId="4225585953" sldId="2147478639"/>
        </pc:sldMkLst>
      </pc:sldChg>
      <pc:sldChg chg="modSp mod">
        <pc:chgData name="Jonathan Vella" userId="ff59d9e4-9df8-4ae6-90e3-b837e2f6651b" providerId="ADAL" clId="{CD5DD2E6-22B4-4BF5-9176-595B441E8D01}" dt="2022-10-04T08:01:42.601" v="431" actId="20577"/>
        <pc:sldMkLst>
          <pc:docMk/>
          <pc:sldMk cId="1053774249" sldId="2147478641"/>
        </pc:sldMkLst>
        <pc:spChg chg="mod">
          <ac:chgData name="Jonathan Vella" userId="ff59d9e4-9df8-4ae6-90e3-b837e2f6651b" providerId="ADAL" clId="{CD5DD2E6-22B4-4BF5-9176-595B441E8D01}" dt="2022-10-04T08:00:58.995" v="389" actId="20577"/>
          <ac:spMkLst>
            <pc:docMk/>
            <pc:sldMk cId="1053774249" sldId="2147478641"/>
            <ac:spMk id="2" creationId="{639641FB-58A8-C0BF-4176-5E517D6622C3}"/>
          </ac:spMkLst>
        </pc:spChg>
        <pc:spChg chg="mod">
          <ac:chgData name="Jonathan Vella" userId="ff59d9e4-9df8-4ae6-90e3-b837e2f6651b" providerId="ADAL" clId="{CD5DD2E6-22B4-4BF5-9176-595B441E8D01}" dt="2022-10-04T08:01:42.601" v="431" actId="20577"/>
          <ac:spMkLst>
            <pc:docMk/>
            <pc:sldMk cId="1053774249" sldId="2147478641"/>
            <ac:spMk id="7" creationId="{82C666AB-6E17-BA0A-11B7-9E91640EB063}"/>
          </ac:spMkLst>
        </pc:spChg>
      </pc:sldChg>
      <pc:sldChg chg="modSp add mod">
        <pc:chgData name="Jonathan Vella" userId="ff59d9e4-9df8-4ae6-90e3-b837e2f6651b" providerId="ADAL" clId="{CD5DD2E6-22B4-4BF5-9176-595B441E8D01}" dt="2022-11-18T09:26:09.946" v="511"/>
        <pc:sldMkLst>
          <pc:docMk/>
          <pc:sldMk cId="2472418775" sldId="2147478642"/>
        </pc:sldMkLst>
        <pc:spChg chg="mod">
          <ac:chgData name="Jonathan Vella" userId="ff59d9e4-9df8-4ae6-90e3-b837e2f6651b" providerId="ADAL" clId="{CD5DD2E6-22B4-4BF5-9176-595B441E8D01}" dt="2022-11-18T09:26:09.946" v="511"/>
          <ac:spMkLst>
            <pc:docMk/>
            <pc:sldMk cId="2472418775" sldId="2147478642"/>
            <ac:spMk id="17" creationId="{6C888C00-E318-43FB-A80C-54A8EA42D2C3}"/>
          </ac:spMkLst>
        </pc:spChg>
        <pc:spChg chg="mod">
          <ac:chgData name="Jonathan Vella" userId="ff59d9e4-9df8-4ae6-90e3-b837e2f6651b" providerId="ADAL" clId="{CD5DD2E6-22B4-4BF5-9176-595B441E8D01}" dt="2022-11-18T09:23:08.324" v="479" actId="20577"/>
          <ac:spMkLst>
            <pc:docMk/>
            <pc:sldMk cId="2472418775" sldId="2147478642"/>
            <ac:spMk id="27" creationId="{C3D7BFB0-2FEE-42AE-8273-78D9586CAA0C}"/>
          </ac:spMkLst>
        </pc:spChg>
      </pc:sldChg>
      <pc:sldChg chg="modSp mod">
        <pc:chgData name="Jonathan Vella" userId="ff59d9e4-9df8-4ae6-90e3-b837e2f6651b" providerId="ADAL" clId="{CD5DD2E6-22B4-4BF5-9176-595B441E8D01}" dt="2022-11-30T07:06:34.670" v="597" actId="20577"/>
        <pc:sldMkLst>
          <pc:docMk/>
          <pc:sldMk cId="2788693510" sldId="2147478643"/>
        </pc:sldMkLst>
        <pc:spChg chg="mod">
          <ac:chgData name="Jonathan Vella" userId="ff59d9e4-9df8-4ae6-90e3-b837e2f6651b" providerId="ADAL" clId="{CD5DD2E6-22B4-4BF5-9176-595B441E8D01}" dt="2022-11-30T07:06:34.670" v="597" actId="20577"/>
          <ac:spMkLst>
            <pc:docMk/>
            <pc:sldMk cId="2788693510" sldId="2147478643"/>
            <ac:spMk id="4" creationId="{00000000-0000-0000-0000-000000000000}"/>
          </ac:spMkLst>
        </pc:spChg>
      </pc:sldChg>
      <pc:sldChg chg="add del">
        <pc:chgData name="Jonathan Vella" userId="ff59d9e4-9df8-4ae6-90e3-b837e2f6651b" providerId="ADAL" clId="{CD5DD2E6-22B4-4BF5-9176-595B441E8D01}" dt="2022-11-30T07:04:18.463" v="566"/>
        <pc:sldMkLst>
          <pc:docMk/>
          <pc:sldMk cId="1155375236" sldId="2147478655"/>
        </pc:sldMkLst>
      </pc:sldChg>
      <pc:sldChg chg="add del">
        <pc:chgData name="Jonathan Vella" userId="ff59d9e4-9df8-4ae6-90e3-b837e2f6651b" providerId="ADAL" clId="{CD5DD2E6-22B4-4BF5-9176-595B441E8D01}" dt="2022-11-30T07:04:18.463" v="566"/>
        <pc:sldMkLst>
          <pc:docMk/>
          <pc:sldMk cId="1257597489" sldId="2147478656"/>
        </pc:sldMkLst>
      </pc:sldChg>
      <pc:sldChg chg="add del setBg">
        <pc:chgData name="Jonathan Vella" userId="ff59d9e4-9df8-4ae6-90e3-b837e2f6651b" providerId="ADAL" clId="{CD5DD2E6-22B4-4BF5-9176-595B441E8D01}" dt="2022-11-30T07:04:18.463" v="566"/>
        <pc:sldMkLst>
          <pc:docMk/>
          <pc:sldMk cId="2703224804" sldId="2147478657"/>
        </pc:sldMkLst>
      </pc:sldChg>
      <pc:sldMasterChg chg="del delSldLayout">
        <pc:chgData name="Jonathan Vella" userId="ff59d9e4-9df8-4ae6-90e3-b837e2f6651b" providerId="ADAL" clId="{CD5DD2E6-22B4-4BF5-9176-595B441E8D01}" dt="2022-10-04T07:59:24.296" v="359" actId="47"/>
        <pc:sldMasterMkLst>
          <pc:docMk/>
          <pc:sldMasterMk cId="206201141" sldId="2147483648"/>
        </pc:sldMasterMkLst>
        <pc:sldLayoutChg chg="del">
          <pc:chgData name="Jonathan Vella" userId="ff59d9e4-9df8-4ae6-90e3-b837e2f6651b" providerId="ADAL" clId="{CD5DD2E6-22B4-4BF5-9176-595B441E8D01}" dt="2022-10-04T07:59:24.296" v="359" actId="47"/>
          <pc:sldLayoutMkLst>
            <pc:docMk/>
            <pc:sldMasterMk cId="206201141" sldId="2147483648"/>
            <pc:sldLayoutMk cId="568967118" sldId="2147483649"/>
          </pc:sldLayoutMkLst>
        </pc:sldLayoutChg>
        <pc:sldLayoutChg chg="del">
          <pc:chgData name="Jonathan Vella" userId="ff59d9e4-9df8-4ae6-90e3-b837e2f6651b" providerId="ADAL" clId="{CD5DD2E6-22B4-4BF5-9176-595B441E8D01}" dt="2022-10-04T07:59:24.296" v="359" actId="47"/>
          <pc:sldLayoutMkLst>
            <pc:docMk/>
            <pc:sldMasterMk cId="206201141" sldId="2147483648"/>
            <pc:sldLayoutMk cId="3319335980" sldId="2147483650"/>
          </pc:sldLayoutMkLst>
        </pc:sldLayoutChg>
        <pc:sldLayoutChg chg="del">
          <pc:chgData name="Jonathan Vella" userId="ff59d9e4-9df8-4ae6-90e3-b837e2f6651b" providerId="ADAL" clId="{CD5DD2E6-22B4-4BF5-9176-595B441E8D01}" dt="2022-10-04T07:59:24.296" v="359" actId="47"/>
          <pc:sldLayoutMkLst>
            <pc:docMk/>
            <pc:sldMasterMk cId="206201141" sldId="2147483648"/>
            <pc:sldLayoutMk cId="3968904968" sldId="2147483651"/>
          </pc:sldLayoutMkLst>
        </pc:sldLayoutChg>
        <pc:sldLayoutChg chg="del">
          <pc:chgData name="Jonathan Vella" userId="ff59d9e4-9df8-4ae6-90e3-b837e2f6651b" providerId="ADAL" clId="{CD5DD2E6-22B4-4BF5-9176-595B441E8D01}" dt="2022-10-04T07:59:24.296" v="359" actId="47"/>
          <pc:sldLayoutMkLst>
            <pc:docMk/>
            <pc:sldMasterMk cId="206201141" sldId="2147483648"/>
            <pc:sldLayoutMk cId="697591105" sldId="2147483652"/>
          </pc:sldLayoutMkLst>
        </pc:sldLayoutChg>
        <pc:sldLayoutChg chg="del">
          <pc:chgData name="Jonathan Vella" userId="ff59d9e4-9df8-4ae6-90e3-b837e2f6651b" providerId="ADAL" clId="{CD5DD2E6-22B4-4BF5-9176-595B441E8D01}" dt="2022-10-04T07:59:24.296" v="359" actId="47"/>
          <pc:sldLayoutMkLst>
            <pc:docMk/>
            <pc:sldMasterMk cId="206201141" sldId="2147483648"/>
            <pc:sldLayoutMk cId="3409706746" sldId="2147483653"/>
          </pc:sldLayoutMkLst>
        </pc:sldLayoutChg>
        <pc:sldLayoutChg chg="del">
          <pc:chgData name="Jonathan Vella" userId="ff59d9e4-9df8-4ae6-90e3-b837e2f6651b" providerId="ADAL" clId="{CD5DD2E6-22B4-4BF5-9176-595B441E8D01}" dt="2022-10-04T07:59:24.296" v="359" actId="47"/>
          <pc:sldLayoutMkLst>
            <pc:docMk/>
            <pc:sldMasterMk cId="206201141" sldId="2147483648"/>
            <pc:sldLayoutMk cId="3613656679" sldId="2147483654"/>
          </pc:sldLayoutMkLst>
        </pc:sldLayoutChg>
        <pc:sldLayoutChg chg="del">
          <pc:chgData name="Jonathan Vella" userId="ff59d9e4-9df8-4ae6-90e3-b837e2f6651b" providerId="ADAL" clId="{CD5DD2E6-22B4-4BF5-9176-595B441E8D01}" dt="2022-10-04T07:59:24.296" v="359" actId="47"/>
          <pc:sldLayoutMkLst>
            <pc:docMk/>
            <pc:sldMasterMk cId="206201141" sldId="2147483648"/>
            <pc:sldLayoutMk cId="2874587751" sldId="2147483655"/>
          </pc:sldLayoutMkLst>
        </pc:sldLayoutChg>
        <pc:sldLayoutChg chg="del">
          <pc:chgData name="Jonathan Vella" userId="ff59d9e4-9df8-4ae6-90e3-b837e2f6651b" providerId="ADAL" clId="{CD5DD2E6-22B4-4BF5-9176-595B441E8D01}" dt="2022-10-04T07:59:24.296" v="359" actId="47"/>
          <pc:sldLayoutMkLst>
            <pc:docMk/>
            <pc:sldMasterMk cId="206201141" sldId="2147483648"/>
            <pc:sldLayoutMk cId="1336252229" sldId="2147483656"/>
          </pc:sldLayoutMkLst>
        </pc:sldLayoutChg>
        <pc:sldLayoutChg chg="del">
          <pc:chgData name="Jonathan Vella" userId="ff59d9e4-9df8-4ae6-90e3-b837e2f6651b" providerId="ADAL" clId="{CD5DD2E6-22B4-4BF5-9176-595B441E8D01}" dt="2022-10-04T07:59:24.296" v="359" actId="47"/>
          <pc:sldLayoutMkLst>
            <pc:docMk/>
            <pc:sldMasterMk cId="206201141" sldId="2147483648"/>
            <pc:sldLayoutMk cId="3542717169" sldId="2147483657"/>
          </pc:sldLayoutMkLst>
        </pc:sldLayoutChg>
        <pc:sldLayoutChg chg="del">
          <pc:chgData name="Jonathan Vella" userId="ff59d9e4-9df8-4ae6-90e3-b837e2f6651b" providerId="ADAL" clId="{CD5DD2E6-22B4-4BF5-9176-595B441E8D01}" dt="2022-10-04T07:59:24.296" v="359" actId="47"/>
          <pc:sldLayoutMkLst>
            <pc:docMk/>
            <pc:sldMasterMk cId="206201141" sldId="2147483648"/>
            <pc:sldLayoutMk cId="2227141218" sldId="2147483658"/>
          </pc:sldLayoutMkLst>
        </pc:sldLayoutChg>
        <pc:sldLayoutChg chg="del">
          <pc:chgData name="Jonathan Vella" userId="ff59d9e4-9df8-4ae6-90e3-b837e2f6651b" providerId="ADAL" clId="{CD5DD2E6-22B4-4BF5-9176-595B441E8D01}" dt="2022-10-04T07:59:24.296" v="359" actId="47"/>
          <pc:sldLayoutMkLst>
            <pc:docMk/>
            <pc:sldMasterMk cId="206201141" sldId="2147483648"/>
            <pc:sldLayoutMk cId="2444478741" sldId="2147483659"/>
          </pc:sldLayoutMkLst>
        </pc:sldLayoutChg>
        <pc:sldLayoutChg chg="del">
          <pc:chgData name="Jonathan Vella" userId="ff59d9e4-9df8-4ae6-90e3-b837e2f6651b" providerId="ADAL" clId="{CD5DD2E6-22B4-4BF5-9176-595B441E8D01}" dt="2022-10-04T07:59:24.296" v="359" actId="47"/>
          <pc:sldLayoutMkLst>
            <pc:docMk/>
            <pc:sldMasterMk cId="206201141" sldId="2147483648"/>
            <pc:sldLayoutMk cId="413945124" sldId="2147483879"/>
          </pc:sldLayoutMkLst>
        </pc:sldLayoutChg>
        <pc:sldLayoutChg chg="del">
          <pc:chgData name="Jonathan Vella" userId="ff59d9e4-9df8-4ae6-90e3-b837e2f6651b" providerId="ADAL" clId="{CD5DD2E6-22B4-4BF5-9176-595B441E8D01}" dt="2022-10-04T07:59:11.059" v="357" actId="47"/>
          <pc:sldLayoutMkLst>
            <pc:docMk/>
            <pc:sldMasterMk cId="206201141" sldId="2147483648"/>
            <pc:sldLayoutMk cId="2343961652" sldId="2147483912"/>
          </pc:sldLayoutMkLst>
        </pc:sldLayoutChg>
        <pc:sldLayoutChg chg="del">
          <pc:chgData name="Jonathan Vella" userId="ff59d9e4-9df8-4ae6-90e3-b837e2f6651b" providerId="ADAL" clId="{CD5DD2E6-22B4-4BF5-9176-595B441E8D01}" dt="2022-10-04T07:59:24.296" v="359" actId="47"/>
          <pc:sldLayoutMkLst>
            <pc:docMk/>
            <pc:sldMasterMk cId="206201141" sldId="2147483648"/>
            <pc:sldLayoutMk cId="3840416311" sldId="2147483916"/>
          </pc:sldLayoutMkLst>
        </pc:sldLayoutChg>
        <pc:sldLayoutChg chg="del">
          <pc:chgData name="Jonathan Vella" userId="ff59d9e4-9df8-4ae6-90e3-b837e2f6651b" providerId="ADAL" clId="{CD5DD2E6-22B4-4BF5-9176-595B441E8D01}" dt="2022-10-04T07:59:24.296" v="359" actId="47"/>
          <pc:sldLayoutMkLst>
            <pc:docMk/>
            <pc:sldMasterMk cId="206201141" sldId="2147483648"/>
            <pc:sldLayoutMk cId="4245947175" sldId="2147483917"/>
          </pc:sldLayoutMkLst>
        </pc:sldLayoutChg>
        <pc:sldLayoutChg chg="del">
          <pc:chgData name="Jonathan Vella" userId="ff59d9e4-9df8-4ae6-90e3-b837e2f6651b" providerId="ADAL" clId="{CD5DD2E6-22B4-4BF5-9176-595B441E8D01}" dt="2022-10-04T07:59:24.296" v="359" actId="47"/>
          <pc:sldLayoutMkLst>
            <pc:docMk/>
            <pc:sldMasterMk cId="206201141" sldId="2147483648"/>
            <pc:sldLayoutMk cId="1605844557" sldId="2147483918"/>
          </pc:sldLayoutMkLst>
        </pc:sldLayoutChg>
        <pc:sldLayoutChg chg="del">
          <pc:chgData name="Jonathan Vella" userId="ff59d9e4-9df8-4ae6-90e3-b837e2f6651b" providerId="ADAL" clId="{CD5DD2E6-22B4-4BF5-9176-595B441E8D01}" dt="2022-10-04T07:59:24.296" v="359" actId="47"/>
          <pc:sldLayoutMkLst>
            <pc:docMk/>
            <pc:sldMasterMk cId="206201141" sldId="2147483648"/>
            <pc:sldLayoutMk cId="344116448" sldId="2147483919"/>
          </pc:sldLayoutMkLst>
        </pc:sldLayoutChg>
        <pc:sldLayoutChg chg="del">
          <pc:chgData name="Jonathan Vella" userId="ff59d9e4-9df8-4ae6-90e3-b837e2f6651b" providerId="ADAL" clId="{CD5DD2E6-22B4-4BF5-9176-595B441E8D01}" dt="2022-10-04T07:59:24.296" v="359" actId="47"/>
          <pc:sldLayoutMkLst>
            <pc:docMk/>
            <pc:sldMasterMk cId="206201141" sldId="2147483648"/>
            <pc:sldLayoutMk cId="2176563058" sldId="2147483956"/>
          </pc:sldLayoutMkLst>
        </pc:sldLayoutChg>
      </pc:sldMasterChg>
      <pc:sldMasterChg chg="delSldLayout">
        <pc:chgData name="Jonathan Vella" userId="ff59d9e4-9df8-4ae6-90e3-b837e2f6651b" providerId="ADAL" clId="{CD5DD2E6-22B4-4BF5-9176-595B441E8D01}" dt="2022-10-04T07:58:50.368" v="353" actId="18676"/>
        <pc:sldMasterMkLst>
          <pc:docMk/>
          <pc:sldMasterMk cId="765175513" sldId="2147483700"/>
        </pc:sldMasterMkLst>
        <pc:sldLayoutChg chg="del">
          <pc:chgData name="Jonathan Vella" userId="ff59d9e4-9df8-4ae6-90e3-b837e2f6651b" providerId="ADAL" clId="{CD5DD2E6-22B4-4BF5-9176-595B441E8D01}" dt="2022-10-04T07:58:50.368" v="353" actId="18676"/>
          <pc:sldLayoutMkLst>
            <pc:docMk/>
            <pc:sldMasterMk cId="765175513" sldId="2147483700"/>
            <pc:sldLayoutMk cId="467869685" sldId="2147483732"/>
          </pc:sldLayoutMkLst>
        </pc:sldLayoutChg>
      </pc:sldMasterChg>
      <pc:sldMasterChg chg="delSldLayout">
        <pc:chgData name="Jonathan Vella" userId="ff59d9e4-9df8-4ae6-90e3-b837e2f6651b" providerId="ADAL" clId="{CD5DD2E6-22B4-4BF5-9176-595B441E8D01}" dt="2022-10-04T07:59:02.649" v="355" actId="18676"/>
        <pc:sldMasterMkLst>
          <pc:docMk/>
          <pc:sldMasterMk cId="828954947" sldId="2147483832"/>
        </pc:sldMasterMkLst>
        <pc:sldLayoutChg chg="del">
          <pc:chgData name="Jonathan Vella" userId="ff59d9e4-9df8-4ae6-90e3-b837e2f6651b" providerId="ADAL" clId="{CD5DD2E6-22B4-4BF5-9176-595B441E8D01}" dt="2022-10-04T07:58:50.368" v="353" actId="18676"/>
          <pc:sldLayoutMkLst>
            <pc:docMk/>
            <pc:sldMasterMk cId="828954947" sldId="2147483832"/>
            <pc:sldLayoutMk cId="1320049316" sldId="2147483858"/>
          </pc:sldLayoutMkLst>
        </pc:sldLayoutChg>
        <pc:sldLayoutChg chg="del">
          <pc:chgData name="Jonathan Vella" userId="ff59d9e4-9df8-4ae6-90e3-b837e2f6651b" providerId="ADAL" clId="{CD5DD2E6-22B4-4BF5-9176-595B441E8D01}" dt="2022-10-04T07:59:02.649" v="355" actId="18676"/>
          <pc:sldLayoutMkLst>
            <pc:docMk/>
            <pc:sldMasterMk cId="828954947" sldId="2147483832"/>
            <pc:sldLayoutMk cId="3084052498" sldId="2147483859"/>
          </pc:sldLayoutMkLst>
        </pc:sldLayoutChg>
        <pc:sldLayoutChg chg="del">
          <pc:chgData name="Jonathan Vella" userId="ff59d9e4-9df8-4ae6-90e3-b837e2f6651b" providerId="ADAL" clId="{CD5DD2E6-22B4-4BF5-9176-595B441E8D01}" dt="2022-10-04T07:57:38.413" v="345" actId="47"/>
          <pc:sldLayoutMkLst>
            <pc:docMk/>
            <pc:sldMasterMk cId="828954947" sldId="2147483832"/>
            <pc:sldLayoutMk cId="3353843723" sldId="2147483862"/>
          </pc:sldLayoutMkLst>
        </pc:sldLayoutChg>
        <pc:sldLayoutChg chg="del">
          <pc:chgData name="Jonathan Vella" userId="ff59d9e4-9df8-4ae6-90e3-b837e2f6651b" providerId="ADAL" clId="{CD5DD2E6-22B4-4BF5-9176-595B441E8D01}" dt="2022-10-04T07:58:50.368" v="353" actId="18676"/>
          <pc:sldLayoutMkLst>
            <pc:docMk/>
            <pc:sldMasterMk cId="828954947" sldId="2147483832"/>
            <pc:sldLayoutMk cId="2399797854" sldId="2147483870"/>
          </pc:sldLayoutMkLst>
        </pc:sldLayoutChg>
      </pc:sldMasterChg>
      <pc:sldMasterChg chg="del delSldLayout">
        <pc:chgData name="Jonathan Vella" userId="ff59d9e4-9df8-4ae6-90e3-b837e2f6651b" providerId="ADAL" clId="{CD5DD2E6-22B4-4BF5-9176-595B441E8D01}" dt="2022-10-04T07:58:50.368" v="353" actId="18676"/>
        <pc:sldMasterMkLst>
          <pc:docMk/>
          <pc:sldMasterMk cId="2460954070" sldId="2147483896"/>
        </pc:sldMasterMkLst>
        <pc:sldLayoutChg chg="del">
          <pc:chgData name="Jonathan Vella" userId="ff59d9e4-9df8-4ae6-90e3-b837e2f6651b" providerId="ADAL" clId="{CD5DD2E6-22B4-4BF5-9176-595B441E8D01}" dt="2022-10-04T07:58:50.368" v="353" actId="18676"/>
          <pc:sldLayoutMkLst>
            <pc:docMk/>
            <pc:sldMasterMk cId="2460954070" sldId="2147483896"/>
            <pc:sldLayoutMk cId="1203092039" sldId="2147483897"/>
          </pc:sldLayoutMkLst>
        </pc:sldLayoutChg>
        <pc:sldLayoutChg chg="del">
          <pc:chgData name="Jonathan Vella" userId="ff59d9e4-9df8-4ae6-90e3-b837e2f6651b" providerId="ADAL" clId="{CD5DD2E6-22B4-4BF5-9176-595B441E8D01}" dt="2022-10-04T07:58:50.368" v="353" actId="18676"/>
          <pc:sldLayoutMkLst>
            <pc:docMk/>
            <pc:sldMasterMk cId="2460954070" sldId="2147483896"/>
            <pc:sldLayoutMk cId="3733172339" sldId="2147483898"/>
          </pc:sldLayoutMkLst>
        </pc:sldLayoutChg>
        <pc:sldLayoutChg chg="del">
          <pc:chgData name="Jonathan Vella" userId="ff59d9e4-9df8-4ae6-90e3-b837e2f6651b" providerId="ADAL" clId="{CD5DD2E6-22B4-4BF5-9176-595B441E8D01}" dt="2022-10-04T07:58:50.368" v="353" actId="18676"/>
          <pc:sldLayoutMkLst>
            <pc:docMk/>
            <pc:sldMasterMk cId="2460954070" sldId="2147483896"/>
            <pc:sldLayoutMk cId="3210312558" sldId="2147483899"/>
          </pc:sldLayoutMkLst>
        </pc:sldLayoutChg>
        <pc:sldLayoutChg chg="del">
          <pc:chgData name="Jonathan Vella" userId="ff59d9e4-9df8-4ae6-90e3-b837e2f6651b" providerId="ADAL" clId="{CD5DD2E6-22B4-4BF5-9176-595B441E8D01}" dt="2022-10-04T07:58:50.368" v="353" actId="18676"/>
          <pc:sldLayoutMkLst>
            <pc:docMk/>
            <pc:sldMasterMk cId="2460954070" sldId="2147483896"/>
            <pc:sldLayoutMk cId="3146388984" sldId="2147483900"/>
          </pc:sldLayoutMkLst>
        </pc:sldLayoutChg>
        <pc:sldLayoutChg chg="del">
          <pc:chgData name="Jonathan Vella" userId="ff59d9e4-9df8-4ae6-90e3-b837e2f6651b" providerId="ADAL" clId="{CD5DD2E6-22B4-4BF5-9176-595B441E8D01}" dt="2022-10-04T07:58:50.368" v="353" actId="18676"/>
          <pc:sldLayoutMkLst>
            <pc:docMk/>
            <pc:sldMasterMk cId="2460954070" sldId="2147483896"/>
            <pc:sldLayoutMk cId="3171841454" sldId="2147483901"/>
          </pc:sldLayoutMkLst>
        </pc:sldLayoutChg>
        <pc:sldLayoutChg chg="del">
          <pc:chgData name="Jonathan Vella" userId="ff59d9e4-9df8-4ae6-90e3-b837e2f6651b" providerId="ADAL" clId="{CD5DD2E6-22B4-4BF5-9176-595B441E8D01}" dt="2022-10-04T07:58:50.368" v="353" actId="18676"/>
          <pc:sldLayoutMkLst>
            <pc:docMk/>
            <pc:sldMasterMk cId="2460954070" sldId="2147483896"/>
            <pc:sldLayoutMk cId="2385387890" sldId="2147483913"/>
          </pc:sldLayoutMkLst>
        </pc:sldLayoutChg>
        <pc:sldLayoutChg chg="del">
          <pc:chgData name="Jonathan Vella" userId="ff59d9e4-9df8-4ae6-90e3-b837e2f6651b" providerId="ADAL" clId="{CD5DD2E6-22B4-4BF5-9176-595B441E8D01}" dt="2022-10-04T07:58:50.368" v="353" actId="18676"/>
          <pc:sldLayoutMkLst>
            <pc:docMk/>
            <pc:sldMasterMk cId="2460954070" sldId="2147483896"/>
            <pc:sldLayoutMk cId="949138452" sldId="2147483914"/>
          </pc:sldLayoutMkLst>
        </pc:sldLayoutChg>
        <pc:sldLayoutChg chg="del">
          <pc:chgData name="Jonathan Vella" userId="ff59d9e4-9df8-4ae6-90e3-b837e2f6651b" providerId="ADAL" clId="{CD5DD2E6-22B4-4BF5-9176-595B441E8D01}" dt="2022-10-04T07:58:50.368" v="353" actId="18676"/>
          <pc:sldLayoutMkLst>
            <pc:docMk/>
            <pc:sldMasterMk cId="2460954070" sldId="2147483896"/>
            <pc:sldLayoutMk cId="2591524520" sldId="2147483915"/>
          </pc:sldLayoutMkLst>
        </pc:sldLayoutChg>
        <pc:sldLayoutChg chg="del">
          <pc:chgData name="Jonathan Vella" userId="ff59d9e4-9df8-4ae6-90e3-b837e2f6651b" providerId="ADAL" clId="{CD5DD2E6-22B4-4BF5-9176-595B441E8D01}" dt="2022-10-04T07:58:50.368" v="353" actId="18676"/>
          <pc:sldLayoutMkLst>
            <pc:docMk/>
            <pc:sldMasterMk cId="2460954070" sldId="2147483896"/>
            <pc:sldLayoutMk cId="1718958274" sldId="2147483920"/>
          </pc:sldLayoutMkLst>
        </pc:sldLayoutChg>
        <pc:sldLayoutChg chg="del">
          <pc:chgData name="Jonathan Vella" userId="ff59d9e4-9df8-4ae6-90e3-b837e2f6651b" providerId="ADAL" clId="{CD5DD2E6-22B4-4BF5-9176-595B441E8D01}" dt="2022-10-04T07:58:50.368" v="353" actId="18676"/>
          <pc:sldLayoutMkLst>
            <pc:docMk/>
            <pc:sldMasterMk cId="2460954070" sldId="2147483896"/>
            <pc:sldLayoutMk cId="2202905451" sldId="2147483921"/>
          </pc:sldLayoutMkLst>
        </pc:sldLayoutChg>
        <pc:sldLayoutChg chg="del">
          <pc:chgData name="Jonathan Vella" userId="ff59d9e4-9df8-4ae6-90e3-b837e2f6651b" providerId="ADAL" clId="{CD5DD2E6-22B4-4BF5-9176-595B441E8D01}" dt="2022-10-04T07:58:50.368" v="353" actId="18676"/>
          <pc:sldLayoutMkLst>
            <pc:docMk/>
            <pc:sldMasterMk cId="2460954070" sldId="2147483896"/>
            <pc:sldLayoutMk cId="3479445657" sldId="2147483922"/>
          </pc:sldLayoutMkLst>
        </pc:sldLayoutChg>
        <pc:sldLayoutChg chg="del">
          <pc:chgData name="Jonathan Vella" userId="ff59d9e4-9df8-4ae6-90e3-b837e2f6651b" providerId="ADAL" clId="{CD5DD2E6-22B4-4BF5-9176-595B441E8D01}" dt="2022-10-04T07:58:50.368" v="353" actId="18676"/>
          <pc:sldLayoutMkLst>
            <pc:docMk/>
            <pc:sldMasterMk cId="2460954070" sldId="2147483896"/>
            <pc:sldLayoutMk cId="2526186666" sldId="2147483923"/>
          </pc:sldLayoutMkLst>
        </pc:sldLayoutChg>
        <pc:sldLayoutChg chg="del">
          <pc:chgData name="Jonathan Vella" userId="ff59d9e4-9df8-4ae6-90e3-b837e2f6651b" providerId="ADAL" clId="{CD5DD2E6-22B4-4BF5-9176-595B441E8D01}" dt="2022-10-04T07:58:50.368" v="353" actId="18676"/>
          <pc:sldLayoutMkLst>
            <pc:docMk/>
            <pc:sldMasterMk cId="2460954070" sldId="2147483896"/>
            <pc:sldLayoutMk cId="3974343385" sldId="2147483925"/>
          </pc:sldLayoutMkLst>
        </pc:sldLayoutChg>
      </pc:sldMasterChg>
      <pc:sldMasterChg chg="delSldLayout">
        <pc:chgData name="Jonathan Vella" userId="ff59d9e4-9df8-4ae6-90e3-b837e2f6651b" providerId="ADAL" clId="{CD5DD2E6-22B4-4BF5-9176-595B441E8D01}" dt="2022-10-04T07:58:53.688" v="354" actId="18676"/>
        <pc:sldMasterMkLst>
          <pc:docMk/>
          <pc:sldMasterMk cId="3123774312" sldId="2147483926"/>
        </pc:sldMasterMkLst>
        <pc:sldLayoutChg chg="del">
          <pc:chgData name="Jonathan Vella" userId="ff59d9e4-9df8-4ae6-90e3-b837e2f6651b" providerId="ADAL" clId="{CD5DD2E6-22B4-4BF5-9176-595B441E8D01}" dt="2022-10-04T07:58:53.688" v="354" actId="18676"/>
          <pc:sldLayoutMkLst>
            <pc:docMk/>
            <pc:sldMasterMk cId="3123774312" sldId="2147483926"/>
            <pc:sldLayoutMk cId="546735191" sldId="2147483911"/>
          </pc:sldLayoutMkLst>
        </pc:sldLayoutChg>
      </pc:sldMasterChg>
    </pc:docChg>
  </pc:docChgLst>
  <pc:docChgLst>
    <pc:chgData name="Jonathan Vella" userId="ff59d9e4-9df8-4ae6-90e3-b837e2f6651b" providerId="ADAL" clId="{5E354878-CB4B-4F9D-A502-8883F324B3EF}"/>
    <pc:docChg chg="undo custSel addSld delSld modSld sldOrd addSection delSection modSection">
      <pc:chgData name="Jonathan Vella" userId="ff59d9e4-9df8-4ae6-90e3-b837e2f6651b" providerId="ADAL" clId="{5E354878-CB4B-4F9D-A502-8883F324B3EF}" dt="2022-04-25T16:28:33.639" v="4584" actId="6549"/>
      <pc:docMkLst>
        <pc:docMk/>
      </pc:docMkLst>
      <pc:sldChg chg="modSp">
        <pc:chgData name="Jonathan Vella" userId="ff59d9e4-9df8-4ae6-90e3-b837e2f6651b" providerId="ADAL" clId="{5E354878-CB4B-4F9D-A502-8883F324B3EF}" dt="2022-04-07T09:33:16.195" v="12" actId="1076"/>
        <pc:sldMkLst>
          <pc:docMk/>
          <pc:sldMk cId="2480172102" sldId="263"/>
        </pc:sldMkLst>
        <pc:picChg chg="mod">
          <ac:chgData name="Jonathan Vella" userId="ff59d9e4-9df8-4ae6-90e3-b837e2f6651b" providerId="ADAL" clId="{5E354878-CB4B-4F9D-A502-8883F324B3EF}" dt="2022-04-07T09:33:16.195" v="12" actId="1076"/>
          <ac:picMkLst>
            <pc:docMk/>
            <pc:sldMk cId="2480172102" sldId="263"/>
            <ac:picMk id="3" creationId="{F019845A-5C09-41A1-988E-D6FCC438DCE8}"/>
          </ac:picMkLst>
        </pc:picChg>
      </pc:sldChg>
      <pc:sldChg chg="modSp mod modShow">
        <pc:chgData name="Jonathan Vella" userId="ff59d9e4-9df8-4ae6-90e3-b837e2f6651b" providerId="ADAL" clId="{5E354878-CB4B-4F9D-A502-8883F324B3EF}" dt="2022-04-12T12:08:20.348" v="2315" actId="120"/>
        <pc:sldMkLst>
          <pc:docMk/>
          <pc:sldMk cId="3225590302" sldId="2040"/>
        </pc:sldMkLst>
        <pc:spChg chg="mod">
          <ac:chgData name="Jonathan Vella" userId="ff59d9e4-9df8-4ae6-90e3-b837e2f6651b" providerId="ADAL" clId="{5E354878-CB4B-4F9D-A502-8883F324B3EF}" dt="2022-04-12T12:08:20.348" v="2315" actId="120"/>
          <ac:spMkLst>
            <pc:docMk/>
            <pc:sldMk cId="3225590302" sldId="2040"/>
            <ac:spMk id="6" creationId="{45B54B4C-2B13-4E28-903C-D3503FEA345B}"/>
          </ac:spMkLst>
        </pc:spChg>
      </pc:sldChg>
      <pc:sldChg chg="del">
        <pc:chgData name="Jonathan Vella" userId="ff59d9e4-9df8-4ae6-90e3-b837e2f6651b" providerId="ADAL" clId="{5E354878-CB4B-4F9D-A502-8883F324B3EF}" dt="2022-04-07T08:25:27.394" v="8" actId="47"/>
        <pc:sldMkLst>
          <pc:docMk/>
          <pc:sldMk cId="3822969269" sldId="2088"/>
        </pc:sldMkLst>
      </pc:sldChg>
      <pc:sldChg chg="del">
        <pc:chgData name="Jonathan Vella" userId="ff59d9e4-9df8-4ae6-90e3-b837e2f6651b" providerId="ADAL" clId="{5E354878-CB4B-4F9D-A502-8883F324B3EF}" dt="2022-04-07T08:25:10.908" v="6" actId="47"/>
        <pc:sldMkLst>
          <pc:docMk/>
          <pc:sldMk cId="3614617496" sldId="2099"/>
        </pc:sldMkLst>
      </pc:sldChg>
      <pc:sldChg chg="del">
        <pc:chgData name="Jonathan Vella" userId="ff59d9e4-9df8-4ae6-90e3-b837e2f6651b" providerId="ADAL" clId="{5E354878-CB4B-4F9D-A502-8883F324B3EF}" dt="2022-04-07T08:25:25.220" v="7" actId="47"/>
        <pc:sldMkLst>
          <pc:docMk/>
          <pc:sldMk cId="2832182524" sldId="2100"/>
        </pc:sldMkLst>
      </pc:sldChg>
      <pc:sldChg chg="del">
        <pc:chgData name="Jonathan Vella" userId="ff59d9e4-9df8-4ae6-90e3-b837e2f6651b" providerId="ADAL" clId="{5E354878-CB4B-4F9D-A502-8883F324B3EF}" dt="2022-04-07T08:25:10.908" v="6" actId="47"/>
        <pc:sldMkLst>
          <pc:docMk/>
          <pc:sldMk cId="3500048810" sldId="2111"/>
        </pc:sldMkLst>
      </pc:sldChg>
      <pc:sldChg chg="del">
        <pc:chgData name="Jonathan Vella" userId="ff59d9e4-9df8-4ae6-90e3-b837e2f6651b" providerId="ADAL" clId="{5E354878-CB4B-4F9D-A502-8883F324B3EF}" dt="2022-04-07T08:27:46.219" v="11" actId="47"/>
        <pc:sldMkLst>
          <pc:docMk/>
          <pc:sldMk cId="4212373032" sldId="2112"/>
        </pc:sldMkLst>
      </pc:sldChg>
      <pc:sldChg chg="del">
        <pc:chgData name="Jonathan Vella" userId="ff59d9e4-9df8-4ae6-90e3-b837e2f6651b" providerId="ADAL" clId="{5E354878-CB4B-4F9D-A502-8883F324B3EF}" dt="2022-04-07T08:24:48.674" v="5" actId="47"/>
        <pc:sldMkLst>
          <pc:docMk/>
          <pc:sldMk cId="22182604" sldId="2119"/>
        </pc:sldMkLst>
      </pc:sldChg>
      <pc:sldChg chg="ord">
        <pc:chgData name="Jonathan Vella" userId="ff59d9e4-9df8-4ae6-90e3-b837e2f6651b" providerId="ADAL" clId="{5E354878-CB4B-4F9D-A502-8883F324B3EF}" dt="2022-04-07T08:24:43.945" v="3"/>
        <pc:sldMkLst>
          <pc:docMk/>
          <pc:sldMk cId="726869788" sldId="2120"/>
        </pc:sldMkLst>
      </pc:sldChg>
      <pc:sldChg chg="del">
        <pc:chgData name="Jonathan Vella" userId="ff59d9e4-9df8-4ae6-90e3-b837e2f6651b" providerId="ADAL" clId="{5E354878-CB4B-4F9D-A502-8883F324B3EF}" dt="2022-04-07T08:27:46.219" v="11" actId="47"/>
        <pc:sldMkLst>
          <pc:docMk/>
          <pc:sldMk cId="773335685" sldId="2121"/>
        </pc:sldMkLst>
      </pc:sldChg>
      <pc:sldChg chg="ord">
        <pc:chgData name="Jonathan Vella" userId="ff59d9e4-9df8-4ae6-90e3-b837e2f6651b" providerId="ADAL" clId="{5E354878-CB4B-4F9D-A502-8883F324B3EF}" dt="2022-04-12T12:09:06.114" v="2320"/>
        <pc:sldMkLst>
          <pc:docMk/>
          <pc:sldMk cId="2874508150" sldId="4649"/>
        </pc:sldMkLst>
      </pc:sldChg>
      <pc:sldChg chg="del">
        <pc:chgData name="Jonathan Vella" userId="ff59d9e4-9df8-4ae6-90e3-b837e2f6651b" providerId="ADAL" clId="{5E354878-CB4B-4F9D-A502-8883F324B3EF}" dt="2022-04-12T12:07:35.072" v="2312" actId="47"/>
        <pc:sldMkLst>
          <pc:docMk/>
          <pc:sldMk cId="89966766" sldId="10655"/>
        </pc:sldMkLst>
      </pc:sldChg>
      <pc:sldChg chg="modSp mod ord modShow">
        <pc:chgData name="Jonathan Vella" userId="ff59d9e4-9df8-4ae6-90e3-b837e2f6651b" providerId="ADAL" clId="{5E354878-CB4B-4F9D-A502-8883F324B3EF}" dt="2022-04-12T12:08:40.219" v="2317" actId="120"/>
        <pc:sldMkLst>
          <pc:docMk/>
          <pc:sldMk cId="3296622217" sldId="2076136993"/>
        </pc:sldMkLst>
        <pc:spChg chg="mod">
          <ac:chgData name="Jonathan Vella" userId="ff59d9e4-9df8-4ae6-90e3-b837e2f6651b" providerId="ADAL" clId="{5E354878-CB4B-4F9D-A502-8883F324B3EF}" dt="2022-04-12T12:08:40.219" v="2317" actId="120"/>
          <ac:spMkLst>
            <pc:docMk/>
            <pc:sldMk cId="3296622217" sldId="2076136993"/>
            <ac:spMk id="31" creationId="{2D6BD3E2-B2BC-425A-ABAF-C30882D84FF0}"/>
          </ac:spMkLst>
        </pc:spChg>
      </pc:sldChg>
      <pc:sldChg chg="del">
        <pc:chgData name="Jonathan Vella" userId="ff59d9e4-9df8-4ae6-90e3-b837e2f6651b" providerId="ADAL" clId="{5E354878-CB4B-4F9D-A502-8883F324B3EF}" dt="2022-03-29T10:54:43.092" v="0" actId="47"/>
        <pc:sldMkLst>
          <pc:docMk/>
          <pc:sldMk cId="1820734558" sldId="2076137811"/>
        </pc:sldMkLst>
      </pc:sldChg>
      <pc:sldChg chg="del">
        <pc:chgData name="Jonathan Vella" userId="ff59d9e4-9df8-4ae6-90e3-b837e2f6651b" providerId="ADAL" clId="{5E354878-CB4B-4F9D-A502-8883F324B3EF}" dt="2022-04-07T08:27:17.941" v="10" actId="47"/>
        <pc:sldMkLst>
          <pc:docMk/>
          <pc:sldMk cId="2629943877" sldId="2076137824"/>
        </pc:sldMkLst>
      </pc:sldChg>
      <pc:sldChg chg="del">
        <pc:chgData name="Jonathan Vella" userId="ff59d9e4-9df8-4ae6-90e3-b837e2f6651b" providerId="ADAL" clId="{5E354878-CB4B-4F9D-A502-8883F324B3EF}" dt="2022-03-29T10:54:44.641" v="1" actId="47"/>
        <pc:sldMkLst>
          <pc:docMk/>
          <pc:sldMk cId="3286270814" sldId="2076137825"/>
        </pc:sldMkLst>
      </pc:sldChg>
      <pc:sldChg chg="modSp mod">
        <pc:chgData name="Jonathan Vella" userId="ff59d9e4-9df8-4ae6-90e3-b837e2f6651b" providerId="ADAL" clId="{5E354878-CB4B-4F9D-A502-8883F324B3EF}" dt="2022-04-11T08:19:13.617" v="13" actId="20577"/>
        <pc:sldMkLst>
          <pc:docMk/>
          <pc:sldMk cId="1773292696" sldId="2076137826"/>
        </pc:sldMkLst>
        <pc:spChg chg="mod">
          <ac:chgData name="Jonathan Vella" userId="ff59d9e4-9df8-4ae6-90e3-b837e2f6651b" providerId="ADAL" clId="{5E354878-CB4B-4F9D-A502-8883F324B3EF}" dt="2022-04-11T08:19:13.617" v="13" actId="20577"/>
          <ac:spMkLst>
            <pc:docMk/>
            <pc:sldMk cId="1773292696" sldId="2076137826"/>
            <ac:spMk id="2" creationId="{D0D79292-2676-3343-A684-812C7C4DB8CE}"/>
          </ac:spMkLst>
        </pc:spChg>
      </pc:sldChg>
      <pc:sldChg chg="modSp mod">
        <pc:chgData name="Jonathan Vella" userId="ff59d9e4-9df8-4ae6-90e3-b837e2f6651b" providerId="ADAL" clId="{5E354878-CB4B-4F9D-A502-8883F324B3EF}" dt="2022-04-25T16:28:33.639" v="4584" actId="6549"/>
        <pc:sldMkLst>
          <pc:docMk/>
          <pc:sldMk cId="3948430080" sldId="2076137836"/>
        </pc:sldMkLst>
        <pc:spChg chg="mod">
          <ac:chgData name="Jonathan Vella" userId="ff59d9e4-9df8-4ae6-90e3-b837e2f6651b" providerId="ADAL" clId="{5E354878-CB4B-4F9D-A502-8883F324B3EF}" dt="2022-04-25T16:28:33.639" v="4584" actId="6549"/>
          <ac:spMkLst>
            <pc:docMk/>
            <pc:sldMk cId="3948430080" sldId="2076137836"/>
            <ac:spMk id="5" creationId="{E8219932-6066-469D-B9E0-361185514E71}"/>
          </ac:spMkLst>
        </pc:spChg>
      </pc:sldChg>
      <pc:sldChg chg="addSp delSp modSp mod">
        <pc:chgData name="Jonathan Vella" userId="ff59d9e4-9df8-4ae6-90e3-b837e2f6651b" providerId="ADAL" clId="{5E354878-CB4B-4F9D-A502-8883F324B3EF}" dt="2022-04-25T15:09:27.002" v="2983" actId="1076"/>
        <pc:sldMkLst>
          <pc:docMk/>
          <pc:sldMk cId="2069725814" sldId="2076137847"/>
        </pc:sldMkLst>
        <pc:spChg chg="mod">
          <ac:chgData name="Jonathan Vella" userId="ff59d9e4-9df8-4ae6-90e3-b837e2f6651b" providerId="ADAL" clId="{5E354878-CB4B-4F9D-A502-8883F324B3EF}" dt="2022-04-25T15:09:27.002" v="2983" actId="1076"/>
          <ac:spMkLst>
            <pc:docMk/>
            <pc:sldMk cId="2069725814" sldId="2076137847"/>
            <ac:spMk id="2" creationId="{11B89988-DBBE-4995-A971-E9E08105E14F}"/>
          </ac:spMkLst>
        </pc:spChg>
        <pc:spChg chg="add del mod">
          <ac:chgData name="Jonathan Vella" userId="ff59d9e4-9df8-4ae6-90e3-b837e2f6651b" providerId="ADAL" clId="{5E354878-CB4B-4F9D-A502-8883F324B3EF}" dt="2022-04-25T15:07:54.751" v="2969" actId="478"/>
          <ac:spMkLst>
            <pc:docMk/>
            <pc:sldMk cId="2069725814" sldId="2076137847"/>
            <ac:spMk id="3" creationId="{2C63DFDA-8637-4082-A042-07C920B63B05}"/>
          </ac:spMkLst>
        </pc:spChg>
        <pc:spChg chg="mod">
          <ac:chgData name="Jonathan Vella" userId="ff59d9e4-9df8-4ae6-90e3-b837e2f6651b" providerId="ADAL" clId="{5E354878-CB4B-4F9D-A502-8883F324B3EF}" dt="2022-04-25T15:01:31.441" v="2830" actId="27636"/>
          <ac:spMkLst>
            <pc:docMk/>
            <pc:sldMk cId="2069725814" sldId="2076137847"/>
            <ac:spMk id="4" creationId="{72C9FE05-70C0-4E54-9D95-0F457C35CF29}"/>
          </ac:spMkLst>
        </pc:spChg>
        <pc:spChg chg="del mod">
          <ac:chgData name="Jonathan Vella" userId="ff59d9e4-9df8-4ae6-90e3-b837e2f6651b" providerId="ADAL" clId="{5E354878-CB4B-4F9D-A502-8883F324B3EF}" dt="2022-04-25T15:02:54.457" v="2845" actId="478"/>
          <ac:spMkLst>
            <pc:docMk/>
            <pc:sldMk cId="2069725814" sldId="2076137847"/>
            <ac:spMk id="6" creationId="{70140CC1-1E18-46D7-AE99-D15871D3A2F7}"/>
          </ac:spMkLst>
        </pc:spChg>
        <pc:spChg chg="add del mod">
          <ac:chgData name="Jonathan Vella" userId="ff59d9e4-9df8-4ae6-90e3-b837e2f6651b" providerId="ADAL" clId="{5E354878-CB4B-4F9D-A502-8883F324B3EF}" dt="2022-04-25T15:00:29.594" v="2803" actId="478"/>
          <ac:spMkLst>
            <pc:docMk/>
            <pc:sldMk cId="2069725814" sldId="2076137847"/>
            <ac:spMk id="8" creationId="{55C05896-80A3-DCE0-1C49-F379EBD4D3C7}"/>
          </ac:spMkLst>
        </pc:spChg>
        <pc:spChg chg="add del mod">
          <ac:chgData name="Jonathan Vella" userId="ff59d9e4-9df8-4ae6-90e3-b837e2f6651b" providerId="ADAL" clId="{5E354878-CB4B-4F9D-A502-8883F324B3EF}" dt="2022-04-25T15:07:56.585" v="2970" actId="478"/>
          <ac:spMkLst>
            <pc:docMk/>
            <pc:sldMk cId="2069725814" sldId="2076137847"/>
            <ac:spMk id="10" creationId="{CE1728B4-1D7B-0F43-F3AD-B815F2CECDAC}"/>
          </ac:spMkLst>
        </pc:spChg>
        <pc:picChg chg="add mod">
          <ac:chgData name="Jonathan Vella" userId="ff59d9e4-9df8-4ae6-90e3-b837e2f6651b" providerId="ADAL" clId="{5E354878-CB4B-4F9D-A502-8883F324B3EF}" dt="2022-04-25T15:08:01.826" v="2972" actId="1076"/>
          <ac:picMkLst>
            <pc:docMk/>
            <pc:sldMk cId="2069725814" sldId="2076137847"/>
            <ac:picMk id="1026" creationId="{2F1506D7-DF19-3B23-7A40-9BCD0EC55805}"/>
          </ac:picMkLst>
        </pc:picChg>
        <pc:picChg chg="del mod">
          <ac:chgData name="Jonathan Vella" userId="ff59d9e4-9df8-4ae6-90e3-b837e2f6651b" providerId="ADAL" clId="{5E354878-CB4B-4F9D-A502-8883F324B3EF}" dt="2022-04-25T15:02:23.488" v="2836" actId="478"/>
          <ac:picMkLst>
            <pc:docMk/>
            <pc:sldMk cId="2069725814" sldId="2076137847"/>
            <ac:picMk id="4098" creationId="{9BB21486-4A80-47B9-A22B-EDD1ABD2B744}"/>
          </ac:picMkLst>
        </pc:picChg>
      </pc:sldChg>
      <pc:sldChg chg="addSp delSp modSp mod">
        <pc:chgData name="Jonathan Vella" userId="ff59d9e4-9df8-4ae6-90e3-b837e2f6651b" providerId="ADAL" clId="{5E354878-CB4B-4F9D-A502-8883F324B3EF}" dt="2022-04-25T16:26:45.201" v="4572" actId="242"/>
        <pc:sldMkLst>
          <pc:docMk/>
          <pc:sldMk cId="3731984453" sldId="2076137848"/>
        </pc:sldMkLst>
        <pc:spChg chg="del">
          <ac:chgData name="Jonathan Vella" userId="ff59d9e4-9df8-4ae6-90e3-b837e2f6651b" providerId="ADAL" clId="{5E354878-CB4B-4F9D-A502-8883F324B3EF}" dt="2022-04-25T15:08:19.034" v="2975" actId="478"/>
          <ac:spMkLst>
            <pc:docMk/>
            <pc:sldMk cId="3731984453" sldId="2076137848"/>
            <ac:spMk id="2" creationId="{27859CFC-1C9A-46E1-A3F4-FAA39C991D1F}"/>
          </ac:spMkLst>
        </pc:spChg>
        <pc:spChg chg="mod">
          <ac:chgData name="Jonathan Vella" userId="ff59d9e4-9df8-4ae6-90e3-b837e2f6651b" providerId="ADAL" clId="{5E354878-CB4B-4F9D-A502-8883F324B3EF}" dt="2022-04-25T16:26:45.201" v="4572" actId="242"/>
          <ac:spMkLst>
            <pc:docMk/>
            <pc:sldMk cId="3731984453" sldId="2076137848"/>
            <ac:spMk id="3" creationId="{E633064A-13F8-4993-9A17-E997E8593FC0}"/>
          </ac:spMkLst>
        </pc:spChg>
        <pc:spChg chg="mod">
          <ac:chgData name="Jonathan Vella" userId="ff59d9e4-9df8-4ae6-90e3-b837e2f6651b" providerId="ADAL" clId="{5E354878-CB4B-4F9D-A502-8883F324B3EF}" dt="2022-04-25T15:09:45.848" v="2984"/>
          <ac:spMkLst>
            <pc:docMk/>
            <pc:sldMk cId="3731984453" sldId="2076137848"/>
            <ac:spMk id="8" creationId="{4D13FDA0-1723-4050-8EA1-0FDEC3827D82}"/>
          </ac:spMkLst>
        </pc:spChg>
        <pc:spChg chg="add del mod">
          <ac:chgData name="Jonathan Vella" userId="ff59d9e4-9df8-4ae6-90e3-b837e2f6651b" providerId="ADAL" clId="{5E354878-CB4B-4F9D-A502-8883F324B3EF}" dt="2022-04-25T15:08:20.959" v="2976" actId="478"/>
          <ac:spMkLst>
            <pc:docMk/>
            <pc:sldMk cId="3731984453" sldId="2076137848"/>
            <ac:spMk id="10" creationId="{48F22524-0F0F-6F69-7CA2-17879836AC48}"/>
          </ac:spMkLst>
        </pc:spChg>
      </pc:sldChg>
      <pc:sldChg chg="addSp delSp modSp mod ord">
        <pc:chgData name="Jonathan Vella" userId="ff59d9e4-9df8-4ae6-90e3-b837e2f6651b" providerId="ADAL" clId="{5E354878-CB4B-4F9D-A502-8883F324B3EF}" dt="2022-04-25T16:27:30.154" v="4577" actId="1076"/>
        <pc:sldMkLst>
          <pc:docMk/>
          <pc:sldMk cId="3100899148" sldId="2076137849"/>
        </pc:sldMkLst>
        <pc:spChg chg="mod">
          <ac:chgData name="Jonathan Vella" userId="ff59d9e4-9df8-4ae6-90e3-b837e2f6651b" providerId="ADAL" clId="{5E354878-CB4B-4F9D-A502-8883F324B3EF}" dt="2022-04-25T16:27:30.154" v="4577" actId="1076"/>
          <ac:spMkLst>
            <pc:docMk/>
            <pc:sldMk cId="3100899148" sldId="2076137849"/>
            <ac:spMk id="2" creationId="{71BF9F57-D033-420E-8A9B-3F888D79A280}"/>
          </ac:spMkLst>
        </pc:spChg>
        <pc:spChg chg="del mod">
          <ac:chgData name="Jonathan Vella" userId="ff59d9e4-9df8-4ae6-90e3-b837e2f6651b" providerId="ADAL" clId="{5E354878-CB4B-4F9D-A502-8883F324B3EF}" dt="2022-04-25T15:20:16.993" v="3118" actId="478"/>
          <ac:spMkLst>
            <pc:docMk/>
            <pc:sldMk cId="3100899148" sldId="2076137849"/>
            <ac:spMk id="8" creationId="{60A32669-BE59-4C5E-9F43-9017847F3116}"/>
          </ac:spMkLst>
        </pc:spChg>
        <pc:spChg chg="del">
          <ac:chgData name="Jonathan Vella" userId="ff59d9e4-9df8-4ae6-90e3-b837e2f6651b" providerId="ADAL" clId="{5E354878-CB4B-4F9D-A502-8883F324B3EF}" dt="2022-04-25T15:20:18.566" v="3119" actId="478"/>
          <ac:spMkLst>
            <pc:docMk/>
            <pc:sldMk cId="3100899148" sldId="2076137849"/>
            <ac:spMk id="9" creationId="{8D8BE28D-E341-400B-9FC5-7CE53864781E}"/>
          </ac:spMkLst>
        </pc:spChg>
        <pc:spChg chg="add mod">
          <ac:chgData name="Jonathan Vella" userId="ff59d9e4-9df8-4ae6-90e3-b837e2f6651b" providerId="ADAL" clId="{5E354878-CB4B-4F9D-A502-8883F324B3EF}" dt="2022-04-25T15:20:24.532" v="3121" actId="1076"/>
          <ac:spMkLst>
            <pc:docMk/>
            <pc:sldMk cId="3100899148" sldId="2076137849"/>
            <ac:spMk id="10" creationId="{642C08DE-D5BE-D9CE-82BE-164425DBCE7F}"/>
          </ac:spMkLst>
        </pc:spChg>
      </pc:sldChg>
      <pc:sldChg chg="addSp delSp modSp mod">
        <pc:chgData name="Jonathan Vella" userId="ff59d9e4-9df8-4ae6-90e3-b837e2f6651b" providerId="ADAL" clId="{5E354878-CB4B-4F9D-A502-8883F324B3EF}" dt="2022-04-25T16:26:58.488" v="4573" actId="242"/>
        <pc:sldMkLst>
          <pc:docMk/>
          <pc:sldMk cId="327522770" sldId="2076137850"/>
        </pc:sldMkLst>
        <pc:spChg chg="add del mod">
          <ac:chgData name="Jonathan Vella" userId="ff59d9e4-9df8-4ae6-90e3-b837e2f6651b" providerId="ADAL" clId="{5E354878-CB4B-4F9D-A502-8883F324B3EF}" dt="2022-04-25T15:19:09.504" v="3098" actId="1076"/>
          <ac:spMkLst>
            <pc:docMk/>
            <pc:sldMk cId="327522770" sldId="2076137850"/>
            <ac:spMk id="2" creationId="{C6F6389F-1A50-440C-8A73-F2BA5766A1CE}"/>
          </ac:spMkLst>
        </pc:spChg>
        <pc:spChg chg="mod">
          <ac:chgData name="Jonathan Vella" userId="ff59d9e4-9df8-4ae6-90e3-b837e2f6651b" providerId="ADAL" clId="{5E354878-CB4B-4F9D-A502-8883F324B3EF}" dt="2022-04-25T15:19:09.504" v="3098" actId="1076"/>
          <ac:spMkLst>
            <pc:docMk/>
            <pc:sldMk cId="327522770" sldId="2076137850"/>
            <ac:spMk id="4" creationId="{3A46ABD3-8BD7-4947-ADD4-C78BC66B2262}"/>
          </ac:spMkLst>
        </pc:spChg>
        <pc:spChg chg="mod">
          <ac:chgData name="Jonathan Vella" userId="ff59d9e4-9df8-4ae6-90e3-b837e2f6651b" providerId="ADAL" clId="{5E354878-CB4B-4F9D-A502-8883F324B3EF}" dt="2022-04-25T16:26:58.488" v="4573" actId="242"/>
          <ac:spMkLst>
            <pc:docMk/>
            <pc:sldMk cId="327522770" sldId="2076137850"/>
            <ac:spMk id="7" creationId="{93BAD997-D10D-4E54-BD34-3A400879A6F9}"/>
          </ac:spMkLst>
        </pc:spChg>
        <pc:spChg chg="add mod">
          <ac:chgData name="Jonathan Vella" userId="ff59d9e4-9df8-4ae6-90e3-b837e2f6651b" providerId="ADAL" clId="{5E354878-CB4B-4F9D-A502-8883F324B3EF}" dt="2022-04-25T15:19:01.768" v="3097" actId="1076"/>
          <ac:spMkLst>
            <pc:docMk/>
            <pc:sldMk cId="327522770" sldId="2076137850"/>
            <ac:spMk id="10" creationId="{7D290550-282A-D3E8-D3E6-4684D644B3BD}"/>
          </ac:spMkLst>
        </pc:spChg>
        <pc:picChg chg="mod">
          <ac:chgData name="Jonathan Vella" userId="ff59d9e4-9df8-4ae6-90e3-b837e2f6651b" providerId="ADAL" clId="{5E354878-CB4B-4F9D-A502-8883F324B3EF}" dt="2022-04-25T15:19:09.504" v="3098" actId="1076"/>
          <ac:picMkLst>
            <pc:docMk/>
            <pc:sldMk cId="327522770" sldId="2076137850"/>
            <ac:picMk id="2050" creationId="{25F785E2-2D6C-436D-A702-23AA66628560}"/>
          </ac:picMkLst>
        </pc:picChg>
      </pc:sldChg>
      <pc:sldChg chg="delSp modSp mod">
        <pc:chgData name="Jonathan Vella" userId="ff59d9e4-9df8-4ae6-90e3-b837e2f6651b" providerId="ADAL" clId="{5E354878-CB4B-4F9D-A502-8883F324B3EF}" dt="2022-04-25T16:27:41.186" v="4579" actId="1076"/>
        <pc:sldMkLst>
          <pc:docMk/>
          <pc:sldMk cId="2455023361" sldId="2076137851"/>
        </pc:sldMkLst>
        <pc:spChg chg="mod">
          <ac:chgData name="Jonathan Vella" userId="ff59d9e4-9df8-4ae6-90e3-b837e2f6651b" providerId="ADAL" clId="{5E354878-CB4B-4F9D-A502-8883F324B3EF}" dt="2022-04-25T16:27:41.186" v="4579" actId="1076"/>
          <ac:spMkLst>
            <pc:docMk/>
            <pc:sldMk cId="2455023361" sldId="2076137851"/>
            <ac:spMk id="7" creationId="{93BAD997-D10D-4E54-BD34-3A400879A6F9}"/>
          </ac:spMkLst>
        </pc:spChg>
        <pc:spChg chg="mod">
          <ac:chgData name="Jonathan Vella" userId="ff59d9e4-9df8-4ae6-90e3-b837e2f6651b" providerId="ADAL" clId="{5E354878-CB4B-4F9D-A502-8883F324B3EF}" dt="2022-04-25T15:30:02.457" v="3185"/>
          <ac:spMkLst>
            <pc:docMk/>
            <pc:sldMk cId="2455023361" sldId="2076137851"/>
            <ac:spMk id="8" creationId="{0D7A773F-DC88-4F58-9945-B6CB4289C08E}"/>
          </ac:spMkLst>
        </pc:spChg>
        <pc:spChg chg="del">
          <ac:chgData name="Jonathan Vella" userId="ff59d9e4-9df8-4ae6-90e3-b837e2f6651b" providerId="ADAL" clId="{5E354878-CB4B-4F9D-A502-8883F324B3EF}" dt="2022-04-25T15:30:09.908" v="3186" actId="478"/>
          <ac:spMkLst>
            <pc:docMk/>
            <pc:sldMk cId="2455023361" sldId="2076137851"/>
            <ac:spMk id="9" creationId="{D300C462-F65C-4CD8-ADC9-169D31458C21}"/>
          </ac:spMkLst>
        </pc:spChg>
      </pc:sldChg>
      <pc:sldChg chg="delSp modSp mod">
        <pc:chgData name="Jonathan Vella" userId="ff59d9e4-9df8-4ae6-90e3-b837e2f6651b" providerId="ADAL" clId="{5E354878-CB4B-4F9D-A502-8883F324B3EF}" dt="2022-04-25T16:27:47.475" v="4580" actId="242"/>
        <pc:sldMkLst>
          <pc:docMk/>
          <pc:sldMk cId="611620722" sldId="2076137852"/>
        </pc:sldMkLst>
        <pc:spChg chg="del">
          <ac:chgData name="Jonathan Vella" userId="ff59d9e4-9df8-4ae6-90e3-b837e2f6651b" providerId="ADAL" clId="{5E354878-CB4B-4F9D-A502-8883F324B3EF}" dt="2022-04-25T15:29:28.668" v="3182" actId="478"/>
          <ac:spMkLst>
            <pc:docMk/>
            <pc:sldMk cId="611620722" sldId="2076137852"/>
            <ac:spMk id="3" creationId="{B7BD6EA2-4556-4913-883D-4C277A26052C}"/>
          </ac:spMkLst>
        </pc:spChg>
        <pc:spChg chg="mod">
          <ac:chgData name="Jonathan Vella" userId="ff59d9e4-9df8-4ae6-90e3-b837e2f6651b" providerId="ADAL" clId="{5E354878-CB4B-4F9D-A502-8883F324B3EF}" dt="2022-04-25T15:48:42.400" v="3988" actId="20577"/>
          <ac:spMkLst>
            <pc:docMk/>
            <pc:sldMk cId="611620722" sldId="2076137852"/>
            <ac:spMk id="6" creationId="{13652C33-6913-4946-A58A-AF744D18BF78}"/>
          </ac:spMkLst>
        </pc:spChg>
        <pc:spChg chg="mod">
          <ac:chgData name="Jonathan Vella" userId="ff59d9e4-9df8-4ae6-90e3-b837e2f6651b" providerId="ADAL" clId="{5E354878-CB4B-4F9D-A502-8883F324B3EF}" dt="2022-04-25T16:27:47.475" v="4580" actId="242"/>
          <ac:spMkLst>
            <pc:docMk/>
            <pc:sldMk cId="611620722" sldId="2076137852"/>
            <ac:spMk id="7" creationId="{93BAD997-D10D-4E54-BD34-3A400879A6F9}"/>
          </ac:spMkLst>
        </pc:spChg>
      </pc:sldChg>
      <pc:sldChg chg="delSp modSp mod ord">
        <pc:chgData name="Jonathan Vella" userId="ff59d9e4-9df8-4ae6-90e3-b837e2f6651b" providerId="ADAL" clId="{5E354878-CB4B-4F9D-A502-8883F324B3EF}" dt="2022-04-25T16:27:12.647" v="4575" actId="1076"/>
        <pc:sldMkLst>
          <pc:docMk/>
          <pc:sldMk cId="33341425" sldId="2076137853"/>
        </pc:sldMkLst>
        <pc:spChg chg="del">
          <ac:chgData name="Jonathan Vella" userId="ff59d9e4-9df8-4ae6-90e3-b837e2f6651b" providerId="ADAL" clId="{5E354878-CB4B-4F9D-A502-8883F324B3EF}" dt="2022-04-25T15:52:09.618" v="3994" actId="478"/>
          <ac:spMkLst>
            <pc:docMk/>
            <pc:sldMk cId="33341425" sldId="2076137853"/>
            <ac:spMk id="3" creationId="{B8891AC4-0F34-417B-8221-4976E1240D08}"/>
          </ac:spMkLst>
        </pc:spChg>
        <pc:spChg chg="mod">
          <ac:chgData name="Jonathan Vella" userId="ff59d9e4-9df8-4ae6-90e3-b837e2f6651b" providerId="ADAL" clId="{5E354878-CB4B-4F9D-A502-8883F324B3EF}" dt="2022-04-25T15:52:35.088" v="3999" actId="20577"/>
          <ac:spMkLst>
            <pc:docMk/>
            <pc:sldMk cId="33341425" sldId="2076137853"/>
            <ac:spMk id="6" creationId="{E6E3F25D-E845-4D50-A03D-ECE3EECBDC33}"/>
          </ac:spMkLst>
        </pc:spChg>
        <pc:spChg chg="mod">
          <ac:chgData name="Jonathan Vella" userId="ff59d9e4-9df8-4ae6-90e3-b837e2f6651b" providerId="ADAL" clId="{5E354878-CB4B-4F9D-A502-8883F324B3EF}" dt="2022-04-25T16:27:12.647" v="4575" actId="1076"/>
          <ac:spMkLst>
            <pc:docMk/>
            <pc:sldMk cId="33341425" sldId="2076137853"/>
            <ac:spMk id="7" creationId="{93BAD997-D10D-4E54-BD34-3A400879A6F9}"/>
          </ac:spMkLst>
        </pc:spChg>
      </pc:sldChg>
      <pc:sldChg chg="delSp modSp mod">
        <pc:chgData name="Jonathan Vella" userId="ff59d9e4-9df8-4ae6-90e3-b837e2f6651b" providerId="ADAL" clId="{5E354878-CB4B-4F9D-A502-8883F324B3EF}" dt="2022-04-25T16:28:01.878" v="4583" actId="242"/>
        <pc:sldMkLst>
          <pc:docMk/>
          <pc:sldMk cId="1745609036" sldId="2076137854"/>
        </pc:sldMkLst>
        <pc:spChg chg="del">
          <ac:chgData name="Jonathan Vella" userId="ff59d9e4-9df8-4ae6-90e3-b837e2f6651b" providerId="ADAL" clId="{5E354878-CB4B-4F9D-A502-8883F324B3EF}" dt="2022-04-25T16:20:10.058" v="4334" actId="478"/>
          <ac:spMkLst>
            <pc:docMk/>
            <pc:sldMk cId="1745609036" sldId="2076137854"/>
            <ac:spMk id="4" creationId="{8B24BBB8-FEB2-4E36-9837-77AE763F8EF8}"/>
          </ac:spMkLst>
        </pc:spChg>
        <pc:spChg chg="mod">
          <ac:chgData name="Jonathan Vella" userId="ff59d9e4-9df8-4ae6-90e3-b837e2f6651b" providerId="ADAL" clId="{5E354878-CB4B-4F9D-A502-8883F324B3EF}" dt="2022-04-25T16:21:25.473" v="4411"/>
          <ac:spMkLst>
            <pc:docMk/>
            <pc:sldMk cId="1745609036" sldId="2076137854"/>
            <ac:spMk id="6" creationId="{04FD033E-A3FA-41F2-B95F-D74A0F0A8549}"/>
          </ac:spMkLst>
        </pc:spChg>
        <pc:spChg chg="mod">
          <ac:chgData name="Jonathan Vella" userId="ff59d9e4-9df8-4ae6-90e3-b837e2f6651b" providerId="ADAL" clId="{5E354878-CB4B-4F9D-A502-8883F324B3EF}" dt="2022-04-25T16:28:01.878" v="4583" actId="242"/>
          <ac:spMkLst>
            <pc:docMk/>
            <pc:sldMk cId="1745609036" sldId="2076137854"/>
            <ac:spMk id="7" creationId="{93BAD997-D10D-4E54-BD34-3A400879A6F9}"/>
          </ac:spMkLst>
        </pc:spChg>
      </pc:sldChg>
      <pc:sldChg chg="del">
        <pc:chgData name="Jonathan Vella" userId="ff59d9e4-9df8-4ae6-90e3-b837e2f6651b" providerId="ADAL" clId="{5E354878-CB4B-4F9D-A502-8883F324B3EF}" dt="2022-04-07T08:24:47.288" v="4" actId="47"/>
        <pc:sldMkLst>
          <pc:docMk/>
          <pc:sldMk cId="1235584228" sldId="2076137855"/>
        </pc:sldMkLst>
      </pc:sldChg>
      <pc:sldChg chg="add">
        <pc:chgData name="Jonathan Vella" userId="ff59d9e4-9df8-4ae6-90e3-b837e2f6651b" providerId="ADAL" clId="{5E354878-CB4B-4F9D-A502-8883F324B3EF}" dt="2022-04-07T08:27:15.334" v="9"/>
        <pc:sldMkLst>
          <pc:docMk/>
          <pc:sldMk cId="2808553302" sldId="2134805708"/>
        </pc:sldMkLst>
      </pc:sldChg>
      <pc:sldChg chg="modSp mod">
        <pc:chgData name="Jonathan Vella" userId="ff59d9e4-9df8-4ae6-90e3-b837e2f6651b" providerId="ADAL" clId="{5E354878-CB4B-4F9D-A502-8883F324B3EF}" dt="2022-04-11T08:31:08.006" v="343" actId="404"/>
        <pc:sldMkLst>
          <pc:docMk/>
          <pc:sldMk cId="2098457255" sldId="2145705937"/>
        </pc:sldMkLst>
        <pc:spChg chg="mod">
          <ac:chgData name="Jonathan Vella" userId="ff59d9e4-9df8-4ae6-90e3-b837e2f6651b" providerId="ADAL" clId="{5E354878-CB4B-4F9D-A502-8883F324B3EF}" dt="2022-04-11T08:31:00.565" v="339" actId="1076"/>
          <ac:spMkLst>
            <pc:docMk/>
            <pc:sldMk cId="2098457255" sldId="2145705937"/>
            <ac:spMk id="16" creationId="{FBA75586-599E-45E1-A3E8-40E1594EB09E}"/>
          </ac:spMkLst>
        </pc:spChg>
        <pc:spChg chg="mod">
          <ac:chgData name="Jonathan Vella" userId="ff59d9e4-9df8-4ae6-90e3-b837e2f6651b" providerId="ADAL" clId="{5E354878-CB4B-4F9D-A502-8883F324B3EF}" dt="2022-04-11T08:31:00.565" v="339" actId="1076"/>
          <ac:spMkLst>
            <pc:docMk/>
            <pc:sldMk cId="2098457255" sldId="2145705937"/>
            <ac:spMk id="17" creationId="{6C888C00-E318-43FB-A80C-54A8EA42D2C3}"/>
          </ac:spMkLst>
        </pc:spChg>
        <pc:spChg chg="mod">
          <ac:chgData name="Jonathan Vella" userId="ff59d9e4-9df8-4ae6-90e3-b837e2f6651b" providerId="ADAL" clId="{5E354878-CB4B-4F9D-A502-8883F324B3EF}" dt="2022-04-11T08:31:08.006" v="343" actId="404"/>
          <ac:spMkLst>
            <pc:docMk/>
            <pc:sldMk cId="2098457255" sldId="2145705937"/>
            <ac:spMk id="27" creationId="{C3D7BFB0-2FEE-42AE-8273-78D9586CAA0C}"/>
          </ac:spMkLst>
        </pc:spChg>
        <pc:spChg chg="mod">
          <ac:chgData name="Jonathan Vella" userId="ff59d9e4-9df8-4ae6-90e3-b837e2f6651b" providerId="ADAL" clId="{5E354878-CB4B-4F9D-A502-8883F324B3EF}" dt="2022-04-11T08:31:00.565" v="339" actId="1076"/>
          <ac:spMkLst>
            <pc:docMk/>
            <pc:sldMk cId="2098457255" sldId="2145705937"/>
            <ac:spMk id="28" creationId="{341B4838-6E5C-4EEB-B099-9F71B699AA18}"/>
          </ac:spMkLst>
        </pc:spChg>
        <pc:spChg chg="mod">
          <ac:chgData name="Jonathan Vella" userId="ff59d9e4-9df8-4ae6-90e3-b837e2f6651b" providerId="ADAL" clId="{5E354878-CB4B-4F9D-A502-8883F324B3EF}" dt="2022-04-11T08:31:00.565" v="339" actId="1076"/>
          <ac:spMkLst>
            <pc:docMk/>
            <pc:sldMk cId="2098457255" sldId="2145705937"/>
            <ac:spMk id="29" creationId="{929BEB5C-D9F8-409E-828E-0F6BF9776A57}"/>
          </ac:spMkLst>
        </pc:spChg>
        <pc:picChg chg="mod">
          <ac:chgData name="Jonathan Vella" userId="ff59d9e4-9df8-4ae6-90e3-b837e2f6651b" providerId="ADAL" clId="{5E354878-CB4B-4F9D-A502-8883F324B3EF}" dt="2022-04-11T08:31:00.565" v="339" actId="1076"/>
          <ac:picMkLst>
            <pc:docMk/>
            <pc:sldMk cId="2098457255" sldId="2145705937"/>
            <ac:picMk id="5" creationId="{1A8C6AA9-9A84-4691-A3A4-D2040BAD10C5}"/>
          </ac:picMkLst>
        </pc:picChg>
        <pc:cxnChg chg="mod">
          <ac:chgData name="Jonathan Vella" userId="ff59d9e4-9df8-4ae6-90e3-b837e2f6651b" providerId="ADAL" clId="{5E354878-CB4B-4F9D-A502-8883F324B3EF}" dt="2022-04-11T08:31:00.565" v="339" actId="1076"/>
          <ac:cxnSpMkLst>
            <pc:docMk/>
            <pc:sldMk cId="2098457255" sldId="2145705937"/>
            <ac:cxnSpMk id="11" creationId="{86908EB6-CC44-43CE-A03C-0DE0E0446BDA}"/>
          </ac:cxnSpMkLst>
        </pc:cxnChg>
        <pc:cxnChg chg="mod">
          <ac:chgData name="Jonathan Vella" userId="ff59d9e4-9df8-4ae6-90e3-b837e2f6651b" providerId="ADAL" clId="{5E354878-CB4B-4F9D-A502-8883F324B3EF}" dt="2022-04-11T08:31:00.565" v="339" actId="1076"/>
          <ac:cxnSpMkLst>
            <pc:docMk/>
            <pc:sldMk cId="2098457255" sldId="2145705937"/>
            <ac:cxnSpMk id="19" creationId="{21E36A1E-80EB-45DF-A45E-3A3686BB803D}"/>
          </ac:cxnSpMkLst>
        </pc:cxnChg>
        <pc:cxnChg chg="mod">
          <ac:chgData name="Jonathan Vella" userId="ff59d9e4-9df8-4ae6-90e3-b837e2f6651b" providerId="ADAL" clId="{5E354878-CB4B-4F9D-A502-8883F324B3EF}" dt="2022-04-11T08:30:43.430" v="336" actId="1076"/>
          <ac:cxnSpMkLst>
            <pc:docMk/>
            <pc:sldMk cId="2098457255" sldId="2145705937"/>
            <ac:cxnSpMk id="22" creationId="{64B18E2D-5F41-4722-8964-B87F1B93A77A}"/>
          </ac:cxnSpMkLst>
        </pc:cxnChg>
      </pc:sldChg>
      <pc:sldChg chg="modSp mod">
        <pc:chgData name="Jonathan Vella" userId="ff59d9e4-9df8-4ae6-90e3-b837e2f6651b" providerId="ADAL" clId="{5E354878-CB4B-4F9D-A502-8883F324B3EF}" dt="2022-04-12T12:08:52.842" v="2318" actId="120"/>
        <pc:sldMkLst>
          <pc:docMk/>
          <pc:sldMk cId="2978473899" sldId="2145705947"/>
        </pc:sldMkLst>
        <pc:spChg chg="mod">
          <ac:chgData name="Jonathan Vella" userId="ff59d9e4-9df8-4ae6-90e3-b837e2f6651b" providerId="ADAL" clId="{5E354878-CB4B-4F9D-A502-8883F324B3EF}" dt="2022-04-12T12:08:52.842" v="2318" actId="120"/>
          <ac:spMkLst>
            <pc:docMk/>
            <pc:sldMk cId="2978473899" sldId="2145705947"/>
            <ac:spMk id="27" creationId="{C3D7BFB0-2FEE-42AE-8273-78D9586CAA0C}"/>
          </ac:spMkLst>
        </pc:spChg>
      </pc:sldChg>
      <pc:sldChg chg="delSp modSp mod ord modAnim">
        <pc:chgData name="Jonathan Vella" userId="ff59d9e4-9df8-4ae6-90e3-b837e2f6651b" providerId="ADAL" clId="{5E354878-CB4B-4F9D-A502-8883F324B3EF}" dt="2022-04-25T16:25:37.328" v="4503" actId="20577"/>
        <pc:sldMkLst>
          <pc:docMk/>
          <pc:sldMk cId="2773367745" sldId="2145705951"/>
        </pc:sldMkLst>
        <pc:spChg chg="mod">
          <ac:chgData name="Jonathan Vella" userId="ff59d9e4-9df8-4ae6-90e3-b837e2f6651b" providerId="ADAL" clId="{5E354878-CB4B-4F9D-A502-8883F324B3EF}" dt="2022-04-25T15:49:52.999" v="3993" actId="1076"/>
          <ac:spMkLst>
            <pc:docMk/>
            <pc:sldMk cId="2773367745" sldId="2145705951"/>
            <ac:spMk id="17" creationId="{6C888C00-E318-43FB-A80C-54A8EA42D2C3}"/>
          </ac:spMkLst>
        </pc:spChg>
        <pc:spChg chg="mod">
          <ac:chgData name="Jonathan Vella" userId="ff59d9e4-9df8-4ae6-90e3-b837e2f6651b" providerId="ADAL" clId="{5E354878-CB4B-4F9D-A502-8883F324B3EF}" dt="2022-04-25T16:25:37.328" v="4503" actId="20577"/>
          <ac:spMkLst>
            <pc:docMk/>
            <pc:sldMk cId="2773367745" sldId="2145705951"/>
            <ac:spMk id="27" creationId="{C3D7BFB0-2FEE-42AE-8273-78D9586CAA0C}"/>
          </ac:spMkLst>
        </pc:spChg>
        <pc:picChg chg="del">
          <ac:chgData name="Jonathan Vella" userId="ff59d9e4-9df8-4ae6-90e3-b837e2f6651b" providerId="ADAL" clId="{5E354878-CB4B-4F9D-A502-8883F324B3EF}" dt="2022-04-25T15:49:47.472" v="3991" actId="478"/>
          <ac:picMkLst>
            <pc:docMk/>
            <pc:sldMk cId="2773367745" sldId="2145705951"/>
            <ac:picMk id="14" creationId="{D65A6CF6-658D-44AB-9C55-4A63C131D131}"/>
          </ac:picMkLst>
        </pc:picChg>
        <pc:cxnChg chg="mod">
          <ac:chgData name="Jonathan Vella" userId="ff59d9e4-9df8-4ae6-90e3-b837e2f6651b" providerId="ADAL" clId="{5E354878-CB4B-4F9D-A502-8883F324B3EF}" dt="2022-04-25T15:12:06.647" v="3049" actId="1076"/>
          <ac:cxnSpMkLst>
            <pc:docMk/>
            <pc:sldMk cId="2773367745" sldId="2145705951"/>
            <ac:cxnSpMk id="22" creationId="{64B18E2D-5F41-4722-8964-B87F1B93A77A}"/>
          </ac:cxnSpMkLst>
        </pc:cxnChg>
      </pc:sldChg>
      <pc:sldChg chg="modSp del mod ord modAnim">
        <pc:chgData name="Jonathan Vella" userId="ff59d9e4-9df8-4ae6-90e3-b837e2f6651b" providerId="ADAL" clId="{5E354878-CB4B-4F9D-A502-8883F324B3EF}" dt="2022-04-25T15:25:06.703" v="3153" actId="47"/>
        <pc:sldMkLst>
          <pc:docMk/>
          <pc:sldMk cId="2592150698" sldId="2145705970"/>
        </pc:sldMkLst>
        <pc:spChg chg="mod">
          <ac:chgData name="Jonathan Vella" userId="ff59d9e4-9df8-4ae6-90e3-b837e2f6651b" providerId="ADAL" clId="{5E354878-CB4B-4F9D-A502-8883F324B3EF}" dt="2022-04-25T15:21:13.550" v="3143" actId="20577"/>
          <ac:spMkLst>
            <pc:docMk/>
            <pc:sldMk cId="2592150698" sldId="2145705970"/>
            <ac:spMk id="6" creationId="{DA82DD4E-DDB8-49CB-82D1-935E4AADC8F0}"/>
          </ac:spMkLst>
        </pc:spChg>
        <pc:spChg chg="mod">
          <ac:chgData name="Jonathan Vella" userId="ff59d9e4-9df8-4ae6-90e3-b837e2f6651b" providerId="ADAL" clId="{5E354878-CB4B-4F9D-A502-8883F324B3EF}" dt="2022-04-12T07:59:09.101" v="926" actId="6549"/>
          <ac:spMkLst>
            <pc:docMk/>
            <pc:sldMk cId="2592150698" sldId="2145705970"/>
            <ac:spMk id="15" creationId="{1E566100-ADBB-4258-8EC3-23BBEEC9793D}"/>
          </ac:spMkLst>
        </pc:spChg>
        <pc:cxnChg chg="mod">
          <ac:chgData name="Jonathan Vella" userId="ff59d9e4-9df8-4ae6-90e3-b837e2f6651b" providerId="ADAL" clId="{5E354878-CB4B-4F9D-A502-8883F324B3EF}" dt="2022-04-25T15:21:17.873" v="3144" actId="1076"/>
          <ac:cxnSpMkLst>
            <pc:docMk/>
            <pc:sldMk cId="2592150698" sldId="2145705970"/>
            <ac:cxnSpMk id="4" creationId="{D7C64E57-730E-4DCC-AD6D-D51197042F2F}"/>
          </ac:cxnSpMkLst>
        </pc:cxnChg>
      </pc:sldChg>
      <pc:sldChg chg="modSp mod modAnim">
        <pc:chgData name="Jonathan Vella" userId="ff59d9e4-9df8-4ae6-90e3-b837e2f6651b" providerId="ADAL" clId="{5E354878-CB4B-4F9D-A502-8883F324B3EF}" dt="2022-04-25T16:25:25.450" v="4498" actId="20577"/>
        <pc:sldMkLst>
          <pc:docMk/>
          <pc:sldMk cId="3466835861" sldId="2145705971"/>
        </pc:sldMkLst>
        <pc:spChg chg="mod">
          <ac:chgData name="Jonathan Vella" userId="ff59d9e4-9df8-4ae6-90e3-b837e2f6651b" providerId="ADAL" clId="{5E354878-CB4B-4F9D-A502-8883F324B3EF}" dt="2022-04-25T16:25:25.450" v="4498" actId="20577"/>
          <ac:spMkLst>
            <pc:docMk/>
            <pc:sldMk cId="3466835861" sldId="2145705971"/>
            <ac:spMk id="6" creationId="{DA82DD4E-DDB8-49CB-82D1-935E4AADC8F0}"/>
          </ac:spMkLst>
        </pc:spChg>
        <pc:spChg chg="mod">
          <ac:chgData name="Jonathan Vella" userId="ff59d9e4-9df8-4ae6-90e3-b837e2f6651b" providerId="ADAL" clId="{5E354878-CB4B-4F9D-A502-8883F324B3EF}" dt="2022-04-25T15:07:11.060" v="2967"/>
          <ac:spMkLst>
            <pc:docMk/>
            <pc:sldMk cId="3466835861" sldId="2145705971"/>
            <ac:spMk id="15" creationId="{1E566100-ADBB-4258-8EC3-23BBEEC9793D}"/>
          </ac:spMkLst>
        </pc:spChg>
        <pc:cxnChg chg="mod">
          <ac:chgData name="Jonathan Vella" userId="ff59d9e4-9df8-4ae6-90e3-b837e2f6651b" providerId="ADAL" clId="{5E354878-CB4B-4F9D-A502-8883F324B3EF}" dt="2022-04-25T15:07:21.824" v="2968" actId="1076"/>
          <ac:cxnSpMkLst>
            <pc:docMk/>
            <pc:sldMk cId="3466835861" sldId="2145705971"/>
            <ac:cxnSpMk id="4" creationId="{D7C64E57-730E-4DCC-AD6D-D51197042F2F}"/>
          </ac:cxnSpMkLst>
        </pc:cxnChg>
      </pc:sldChg>
      <pc:sldChg chg="modSp add mod ord modAnim">
        <pc:chgData name="Jonathan Vella" userId="ff59d9e4-9df8-4ae6-90e3-b837e2f6651b" providerId="ADAL" clId="{5E354878-CB4B-4F9D-A502-8883F324B3EF}" dt="2022-04-25T16:25:59.953" v="4536" actId="20577"/>
        <pc:sldMkLst>
          <pc:docMk/>
          <pc:sldMk cId="3155259312" sldId="2145705972"/>
        </pc:sldMkLst>
        <pc:spChg chg="mod">
          <ac:chgData name="Jonathan Vella" userId="ff59d9e4-9df8-4ae6-90e3-b837e2f6651b" providerId="ADAL" clId="{5E354878-CB4B-4F9D-A502-8883F324B3EF}" dt="2022-04-25T16:25:59.953" v="4536" actId="20577"/>
          <ac:spMkLst>
            <pc:docMk/>
            <pc:sldMk cId="3155259312" sldId="2145705972"/>
            <ac:spMk id="6" creationId="{DA82DD4E-DDB8-49CB-82D1-935E4AADC8F0}"/>
          </ac:spMkLst>
        </pc:spChg>
        <pc:spChg chg="mod">
          <ac:chgData name="Jonathan Vella" userId="ff59d9e4-9df8-4ae6-90e3-b837e2f6651b" providerId="ADAL" clId="{5E354878-CB4B-4F9D-A502-8883F324B3EF}" dt="2022-04-12T11:43:44.621" v="1708" actId="20577"/>
          <ac:spMkLst>
            <pc:docMk/>
            <pc:sldMk cId="3155259312" sldId="2145705972"/>
            <ac:spMk id="15" creationId="{1E566100-ADBB-4258-8EC3-23BBEEC9793D}"/>
          </ac:spMkLst>
        </pc:spChg>
        <pc:cxnChg chg="mod">
          <ac:chgData name="Jonathan Vella" userId="ff59d9e4-9df8-4ae6-90e3-b837e2f6651b" providerId="ADAL" clId="{5E354878-CB4B-4F9D-A502-8883F324B3EF}" dt="2022-04-25T15:19:25.661" v="3102" actId="1076"/>
          <ac:cxnSpMkLst>
            <pc:docMk/>
            <pc:sldMk cId="3155259312" sldId="2145705972"/>
            <ac:cxnSpMk id="4" creationId="{D7C64E57-730E-4DCC-AD6D-D51197042F2F}"/>
          </ac:cxnSpMkLst>
        </pc:cxnChg>
      </pc:sldChg>
      <pc:sldChg chg="modSp add mod modAnim">
        <pc:chgData name="Jonathan Vella" userId="ff59d9e4-9df8-4ae6-90e3-b837e2f6651b" providerId="ADAL" clId="{5E354878-CB4B-4F9D-A502-8883F324B3EF}" dt="2022-04-25T16:26:06.575" v="4537"/>
        <pc:sldMkLst>
          <pc:docMk/>
          <pc:sldMk cId="4264489091" sldId="2145705973"/>
        </pc:sldMkLst>
        <pc:spChg chg="mod">
          <ac:chgData name="Jonathan Vella" userId="ff59d9e4-9df8-4ae6-90e3-b837e2f6651b" providerId="ADAL" clId="{5E354878-CB4B-4F9D-A502-8883F324B3EF}" dt="2022-04-25T16:26:06.575" v="4537"/>
          <ac:spMkLst>
            <pc:docMk/>
            <pc:sldMk cId="4264489091" sldId="2145705973"/>
            <ac:spMk id="6" creationId="{DA82DD4E-DDB8-49CB-82D1-935E4AADC8F0}"/>
          </ac:spMkLst>
        </pc:spChg>
        <pc:spChg chg="mod">
          <ac:chgData name="Jonathan Vella" userId="ff59d9e4-9df8-4ae6-90e3-b837e2f6651b" providerId="ADAL" clId="{5E354878-CB4B-4F9D-A502-8883F324B3EF}" dt="2022-04-12T11:47:53.725" v="1886" actId="20577"/>
          <ac:spMkLst>
            <pc:docMk/>
            <pc:sldMk cId="4264489091" sldId="2145705973"/>
            <ac:spMk id="15" creationId="{1E566100-ADBB-4258-8EC3-23BBEEC9793D}"/>
          </ac:spMkLst>
        </pc:spChg>
        <pc:cxnChg chg="mod">
          <ac:chgData name="Jonathan Vella" userId="ff59d9e4-9df8-4ae6-90e3-b837e2f6651b" providerId="ADAL" clId="{5E354878-CB4B-4F9D-A502-8883F324B3EF}" dt="2022-04-25T15:19:31.595" v="3106" actId="1076"/>
          <ac:cxnSpMkLst>
            <pc:docMk/>
            <pc:sldMk cId="4264489091" sldId="2145705973"/>
            <ac:cxnSpMk id="4" creationId="{D7C64E57-730E-4DCC-AD6D-D51197042F2F}"/>
          </ac:cxnSpMkLst>
        </pc:cxnChg>
      </pc:sldChg>
      <pc:sldChg chg="new del">
        <pc:chgData name="Jonathan Vella" userId="ff59d9e4-9df8-4ae6-90e3-b837e2f6651b" providerId="ADAL" clId="{5E354878-CB4B-4F9D-A502-8883F324B3EF}" dt="2022-04-12T11:52:14.324" v="1896" actId="47"/>
        <pc:sldMkLst>
          <pc:docMk/>
          <pc:sldMk cId="2159640032" sldId="2145705974"/>
        </pc:sldMkLst>
      </pc:sldChg>
      <pc:sldChg chg="addSp delSp modSp mod addAnim delAnim modAnim">
        <pc:chgData name="Jonathan Vella" userId="ff59d9e4-9df8-4ae6-90e3-b837e2f6651b" providerId="ADAL" clId="{5E354878-CB4B-4F9D-A502-8883F324B3EF}" dt="2022-04-25T15:38:21.950" v="3519" actId="20577"/>
        <pc:sldMkLst>
          <pc:docMk/>
          <pc:sldMk cId="3122214548" sldId="2145705974"/>
        </pc:sldMkLst>
        <pc:spChg chg="add del mod">
          <ac:chgData name="Jonathan Vella" userId="ff59d9e4-9df8-4ae6-90e3-b837e2f6651b" providerId="ADAL" clId="{5E354878-CB4B-4F9D-A502-8883F324B3EF}" dt="2022-04-25T15:38:21.950" v="3519" actId="20577"/>
          <ac:spMkLst>
            <pc:docMk/>
            <pc:sldMk cId="3122214548" sldId="2145705974"/>
            <ac:spMk id="17" creationId="{6C888C00-E318-43FB-A80C-54A8EA42D2C3}"/>
          </ac:spMkLst>
        </pc:spChg>
        <pc:spChg chg="mod">
          <ac:chgData name="Jonathan Vella" userId="ff59d9e4-9df8-4ae6-90e3-b837e2f6651b" providerId="ADAL" clId="{5E354878-CB4B-4F9D-A502-8883F324B3EF}" dt="2022-04-25T15:31:15.300" v="3223" actId="20577"/>
          <ac:spMkLst>
            <pc:docMk/>
            <pc:sldMk cId="3122214548" sldId="2145705974"/>
            <ac:spMk id="27" creationId="{C3D7BFB0-2FEE-42AE-8273-78D9586CAA0C}"/>
          </ac:spMkLst>
        </pc:spChg>
        <pc:cxnChg chg="mod">
          <ac:chgData name="Jonathan Vella" userId="ff59d9e4-9df8-4ae6-90e3-b837e2f6651b" providerId="ADAL" clId="{5E354878-CB4B-4F9D-A502-8883F324B3EF}" dt="2022-04-25T15:34:41.422" v="3369" actId="1076"/>
          <ac:cxnSpMkLst>
            <pc:docMk/>
            <pc:sldMk cId="3122214548" sldId="2145705974"/>
            <ac:cxnSpMk id="22" creationId="{64B18E2D-5F41-4722-8964-B87F1B93A77A}"/>
          </ac:cxnSpMkLst>
        </pc:cxnChg>
      </pc:sldChg>
      <pc:sldChg chg="modSp add mod ord">
        <pc:chgData name="Jonathan Vella" userId="ff59d9e4-9df8-4ae6-90e3-b837e2f6651b" providerId="ADAL" clId="{5E354878-CB4B-4F9D-A502-8883F324B3EF}" dt="2022-04-25T15:48:17.705" v="3939" actId="20577"/>
        <pc:sldMkLst>
          <pc:docMk/>
          <pc:sldMk cId="991166745" sldId="2145705975"/>
        </pc:sldMkLst>
        <pc:spChg chg="mod">
          <ac:chgData name="Jonathan Vella" userId="ff59d9e4-9df8-4ae6-90e3-b837e2f6651b" providerId="ADAL" clId="{5E354878-CB4B-4F9D-A502-8883F324B3EF}" dt="2022-04-25T15:48:17.705" v="3939" actId="20577"/>
          <ac:spMkLst>
            <pc:docMk/>
            <pc:sldMk cId="991166745" sldId="2145705975"/>
            <ac:spMk id="17" creationId="{6C888C00-E318-43FB-A80C-54A8EA42D2C3}"/>
          </ac:spMkLst>
        </pc:spChg>
        <pc:spChg chg="mod">
          <ac:chgData name="Jonathan Vella" userId="ff59d9e4-9df8-4ae6-90e3-b837e2f6651b" providerId="ADAL" clId="{5E354878-CB4B-4F9D-A502-8883F324B3EF}" dt="2022-04-25T15:40:21.066" v="3666" actId="20577"/>
          <ac:spMkLst>
            <pc:docMk/>
            <pc:sldMk cId="991166745" sldId="2145705975"/>
            <ac:spMk id="27" creationId="{C3D7BFB0-2FEE-42AE-8273-78D9586CAA0C}"/>
          </ac:spMkLst>
        </pc:spChg>
        <pc:cxnChg chg="mod">
          <ac:chgData name="Jonathan Vella" userId="ff59d9e4-9df8-4ae6-90e3-b837e2f6651b" providerId="ADAL" clId="{5E354878-CB4B-4F9D-A502-8883F324B3EF}" dt="2022-04-25T15:41:17.063" v="3667" actId="1076"/>
          <ac:cxnSpMkLst>
            <pc:docMk/>
            <pc:sldMk cId="991166745" sldId="2145705975"/>
            <ac:cxnSpMk id="22" creationId="{64B18E2D-5F41-4722-8964-B87F1B93A77A}"/>
          </ac:cxnSpMkLst>
        </pc:cxnChg>
      </pc:sldChg>
      <pc:sldChg chg="add del">
        <pc:chgData name="Jonathan Vella" userId="ff59d9e4-9df8-4ae6-90e3-b837e2f6651b" providerId="ADAL" clId="{5E354878-CB4B-4F9D-A502-8883F324B3EF}" dt="2022-04-12T12:00:48.915" v="2119" actId="2696"/>
        <pc:sldMkLst>
          <pc:docMk/>
          <pc:sldMk cId="1708951997" sldId="2145705975"/>
        </pc:sldMkLst>
      </pc:sldChg>
      <pc:sldChg chg="delSp modSp mod ord modAnim">
        <pc:chgData name="Jonathan Vella" userId="ff59d9e4-9df8-4ae6-90e3-b837e2f6651b" providerId="ADAL" clId="{5E354878-CB4B-4F9D-A502-8883F324B3EF}" dt="2022-04-25T15:56:29.017" v="4091"/>
        <pc:sldMkLst>
          <pc:docMk/>
          <pc:sldMk cId="1456434766" sldId="2145705976"/>
        </pc:sldMkLst>
        <pc:spChg chg="mod">
          <ac:chgData name="Jonathan Vella" userId="ff59d9e4-9df8-4ae6-90e3-b837e2f6651b" providerId="ADAL" clId="{5E354878-CB4B-4F9D-A502-8883F324B3EF}" dt="2022-04-25T15:55:52.677" v="4084" actId="6549"/>
          <ac:spMkLst>
            <pc:docMk/>
            <pc:sldMk cId="1456434766" sldId="2145705976"/>
            <ac:spMk id="17" creationId="{6C888C00-E318-43FB-A80C-54A8EA42D2C3}"/>
          </ac:spMkLst>
        </pc:spChg>
        <pc:spChg chg="mod">
          <ac:chgData name="Jonathan Vella" userId="ff59d9e4-9df8-4ae6-90e3-b837e2f6651b" providerId="ADAL" clId="{5E354878-CB4B-4F9D-A502-8883F324B3EF}" dt="2022-04-25T15:55:41.159" v="4080" actId="20577"/>
          <ac:spMkLst>
            <pc:docMk/>
            <pc:sldMk cId="1456434766" sldId="2145705976"/>
            <ac:spMk id="27" creationId="{C3D7BFB0-2FEE-42AE-8273-78D9586CAA0C}"/>
          </ac:spMkLst>
        </pc:spChg>
        <pc:picChg chg="del">
          <ac:chgData name="Jonathan Vella" userId="ff59d9e4-9df8-4ae6-90e3-b837e2f6651b" providerId="ADAL" clId="{5E354878-CB4B-4F9D-A502-8883F324B3EF}" dt="2022-04-12T12:11:48.209" v="2321" actId="478"/>
          <ac:picMkLst>
            <pc:docMk/>
            <pc:sldMk cId="1456434766" sldId="2145705976"/>
            <ac:picMk id="14" creationId="{D65A6CF6-658D-44AB-9C55-4A63C131D131}"/>
          </ac:picMkLst>
        </pc:picChg>
        <pc:cxnChg chg="mod">
          <ac:chgData name="Jonathan Vella" userId="ff59d9e4-9df8-4ae6-90e3-b837e2f6651b" providerId="ADAL" clId="{5E354878-CB4B-4F9D-A502-8883F324B3EF}" dt="2022-04-25T15:53:00.510" v="4034" actId="1076"/>
          <ac:cxnSpMkLst>
            <pc:docMk/>
            <pc:sldMk cId="1456434766" sldId="2145705976"/>
            <ac:cxnSpMk id="22" creationId="{64B18E2D-5F41-4722-8964-B87F1B93A77A}"/>
          </ac:cxnSpMkLst>
        </pc:cxnChg>
      </pc:sldChg>
      <pc:sldChg chg="del">
        <pc:chgData name="Jonathan Vella" userId="ff59d9e4-9df8-4ae6-90e3-b837e2f6651b" providerId="ADAL" clId="{5E354878-CB4B-4F9D-A502-8883F324B3EF}" dt="2022-04-12T12:07:35.695" v="2313" actId="47"/>
        <pc:sldMkLst>
          <pc:docMk/>
          <pc:sldMk cId="2817371134" sldId="2145705976"/>
        </pc:sldMkLst>
      </pc:sldChg>
      <pc:sldChg chg="addSp delSp modSp add mod delAnim">
        <pc:chgData name="Jonathan Vella" userId="ff59d9e4-9df8-4ae6-90e3-b837e2f6651b" providerId="ADAL" clId="{5E354878-CB4B-4F9D-A502-8883F324B3EF}" dt="2022-04-25T15:26:01.739" v="3160" actId="1076"/>
        <pc:sldMkLst>
          <pc:docMk/>
          <pc:sldMk cId="2789173668" sldId="2145705977"/>
        </pc:sldMkLst>
        <pc:spChg chg="add del mod">
          <ac:chgData name="Jonathan Vella" userId="ff59d9e4-9df8-4ae6-90e3-b837e2f6651b" providerId="ADAL" clId="{5E354878-CB4B-4F9D-A502-8883F324B3EF}" dt="2022-04-25T15:23:05.724" v="3147"/>
          <ac:spMkLst>
            <pc:docMk/>
            <pc:sldMk cId="2789173668" sldId="2145705977"/>
            <ac:spMk id="3" creationId="{D47917F8-A7E5-E788-C1F5-9B590D874A6C}"/>
          </ac:spMkLst>
        </pc:spChg>
        <pc:spChg chg="mod">
          <ac:chgData name="Jonathan Vella" userId="ff59d9e4-9df8-4ae6-90e3-b837e2f6651b" providerId="ADAL" clId="{5E354878-CB4B-4F9D-A502-8883F324B3EF}" dt="2022-04-25T15:25:43.677" v="3156" actId="6549"/>
          <ac:spMkLst>
            <pc:docMk/>
            <pc:sldMk cId="2789173668" sldId="2145705977"/>
            <ac:spMk id="6" creationId="{DA82DD4E-DDB8-49CB-82D1-935E4AADC8F0}"/>
          </ac:spMkLst>
        </pc:spChg>
        <pc:spChg chg="del">
          <ac:chgData name="Jonathan Vella" userId="ff59d9e4-9df8-4ae6-90e3-b837e2f6651b" providerId="ADAL" clId="{5E354878-CB4B-4F9D-A502-8883F324B3EF}" dt="2022-04-25T15:23:03.739" v="3146" actId="478"/>
          <ac:spMkLst>
            <pc:docMk/>
            <pc:sldMk cId="2789173668" sldId="2145705977"/>
            <ac:spMk id="15" creationId="{1E566100-ADBB-4258-8EC3-23BBEEC9793D}"/>
          </ac:spMkLst>
        </pc:spChg>
        <pc:picChg chg="add mod">
          <ac:chgData name="Jonathan Vella" userId="ff59d9e4-9df8-4ae6-90e3-b837e2f6651b" providerId="ADAL" clId="{5E354878-CB4B-4F9D-A502-8883F324B3EF}" dt="2022-04-25T15:26:01.739" v="3160" actId="1076"/>
          <ac:picMkLst>
            <pc:docMk/>
            <pc:sldMk cId="2789173668" sldId="2145705977"/>
            <ac:picMk id="2050" creationId="{C5B217F9-5135-77C3-97A3-0DBC5DC25B47}"/>
          </ac:picMkLst>
        </pc:picChg>
      </pc:sldChg>
      <pc:sldChg chg="modSp add mod">
        <pc:chgData name="Jonathan Vella" userId="ff59d9e4-9df8-4ae6-90e3-b837e2f6651b" providerId="ADAL" clId="{5E354878-CB4B-4F9D-A502-8883F324B3EF}" dt="2022-04-25T16:26:22.657" v="4570" actId="20577"/>
        <pc:sldMkLst>
          <pc:docMk/>
          <pc:sldMk cId="1578671869" sldId="2145705978"/>
        </pc:sldMkLst>
        <pc:spChg chg="mod">
          <ac:chgData name="Jonathan Vella" userId="ff59d9e4-9df8-4ae6-90e3-b837e2f6651b" providerId="ADAL" clId="{5E354878-CB4B-4F9D-A502-8883F324B3EF}" dt="2022-04-25T16:26:22.657" v="4570" actId="20577"/>
          <ac:spMkLst>
            <pc:docMk/>
            <pc:sldMk cId="1578671869" sldId="2145705978"/>
            <ac:spMk id="6" creationId="{DA82DD4E-DDB8-49CB-82D1-935E4AADC8F0}"/>
          </ac:spMkLst>
        </pc:spChg>
      </pc:sldChg>
      <pc:sldChg chg="addSp delSp modSp add mod">
        <pc:chgData name="Jonathan Vella" userId="ff59d9e4-9df8-4ae6-90e3-b837e2f6651b" providerId="ADAL" clId="{5E354878-CB4B-4F9D-A502-8883F324B3EF}" dt="2022-04-25T15:28:20.469" v="3181" actId="1076"/>
        <pc:sldMkLst>
          <pc:docMk/>
          <pc:sldMk cId="3454076302" sldId="2145705979"/>
        </pc:sldMkLst>
        <pc:spChg chg="add del mod">
          <ac:chgData name="Jonathan Vella" userId="ff59d9e4-9df8-4ae6-90e3-b837e2f6651b" providerId="ADAL" clId="{5E354878-CB4B-4F9D-A502-8883F324B3EF}" dt="2022-04-25T15:26:32.912" v="3166"/>
          <ac:spMkLst>
            <pc:docMk/>
            <pc:sldMk cId="3454076302" sldId="2145705979"/>
            <ac:spMk id="2" creationId="{D14D71F0-A477-6790-8BB9-FC0557BBF58A}"/>
          </ac:spMkLst>
        </pc:spChg>
        <pc:spChg chg="add mod">
          <ac:chgData name="Jonathan Vella" userId="ff59d9e4-9df8-4ae6-90e3-b837e2f6651b" providerId="ADAL" clId="{5E354878-CB4B-4F9D-A502-8883F324B3EF}" dt="2022-04-25T15:28:20.469" v="3181" actId="1076"/>
          <ac:spMkLst>
            <pc:docMk/>
            <pc:sldMk cId="3454076302" sldId="2145705979"/>
            <ac:spMk id="9" creationId="{8FB1F0F2-0AC7-47B9-FE32-8F62E27CA847}"/>
          </ac:spMkLst>
        </pc:spChg>
        <pc:picChg chg="del">
          <ac:chgData name="Jonathan Vella" userId="ff59d9e4-9df8-4ae6-90e3-b837e2f6651b" providerId="ADAL" clId="{5E354878-CB4B-4F9D-A502-8883F324B3EF}" dt="2022-04-25T15:26:10.254" v="3162" actId="478"/>
          <ac:picMkLst>
            <pc:docMk/>
            <pc:sldMk cId="3454076302" sldId="2145705979"/>
            <ac:picMk id="2050" creationId="{C5B217F9-5135-77C3-97A3-0DBC5DC25B47}"/>
          </ac:picMkLst>
        </pc:picChg>
        <pc:picChg chg="add del mod">
          <ac:chgData name="Jonathan Vella" userId="ff59d9e4-9df8-4ae6-90e3-b837e2f6651b" providerId="ADAL" clId="{5E354878-CB4B-4F9D-A502-8883F324B3EF}" dt="2022-04-25T15:26:30.779" v="3165" actId="478"/>
          <ac:picMkLst>
            <pc:docMk/>
            <pc:sldMk cId="3454076302" sldId="2145705979"/>
            <ac:picMk id="3074" creationId="{B8589E60-5B3B-C39E-FD65-B089890EC1AD}"/>
          </ac:picMkLst>
        </pc:picChg>
        <pc:picChg chg="add mod">
          <ac:chgData name="Jonathan Vella" userId="ff59d9e4-9df8-4ae6-90e3-b837e2f6651b" providerId="ADAL" clId="{5E354878-CB4B-4F9D-A502-8883F324B3EF}" dt="2022-04-25T15:26:37.698" v="3168" actId="1076"/>
          <ac:picMkLst>
            <pc:docMk/>
            <pc:sldMk cId="3454076302" sldId="2145705979"/>
            <ac:picMk id="3076" creationId="{E2CD0A1F-6EAF-B627-27DE-966726EADEAB}"/>
          </ac:picMkLst>
        </pc:picChg>
      </pc:sldChg>
      <pc:sldChg chg="addSp delSp modSp add mod">
        <pc:chgData name="Jonathan Vella" userId="ff59d9e4-9df8-4ae6-90e3-b837e2f6651b" providerId="ADAL" clId="{5E354878-CB4B-4F9D-A502-8883F324B3EF}" dt="2022-04-25T15:39:35.427" v="3587" actId="20577"/>
        <pc:sldMkLst>
          <pc:docMk/>
          <pc:sldMk cId="3078967280" sldId="2145705980"/>
        </pc:sldMkLst>
        <pc:spChg chg="del">
          <ac:chgData name="Jonathan Vella" userId="ff59d9e4-9df8-4ae6-90e3-b837e2f6651b" providerId="ADAL" clId="{5E354878-CB4B-4F9D-A502-8883F324B3EF}" dt="2022-04-25T15:39:06.482" v="3521" actId="478"/>
          <ac:spMkLst>
            <pc:docMk/>
            <pc:sldMk cId="3078967280" sldId="2145705980"/>
            <ac:spMk id="17" creationId="{6C888C00-E318-43FB-A80C-54A8EA42D2C3}"/>
          </ac:spMkLst>
        </pc:spChg>
        <pc:spChg chg="mod">
          <ac:chgData name="Jonathan Vella" userId="ff59d9e4-9df8-4ae6-90e3-b837e2f6651b" providerId="ADAL" clId="{5E354878-CB4B-4F9D-A502-8883F324B3EF}" dt="2022-04-25T15:39:35.427" v="3587" actId="20577"/>
          <ac:spMkLst>
            <pc:docMk/>
            <pc:sldMk cId="3078967280" sldId="2145705980"/>
            <ac:spMk id="27" creationId="{C3D7BFB0-2FEE-42AE-8273-78D9586CAA0C}"/>
          </ac:spMkLst>
        </pc:spChg>
        <pc:picChg chg="add mod">
          <ac:chgData name="Jonathan Vella" userId="ff59d9e4-9df8-4ae6-90e3-b837e2f6651b" providerId="ADAL" clId="{5E354878-CB4B-4F9D-A502-8883F324B3EF}" dt="2022-04-25T15:39:14.267" v="3524" actId="1076"/>
          <ac:picMkLst>
            <pc:docMk/>
            <pc:sldMk cId="3078967280" sldId="2145705980"/>
            <ac:picMk id="4098" creationId="{6A3E1353-E245-6647-C715-FDC6695EC625}"/>
          </ac:picMkLst>
        </pc:picChg>
      </pc:sldChg>
      <pc:sldChg chg="addSp delSp modSp add mod ord">
        <pc:chgData name="Jonathan Vella" userId="ff59d9e4-9df8-4ae6-90e3-b837e2f6651b" providerId="ADAL" clId="{5E354878-CB4B-4F9D-A502-8883F324B3EF}" dt="2022-04-25T16:27:56.958" v="4582" actId="1076"/>
        <pc:sldMkLst>
          <pc:docMk/>
          <pc:sldMk cId="3426613854" sldId="2145705981"/>
        </pc:sldMkLst>
        <pc:spChg chg="del">
          <ac:chgData name="Jonathan Vella" userId="ff59d9e4-9df8-4ae6-90e3-b837e2f6651b" providerId="ADAL" clId="{5E354878-CB4B-4F9D-A502-8883F324B3EF}" dt="2022-04-25T16:00:15.526" v="4125" actId="478"/>
          <ac:spMkLst>
            <pc:docMk/>
            <pc:sldMk cId="3426613854" sldId="2145705981"/>
            <ac:spMk id="3" creationId="{594C5622-1D57-4905-A461-8BB27722AFED}"/>
          </ac:spMkLst>
        </pc:spChg>
        <pc:spChg chg="del">
          <ac:chgData name="Jonathan Vella" userId="ff59d9e4-9df8-4ae6-90e3-b837e2f6651b" providerId="ADAL" clId="{5E354878-CB4B-4F9D-A502-8883F324B3EF}" dt="2022-04-25T16:00:11.902" v="4123" actId="478"/>
          <ac:spMkLst>
            <pc:docMk/>
            <pc:sldMk cId="3426613854" sldId="2145705981"/>
            <ac:spMk id="4" creationId="{8B24BBB8-FEB2-4E36-9837-77AE763F8EF8}"/>
          </ac:spMkLst>
        </pc:spChg>
        <pc:spChg chg="mod">
          <ac:chgData name="Jonathan Vella" userId="ff59d9e4-9df8-4ae6-90e3-b837e2f6651b" providerId="ADAL" clId="{5E354878-CB4B-4F9D-A502-8883F324B3EF}" dt="2022-04-25T16:18:16.931" v="4230" actId="21"/>
          <ac:spMkLst>
            <pc:docMk/>
            <pc:sldMk cId="3426613854" sldId="2145705981"/>
            <ac:spMk id="6" creationId="{04FD033E-A3FA-41F2-B95F-D74A0F0A8549}"/>
          </ac:spMkLst>
        </pc:spChg>
        <pc:spChg chg="mod">
          <ac:chgData name="Jonathan Vella" userId="ff59d9e4-9df8-4ae6-90e3-b837e2f6651b" providerId="ADAL" clId="{5E354878-CB4B-4F9D-A502-8883F324B3EF}" dt="2022-04-25T16:27:56.958" v="4582" actId="1076"/>
          <ac:spMkLst>
            <pc:docMk/>
            <pc:sldMk cId="3426613854" sldId="2145705981"/>
            <ac:spMk id="7" creationId="{93BAD997-D10D-4E54-BD34-3A400879A6F9}"/>
          </ac:spMkLst>
        </pc:spChg>
        <pc:spChg chg="add del">
          <ac:chgData name="Jonathan Vella" userId="ff59d9e4-9df8-4ae6-90e3-b837e2f6651b" providerId="ADAL" clId="{5E354878-CB4B-4F9D-A502-8883F324B3EF}" dt="2022-04-25T16:00:28.985" v="4128"/>
          <ac:spMkLst>
            <pc:docMk/>
            <pc:sldMk cId="3426613854" sldId="2145705981"/>
            <ac:spMk id="9" creationId="{24521481-5CD6-F977-35ED-3A3E4A6A0C7C}"/>
          </ac:spMkLst>
        </pc:spChg>
        <pc:picChg chg="add mod">
          <ac:chgData name="Jonathan Vella" userId="ff59d9e4-9df8-4ae6-90e3-b837e2f6651b" providerId="ADAL" clId="{5E354878-CB4B-4F9D-A502-8883F324B3EF}" dt="2022-04-25T16:01:31.821" v="4139" actId="1076"/>
          <ac:picMkLst>
            <pc:docMk/>
            <pc:sldMk cId="3426613854" sldId="2145705981"/>
            <ac:picMk id="11" creationId="{0B56B43A-9AE2-93F0-787B-4D0F3097644D}"/>
          </ac:picMkLst>
        </pc:picChg>
        <pc:picChg chg="del">
          <ac:chgData name="Jonathan Vella" userId="ff59d9e4-9df8-4ae6-90e3-b837e2f6651b" providerId="ADAL" clId="{5E354878-CB4B-4F9D-A502-8883F324B3EF}" dt="2022-04-25T16:00:13.941" v="4124" actId="478"/>
          <ac:picMkLst>
            <pc:docMk/>
            <pc:sldMk cId="3426613854" sldId="2145705981"/>
            <ac:picMk id="10242" creationId="{EB8CABBA-279A-4859-B956-9E9B0BD8D445}"/>
          </ac:picMkLst>
        </pc:picChg>
      </pc:sldChg>
      <pc:sldChg chg="add del">
        <pc:chgData name="Jonathan Vella" userId="ff59d9e4-9df8-4ae6-90e3-b837e2f6651b" providerId="ADAL" clId="{5E354878-CB4B-4F9D-A502-8883F324B3EF}" dt="2022-04-25T15:59:21.588" v="4105" actId="2890"/>
        <pc:sldMkLst>
          <pc:docMk/>
          <pc:sldMk cId="3438971865" sldId="2145705981"/>
        </pc:sldMkLst>
      </pc:sldChg>
      <pc:sldChg chg="modSp add mod ord">
        <pc:chgData name="Jonathan Vella" userId="ff59d9e4-9df8-4ae6-90e3-b837e2f6651b" providerId="ADAL" clId="{5E354878-CB4B-4F9D-A502-8883F324B3EF}" dt="2022-04-25T16:19:42.306" v="4333" actId="20577"/>
        <pc:sldMkLst>
          <pc:docMk/>
          <pc:sldMk cId="3221375824" sldId="2145705982"/>
        </pc:sldMkLst>
        <pc:spChg chg="mod">
          <ac:chgData name="Jonathan Vella" userId="ff59d9e4-9df8-4ae6-90e3-b837e2f6651b" providerId="ADAL" clId="{5E354878-CB4B-4F9D-A502-8883F324B3EF}" dt="2022-04-25T16:18:57.763" v="4241" actId="5793"/>
          <ac:spMkLst>
            <pc:docMk/>
            <pc:sldMk cId="3221375824" sldId="2145705982"/>
            <ac:spMk id="17" creationId="{6C888C00-E318-43FB-A80C-54A8EA42D2C3}"/>
          </ac:spMkLst>
        </pc:spChg>
        <pc:spChg chg="mod">
          <ac:chgData name="Jonathan Vella" userId="ff59d9e4-9df8-4ae6-90e3-b837e2f6651b" providerId="ADAL" clId="{5E354878-CB4B-4F9D-A502-8883F324B3EF}" dt="2022-04-25T16:19:42.306" v="4333" actId="20577"/>
          <ac:spMkLst>
            <pc:docMk/>
            <pc:sldMk cId="3221375824" sldId="2145705982"/>
            <ac:spMk id="27" creationId="{C3D7BFB0-2FEE-42AE-8273-78D9586CAA0C}"/>
          </ac:spMkLst>
        </pc:spChg>
      </pc:sldChg>
      <pc:sldChg chg="add del replId">
        <pc:chgData name="Jonathan Vella" userId="ff59d9e4-9df8-4ae6-90e3-b837e2f6651b" providerId="ADAL" clId="{5E354878-CB4B-4F9D-A502-8883F324B3EF}" dt="2022-04-25T15:59:21.588" v="4105" actId="2890"/>
        <pc:sldMkLst>
          <pc:docMk/>
          <pc:sldMk cId="4011017836" sldId="2145705982"/>
        </pc:sldMkLst>
      </pc:sldChg>
      <pc:sldChg chg="new del">
        <pc:chgData name="Jonathan Vella" userId="ff59d9e4-9df8-4ae6-90e3-b837e2f6651b" providerId="ADAL" clId="{5E354878-CB4B-4F9D-A502-8883F324B3EF}" dt="2022-04-25T16:01:39.622" v="4141" actId="47"/>
        <pc:sldMkLst>
          <pc:docMk/>
          <pc:sldMk cId="4292006215" sldId="2145705982"/>
        </pc:sldMkLst>
      </pc:sldChg>
      <pc:sldChg chg="modSp add mod">
        <pc:chgData name="Jonathan Vella" userId="ff59d9e4-9df8-4ae6-90e3-b837e2f6651b" providerId="ADAL" clId="{5E354878-CB4B-4F9D-A502-8883F324B3EF}" dt="2022-04-25T16:17:05.381" v="4226" actId="115"/>
        <pc:sldMkLst>
          <pc:docMk/>
          <pc:sldMk cId="3846288735" sldId="2145705983"/>
        </pc:sldMkLst>
        <pc:spChg chg="mod">
          <ac:chgData name="Jonathan Vella" userId="ff59d9e4-9df8-4ae6-90e3-b837e2f6651b" providerId="ADAL" clId="{5E354878-CB4B-4F9D-A502-8883F324B3EF}" dt="2022-04-25T16:17:05.381" v="4226" actId="115"/>
          <ac:spMkLst>
            <pc:docMk/>
            <pc:sldMk cId="3846288735" sldId="2145705983"/>
            <ac:spMk id="17" creationId="{6C888C00-E318-43FB-A80C-54A8EA42D2C3}"/>
          </ac:spMkLst>
        </pc:spChg>
        <pc:spChg chg="mod">
          <ac:chgData name="Jonathan Vella" userId="ff59d9e4-9df8-4ae6-90e3-b837e2f6651b" providerId="ADAL" clId="{5E354878-CB4B-4F9D-A502-8883F324B3EF}" dt="2022-04-25T16:04:58.129" v="4177" actId="6549"/>
          <ac:spMkLst>
            <pc:docMk/>
            <pc:sldMk cId="3846288735" sldId="2145705983"/>
            <ac:spMk id="27" creationId="{C3D7BFB0-2FEE-42AE-8273-78D9586CAA0C}"/>
          </ac:spMkLst>
        </pc:spChg>
      </pc:sldChg>
      <pc:sldChg chg="add del replId">
        <pc:chgData name="Jonathan Vella" userId="ff59d9e4-9df8-4ae6-90e3-b837e2f6651b" providerId="ADAL" clId="{5E354878-CB4B-4F9D-A502-8883F324B3EF}" dt="2022-04-25T15:59:21.588" v="4105" actId="2890"/>
        <pc:sldMkLst>
          <pc:docMk/>
          <pc:sldMk cId="3854677261" sldId="2145705983"/>
        </pc:sldMkLst>
      </pc:sldChg>
      <pc:sldChg chg="add ord">
        <pc:chgData name="Jonathan Vella" userId="ff59d9e4-9df8-4ae6-90e3-b837e2f6651b" providerId="ADAL" clId="{5E354878-CB4B-4F9D-A502-8883F324B3EF}" dt="2022-04-25T16:18:23.938" v="4233"/>
        <pc:sldMkLst>
          <pc:docMk/>
          <pc:sldMk cId="2663082499" sldId="2145705984"/>
        </pc:sldMkLst>
      </pc:sldChg>
      <pc:sldChg chg="add del replId">
        <pc:chgData name="Jonathan Vella" userId="ff59d9e4-9df8-4ae6-90e3-b837e2f6651b" providerId="ADAL" clId="{5E354878-CB4B-4F9D-A502-8883F324B3EF}" dt="2022-04-25T15:59:21.588" v="4105" actId="2890"/>
        <pc:sldMkLst>
          <pc:docMk/>
          <pc:sldMk cId="3942773328" sldId="2145705984"/>
        </pc:sldMkLst>
      </pc:sldChg>
      <pc:sldChg chg="add del">
        <pc:chgData name="Jonathan Vella" userId="ff59d9e4-9df8-4ae6-90e3-b837e2f6651b" providerId="ADAL" clId="{5E354878-CB4B-4F9D-A502-8883F324B3EF}" dt="2022-04-11T08:26:20.590" v="174" actId="47"/>
        <pc:sldMkLst>
          <pc:docMk/>
          <pc:sldMk cId="579524891" sldId="2145705985"/>
        </pc:sldMkLst>
      </pc:sldChg>
      <pc:sldChg chg="modSp add mod ord">
        <pc:chgData name="Jonathan Vella" userId="ff59d9e4-9df8-4ae6-90e3-b837e2f6651b" providerId="ADAL" clId="{5E354878-CB4B-4F9D-A502-8883F324B3EF}" dt="2022-04-25T16:24:42.457" v="4493" actId="20577"/>
        <pc:sldMkLst>
          <pc:docMk/>
          <pc:sldMk cId="2130633196" sldId="2145705985"/>
        </pc:sldMkLst>
        <pc:spChg chg="mod">
          <ac:chgData name="Jonathan Vella" userId="ff59d9e4-9df8-4ae6-90e3-b837e2f6651b" providerId="ADAL" clId="{5E354878-CB4B-4F9D-A502-8883F324B3EF}" dt="2022-04-25T16:24:34.742" v="4474" actId="6549"/>
          <ac:spMkLst>
            <pc:docMk/>
            <pc:sldMk cId="2130633196" sldId="2145705985"/>
            <ac:spMk id="17" creationId="{6C888C00-E318-43FB-A80C-54A8EA42D2C3}"/>
          </ac:spMkLst>
        </pc:spChg>
        <pc:spChg chg="mod">
          <ac:chgData name="Jonathan Vella" userId="ff59d9e4-9df8-4ae6-90e3-b837e2f6651b" providerId="ADAL" clId="{5E354878-CB4B-4F9D-A502-8883F324B3EF}" dt="2022-04-25T16:24:42.457" v="4493" actId="20577"/>
          <ac:spMkLst>
            <pc:docMk/>
            <pc:sldMk cId="2130633196" sldId="2145705985"/>
            <ac:spMk id="27" creationId="{C3D7BFB0-2FEE-42AE-8273-78D9586CAA0C}"/>
          </ac:spMkLst>
        </pc:spChg>
      </pc:sldChg>
      <pc:sldChg chg="add del replId">
        <pc:chgData name="Jonathan Vella" userId="ff59d9e4-9df8-4ae6-90e3-b837e2f6651b" providerId="ADAL" clId="{5E354878-CB4B-4F9D-A502-8883F324B3EF}" dt="2022-04-25T15:59:21.588" v="4105" actId="2890"/>
        <pc:sldMkLst>
          <pc:docMk/>
          <pc:sldMk cId="2779688388" sldId="2145705985"/>
        </pc:sldMkLst>
      </pc:sldChg>
      <pc:sldChg chg="add del replId">
        <pc:chgData name="Jonathan Vella" userId="ff59d9e4-9df8-4ae6-90e3-b837e2f6651b" providerId="ADAL" clId="{5E354878-CB4B-4F9D-A502-8883F324B3EF}" dt="2022-04-25T15:59:21.588" v="4105" actId="2890"/>
        <pc:sldMkLst>
          <pc:docMk/>
          <pc:sldMk cId="3517114744" sldId="2145705986"/>
        </pc:sldMkLst>
      </pc:sldChg>
      <pc:sldChg chg="add del replId">
        <pc:chgData name="Jonathan Vella" userId="ff59d9e4-9df8-4ae6-90e3-b837e2f6651b" providerId="ADAL" clId="{5E354878-CB4B-4F9D-A502-8883F324B3EF}" dt="2022-04-25T15:59:21.588" v="4105" actId="2890"/>
        <pc:sldMkLst>
          <pc:docMk/>
          <pc:sldMk cId="44238117" sldId="2145705987"/>
        </pc:sldMkLst>
      </pc:sldChg>
      <pc:sldChg chg="add del replId">
        <pc:chgData name="Jonathan Vella" userId="ff59d9e4-9df8-4ae6-90e3-b837e2f6651b" providerId="ADAL" clId="{5E354878-CB4B-4F9D-A502-8883F324B3EF}" dt="2022-04-25T15:59:21.588" v="4105" actId="2890"/>
        <pc:sldMkLst>
          <pc:docMk/>
          <pc:sldMk cId="14455598" sldId="2145705988"/>
        </pc:sldMkLst>
      </pc:sldChg>
      <pc:sldChg chg="add del replId">
        <pc:chgData name="Jonathan Vella" userId="ff59d9e4-9df8-4ae6-90e3-b837e2f6651b" providerId="ADAL" clId="{5E354878-CB4B-4F9D-A502-8883F324B3EF}" dt="2022-04-25T15:59:21.588" v="4105" actId="2890"/>
        <pc:sldMkLst>
          <pc:docMk/>
          <pc:sldMk cId="883303356" sldId="2145705989"/>
        </pc:sldMkLst>
      </pc:sldChg>
      <pc:sldChg chg="add del replId">
        <pc:chgData name="Jonathan Vella" userId="ff59d9e4-9df8-4ae6-90e3-b837e2f6651b" providerId="ADAL" clId="{5E354878-CB4B-4F9D-A502-8883F324B3EF}" dt="2022-04-25T15:59:21.588" v="4105" actId="2890"/>
        <pc:sldMkLst>
          <pc:docMk/>
          <pc:sldMk cId="363167524" sldId="2145705990"/>
        </pc:sldMkLst>
      </pc:sldChg>
      <pc:sldMasterChg chg="delSldLayout">
        <pc:chgData name="Jonathan Vella" userId="ff59d9e4-9df8-4ae6-90e3-b837e2f6651b" providerId="ADAL" clId="{5E354878-CB4B-4F9D-A502-8883F324B3EF}" dt="2022-04-07T08:27:17.941" v="10" actId="47"/>
        <pc:sldMasterMkLst>
          <pc:docMk/>
          <pc:sldMasterMk cId="765175513" sldId="2147483700"/>
        </pc:sldMasterMkLst>
        <pc:sldLayoutChg chg="del">
          <pc:chgData name="Jonathan Vella" userId="ff59d9e4-9df8-4ae6-90e3-b837e2f6651b" providerId="ADAL" clId="{5E354878-CB4B-4F9D-A502-8883F324B3EF}" dt="2022-04-07T08:27:17.941" v="10" actId="47"/>
          <pc:sldLayoutMkLst>
            <pc:docMk/>
            <pc:sldMasterMk cId="765175513" sldId="2147483700"/>
            <pc:sldLayoutMk cId="2044686826" sldId="2147483869"/>
          </pc:sldLayoutMkLst>
        </pc:sldLayoutChg>
      </pc:sldMasterChg>
      <pc:sldMasterChg chg="delSldLayout">
        <pc:chgData name="Jonathan Vella" userId="ff59d9e4-9df8-4ae6-90e3-b837e2f6651b" providerId="ADAL" clId="{5E354878-CB4B-4F9D-A502-8883F324B3EF}" dt="2022-03-29T10:54:43.092" v="0" actId="47"/>
        <pc:sldMasterMkLst>
          <pc:docMk/>
          <pc:sldMasterMk cId="828954947" sldId="2147483832"/>
        </pc:sldMasterMkLst>
        <pc:sldLayoutChg chg="del">
          <pc:chgData name="Jonathan Vella" userId="ff59d9e4-9df8-4ae6-90e3-b837e2f6651b" providerId="ADAL" clId="{5E354878-CB4B-4F9D-A502-8883F324B3EF}" dt="2022-03-29T10:54:43.092" v="0" actId="47"/>
          <pc:sldLayoutMkLst>
            <pc:docMk/>
            <pc:sldMasterMk cId="828954947" sldId="2147483832"/>
            <pc:sldLayoutMk cId="3359198688" sldId="2147483855"/>
          </pc:sldLayoutMkLst>
        </pc:sldLayoutChg>
      </pc:sldMasterChg>
      <pc:sldMasterChg chg="delSldLayout">
        <pc:chgData name="Jonathan Vella" userId="ff59d9e4-9df8-4ae6-90e3-b837e2f6651b" providerId="ADAL" clId="{5E354878-CB4B-4F9D-A502-8883F324B3EF}" dt="2022-04-07T08:27:46.219" v="11" actId="47"/>
        <pc:sldMasterMkLst>
          <pc:docMk/>
          <pc:sldMasterMk cId="1792881742" sldId="2147483957"/>
        </pc:sldMasterMkLst>
        <pc:sldLayoutChg chg="del">
          <pc:chgData name="Jonathan Vella" userId="ff59d9e4-9df8-4ae6-90e3-b837e2f6651b" providerId="ADAL" clId="{5E354878-CB4B-4F9D-A502-8883F324B3EF}" dt="2022-04-07T08:25:10.908" v="6" actId="47"/>
          <pc:sldLayoutMkLst>
            <pc:docMk/>
            <pc:sldMasterMk cId="1792881742" sldId="2147483957"/>
            <pc:sldLayoutMk cId="2023968415" sldId="2147483992"/>
          </pc:sldLayoutMkLst>
        </pc:sldLayoutChg>
        <pc:sldLayoutChg chg="del">
          <pc:chgData name="Jonathan Vella" userId="ff59d9e4-9df8-4ae6-90e3-b837e2f6651b" providerId="ADAL" clId="{5E354878-CB4B-4F9D-A502-8883F324B3EF}" dt="2022-04-07T08:25:27.394" v="8" actId="47"/>
          <pc:sldLayoutMkLst>
            <pc:docMk/>
            <pc:sldMasterMk cId="1792881742" sldId="2147483957"/>
            <pc:sldLayoutMk cId="2933238275" sldId="2147483993"/>
          </pc:sldLayoutMkLst>
        </pc:sldLayoutChg>
        <pc:sldLayoutChg chg="del">
          <pc:chgData name="Jonathan Vella" userId="ff59d9e4-9df8-4ae6-90e3-b837e2f6651b" providerId="ADAL" clId="{5E354878-CB4B-4F9D-A502-8883F324B3EF}" dt="2022-04-07T08:27:46.219" v="11" actId="47"/>
          <pc:sldLayoutMkLst>
            <pc:docMk/>
            <pc:sldMasterMk cId="1792881742" sldId="2147483957"/>
            <pc:sldLayoutMk cId="3627143708" sldId="2147483994"/>
          </pc:sldLayoutMkLst>
        </pc:sldLayoutChg>
      </pc:sldMasterChg>
    </pc:docChg>
  </pc:docChgLst>
  <pc:docChgLst>
    <pc:chgData name="Jonathan Vella" userId="ff59d9e4-9df8-4ae6-90e3-b837e2f6651b" providerId="ADAL" clId="{9A108D3A-79C6-4266-AA49-CCB7908C224E}"/>
    <pc:docChg chg="custSel addSld delSld modSld sldOrd modSection">
      <pc:chgData name="Jonathan Vella" userId="ff59d9e4-9df8-4ae6-90e3-b837e2f6651b" providerId="ADAL" clId="{9A108D3A-79C6-4266-AA49-CCB7908C224E}" dt="2022-09-07T14:08:26.154" v="1252" actId="6549"/>
      <pc:docMkLst>
        <pc:docMk/>
      </pc:docMkLst>
      <pc:sldChg chg="modSp mod modNotes">
        <pc:chgData name="Jonathan Vella" userId="ff59d9e4-9df8-4ae6-90e3-b837e2f6651b" providerId="ADAL" clId="{9A108D3A-79C6-4266-AA49-CCB7908C224E}" dt="2022-09-07T09:51:16.411" v="303" actId="33524"/>
        <pc:sldMkLst>
          <pc:docMk/>
          <pc:sldMk cId="2480172102" sldId="263"/>
        </pc:sldMkLst>
        <pc:spChg chg="mod">
          <ac:chgData name="Jonathan Vella" userId="ff59d9e4-9df8-4ae6-90e3-b837e2f6651b" providerId="ADAL" clId="{9A108D3A-79C6-4266-AA49-CCB7908C224E}" dt="2022-09-07T09:51:16.411" v="303" actId="33524"/>
          <ac:spMkLst>
            <pc:docMk/>
            <pc:sldMk cId="2480172102" sldId="263"/>
            <ac:spMk id="2" creationId="{724AB9D4-D3CB-4BF0-AC58-148877A366A4}"/>
          </ac:spMkLst>
        </pc:spChg>
      </pc:sldChg>
      <pc:sldChg chg="ord modNotes">
        <pc:chgData name="Jonathan Vella" userId="ff59d9e4-9df8-4ae6-90e3-b837e2f6651b" providerId="ADAL" clId="{9A108D3A-79C6-4266-AA49-CCB7908C224E}" dt="2022-09-07T10:36:36.794" v="547"/>
        <pc:sldMkLst>
          <pc:docMk/>
          <pc:sldMk cId="726869788" sldId="2120"/>
        </pc:sldMkLst>
      </pc:sldChg>
      <pc:sldChg chg="modNotes">
        <pc:chgData name="Jonathan Vella" userId="ff59d9e4-9df8-4ae6-90e3-b837e2f6651b" providerId="ADAL" clId="{9A108D3A-79C6-4266-AA49-CCB7908C224E}" dt="2022-09-07T09:48:15.236" v="267" actId="368"/>
        <pc:sldMkLst>
          <pc:docMk/>
          <pc:sldMk cId="2874508150" sldId="4649"/>
        </pc:sldMkLst>
      </pc:sldChg>
      <pc:sldChg chg="modNotes">
        <pc:chgData name="Jonathan Vella" userId="ff59d9e4-9df8-4ae6-90e3-b837e2f6651b" providerId="ADAL" clId="{9A108D3A-79C6-4266-AA49-CCB7908C224E}" dt="2022-09-07T09:48:15.252" v="271" actId="368"/>
        <pc:sldMkLst>
          <pc:docMk/>
          <pc:sldMk cId="3296622217" sldId="2076136993"/>
        </pc:sldMkLst>
      </pc:sldChg>
      <pc:sldChg chg="modSp mod">
        <pc:chgData name="Jonathan Vella" userId="ff59d9e4-9df8-4ae6-90e3-b837e2f6651b" providerId="ADAL" clId="{9A108D3A-79C6-4266-AA49-CCB7908C224E}" dt="2022-09-07T09:47:16.224" v="193" actId="6549"/>
        <pc:sldMkLst>
          <pc:docMk/>
          <pc:sldMk cId="1995395958" sldId="2076137812"/>
        </pc:sldMkLst>
        <pc:spChg chg="mod">
          <ac:chgData name="Jonathan Vella" userId="ff59d9e4-9df8-4ae6-90e3-b837e2f6651b" providerId="ADAL" clId="{9A108D3A-79C6-4266-AA49-CCB7908C224E}" dt="2022-09-07T09:47:05.160" v="166" actId="14100"/>
          <ac:spMkLst>
            <pc:docMk/>
            <pc:sldMk cId="1995395958" sldId="2076137812"/>
            <ac:spMk id="4" creationId="{00000000-0000-0000-0000-000000000000}"/>
          </ac:spMkLst>
        </pc:spChg>
        <pc:spChg chg="mod">
          <ac:chgData name="Jonathan Vella" userId="ff59d9e4-9df8-4ae6-90e3-b837e2f6651b" providerId="ADAL" clId="{9A108D3A-79C6-4266-AA49-CCB7908C224E}" dt="2022-09-07T09:47:16.224" v="193" actId="6549"/>
          <ac:spMkLst>
            <pc:docMk/>
            <pc:sldMk cId="1995395958" sldId="2076137812"/>
            <ac:spMk id="5" creationId="{00000000-0000-0000-0000-000000000000}"/>
          </ac:spMkLst>
        </pc:spChg>
      </pc:sldChg>
      <pc:sldChg chg="modSp mod modNotes">
        <pc:chgData name="Jonathan Vella" userId="ff59d9e4-9df8-4ae6-90e3-b837e2f6651b" providerId="ADAL" clId="{9A108D3A-79C6-4266-AA49-CCB7908C224E}" dt="2022-09-07T10:00:26.494" v="519" actId="20577"/>
        <pc:sldMkLst>
          <pc:docMk/>
          <pc:sldMk cId="3208971622" sldId="2076137813"/>
        </pc:sldMkLst>
        <pc:spChg chg="mod">
          <ac:chgData name="Jonathan Vella" userId="ff59d9e4-9df8-4ae6-90e3-b837e2f6651b" providerId="ADAL" clId="{9A108D3A-79C6-4266-AA49-CCB7908C224E}" dt="2022-09-07T10:00:26.494" v="519" actId="20577"/>
          <ac:spMkLst>
            <pc:docMk/>
            <pc:sldMk cId="3208971622" sldId="2076137813"/>
            <ac:spMk id="12" creationId="{80DF4DC5-7769-4EF6-A652-95EEB1A07247}"/>
          </ac:spMkLst>
        </pc:spChg>
        <pc:spChg chg="mod">
          <ac:chgData name="Jonathan Vella" userId="ff59d9e4-9df8-4ae6-90e3-b837e2f6651b" providerId="ADAL" clId="{9A108D3A-79C6-4266-AA49-CCB7908C224E}" dt="2022-09-07T09:59:30.815" v="509" actId="20577"/>
          <ac:spMkLst>
            <pc:docMk/>
            <pc:sldMk cId="3208971622" sldId="2076137813"/>
            <ac:spMk id="13" creationId="{FBE9D5C4-DCE1-4292-9D58-0E7A65DE42B0}"/>
          </ac:spMkLst>
        </pc:spChg>
        <pc:spChg chg="mod">
          <ac:chgData name="Jonathan Vella" userId="ff59d9e4-9df8-4ae6-90e3-b837e2f6651b" providerId="ADAL" clId="{9A108D3A-79C6-4266-AA49-CCB7908C224E}" dt="2022-09-07T10:00:00.772" v="513" actId="20577"/>
          <ac:spMkLst>
            <pc:docMk/>
            <pc:sldMk cId="3208971622" sldId="2076137813"/>
            <ac:spMk id="14" creationId="{50C69500-E024-408C-8E40-2D0BCFFE89A9}"/>
          </ac:spMkLst>
        </pc:spChg>
        <pc:spChg chg="mod">
          <ac:chgData name="Jonathan Vella" userId="ff59d9e4-9df8-4ae6-90e3-b837e2f6651b" providerId="ADAL" clId="{9A108D3A-79C6-4266-AA49-CCB7908C224E}" dt="2022-09-07T10:00:18.991" v="515" actId="20577"/>
          <ac:spMkLst>
            <pc:docMk/>
            <pc:sldMk cId="3208971622" sldId="2076137813"/>
            <ac:spMk id="16" creationId="{804BAC48-37CD-4B1F-88A0-5D8A568F4257}"/>
          </ac:spMkLst>
        </pc:spChg>
      </pc:sldChg>
      <pc:sldChg chg="modNotes">
        <pc:chgData name="Jonathan Vella" userId="ff59d9e4-9df8-4ae6-90e3-b837e2f6651b" providerId="ADAL" clId="{9A108D3A-79C6-4266-AA49-CCB7908C224E}" dt="2022-09-07T09:48:14.860" v="213" actId="368"/>
        <pc:sldMkLst>
          <pc:docMk/>
          <pc:sldMk cId="1752673424" sldId="2076137814"/>
        </pc:sldMkLst>
      </pc:sldChg>
      <pc:sldChg chg="modSp mod modNotes">
        <pc:chgData name="Jonathan Vella" userId="ff59d9e4-9df8-4ae6-90e3-b837e2f6651b" providerId="ADAL" clId="{9A108D3A-79C6-4266-AA49-CCB7908C224E}" dt="2022-09-07T09:56:08.245" v="410" actId="20577"/>
        <pc:sldMkLst>
          <pc:docMk/>
          <pc:sldMk cId="3085138353" sldId="2076137815"/>
        </pc:sldMkLst>
        <pc:spChg chg="mod">
          <ac:chgData name="Jonathan Vella" userId="ff59d9e4-9df8-4ae6-90e3-b837e2f6651b" providerId="ADAL" clId="{9A108D3A-79C6-4266-AA49-CCB7908C224E}" dt="2022-09-07T09:54:24.755" v="374" actId="1076"/>
          <ac:spMkLst>
            <pc:docMk/>
            <pc:sldMk cId="3085138353" sldId="2076137815"/>
            <ac:spMk id="11" creationId="{A4C32A7E-5BFE-44B1-B51D-371F91E51223}"/>
          </ac:spMkLst>
        </pc:spChg>
        <pc:spChg chg="mod">
          <ac:chgData name="Jonathan Vella" userId="ff59d9e4-9df8-4ae6-90e3-b837e2f6651b" providerId="ADAL" clId="{9A108D3A-79C6-4266-AA49-CCB7908C224E}" dt="2022-09-07T09:54:40.777" v="376" actId="1076"/>
          <ac:spMkLst>
            <pc:docMk/>
            <pc:sldMk cId="3085138353" sldId="2076137815"/>
            <ac:spMk id="13" creationId="{5B13AB83-968B-40E7-B792-E9029010F9A2}"/>
          </ac:spMkLst>
        </pc:spChg>
        <pc:spChg chg="mod">
          <ac:chgData name="Jonathan Vella" userId="ff59d9e4-9df8-4ae6-90e3-b837e2f6651b" providerId="ADAL" clId="{9A108D3A-79C6-4266-AA49-CCB7908C224E}" dt="2022-09-07T09:54:31.346" v="375" actId="1076"/>
          <ac:spMkLst>
            <pc:docMk/>
            <pc:sldMk cId="3085138353" sldId="2076137815"/>
            <ac:spMk id="14" creationId="{F3A35DE8-2B6C-4AE4-9BDE-F5900F4D8233}"/>
          </ac:spMkLst>
        </pc:spChg>
        <pc:graphicFrameChg chg="mod">
          <ac:chgData name="Jonathan Vella" userId="ff59d9e4-9df8-4ae6-90e3-b837e2f6651b" providerId="ADAL" clId="{9A108D3A-79C6-4266-AA49-CCB7908C224E}" dt="2022-09-07T09:56:08.245" v="410" actId="20577"/>
          <ac:graphicFrameMkLst>
            <pc:docMk/>
            <pc:sldMk cId="3085138353" sldId="2076137815"/>
            <ac:graphicFrameMk id="6" creationId="{05A25CFE-4BA1-4EF8-9266-D299FDC3FB22}"/>
          </ac:graphicFrameMkLst>
        </pc:graphicFrameChg>
      </pc:sldChg>
      <pc:sldChg chg="modNotes">
        <pc:chgData name="Jonathan Vella" userId="ff59d9e4-9df8-4ae6-90e3-b837e2f6651b" providerId="ADAL" clId="{9A108D3A-79C6-4266-AA49-CCB7908C224E}" dt="2022-09-07T09:48:14.938" v="223" actId="368"/>
        <pc:sldMkLst>
          <pc:docMk/>
          <pc:sldMk cId="3879778804" sldId="2076137816"/>
        </pc:sldMkLst>
      </pc:sldChg>
      <pc:sldChg chg="modNotes">
        <pc:chgData name="Jonathan Vella" userId="ff59d9e4-9df8-4ae6-90e3-b837e2f6651b" providerId="ADAL" clId="{9A108D3A-79C6-4266-AA49-CCB7908C224E}" dt="2022-09-07T09:48:14.954" v="225" actId="368"/>
        <pc:sldMkLst>
          <pc:docMk/>
          <pc:sldMk cId="470616907" sldId="2076137818"/>
        </pc:sldMkLst>
      </pc:sldChg>
      <pc:sldChg chg="modNotes">
        <pc:chgData name="Jonathan Vella" userId="ff59d9e4-9df8-4ae6-90e3-b837e2f6651b" providerId="ADAL" clId="{9A108D3A-79C6-4266-AA49-CCB7908C224E}" dt="2022-09-07T09:48:14.969" v="227" actId="368"/>
        <pc:sldMkLst>
          <pc:docMk/>
          <pc:sldMk cId="4197922815" sldId="2076137819"/>
        </pc:sldMkLst>
      </pc:sldChg>
      <pc:sldChg chg="modNotes">
        <pc:chgData name="Jonathan Vella" userId="ff59d9e4-9df8-4ae6-90e3-b837e2f6651b" providerId="ADAL" clId="{9A108D3A-79C6-4266-AA49-CCB7908C224E}" dt="2022-09-07T09:48:14.969" v="229" actId="368"/>
        <pc:sldMkLst>
          <pc:docMk/>
          <pc:sldMk cId="1184935605" sldId="2076137820"/>
        </pc:sldMkLst>
      </pc:sldChg>
      <pc:sldChg chg="modNotes">
        <pc:chgData name="Jonathan Vella" userId="ff59d9e4-9df8-4ae6-90e3-b837e2f6651b" providerId="ADAL" clId="{9A108D3A-79C6-4266-AA49-CCB7908C224E}" dt="2022-09-07T09:48:15.001" v="233" actId="368"/>
        <pc:sldMkLst>
          <pc:docMk/>
          <pc:sldMk cId="3744137550" sldId="2076137821"/>
        </pc:sldMkLst>
      </pc:sldChg>
      <pc:sldChg chg="modNotes">
        <pc:chgData name="Jonathan Vella" userId="ff59d9e4-9df8-4ae6-90e3-b837e2f6651b" providerId="ADAL" clId="{9A108D3A-79C6-4266-AA49-CCB7908C224E}" dt="2022-09-07T09:48:14.991" v="231" actId="368"/>
        <pc:sldMkLst>
          <pc:docMk/>
          <pc:sldMk cId="1676877109" sldId="2076137822"/>
        </pc:sldMkLst>
      </pc:sldChg>
      <pc:sldChg chg="modSp mod modNotes">
        <pc:chgData name="Jonathan Vella" userId="ff59d9e4-9df8-4ae6-90e3-b837e2f6651b" providerId="ADAL" clId="{9A108D3A-79C6-4266-AA49-CCB7908C224E}" dt="2022-09-07T09:49:27.129" v="299" actId="6549"/>
        <pc:sldMkLst>
          <pc:docMk/>
          <pc:sldMk cId="1443897692" sldId="2076137823"/>
        </pc:sldMkLst>
        <pc:spChg chg="mod">
          <ac:chgData name="Jonathan Vella" userId="ff59d9e4-9df8-4ae6-90e3-b837e2f6651b" providerId="ADAL" clId="{9A108D3A-79C6-4266-AA49-CCB7908C224E}" dt="2022-09-07T09:49:27.129" v="299" actId="6549"/>
          <ac:spMkLst>
            <pc:docMk/>
            <pc:sldMk cId="1443897692" sldId="2076137823"/>
            <ac:spMk id="4" creationId="{00000000-0000-0000-0000-000000000000}"/>
          </ac:spMkLst>
        </pc:spChg>
      </pc:sldChg>
      <pc:sldChg chg="modNotesTx">
        <pc:chgData name="Jonathan Vella" userId="ff59d9e4-9df8-4ae6-90e3-b837e2f6651b" providerId="ADAL" clId="{9A108D3A-79C6-4266-AA49-CCB7908C224E}" dt="2022-09-07T09:47:42.540" v="194" actId="6549"/>
        <pc:sldMkLst>
          <pc:docMk/>
          <pc:sldMk cId="1773292696" sldId="2076137826"/>
        </pc:sldMkLst>
      </pc:sldChg>
      <pc:sldChg chg="modSp mod modNotes">
        <pc:chgData name="Jonathan Vella" userId="ff59d9e4-9df8-4ae6-90e3-b837e2f6651b" providerId="ADAL" clId="{9A108D3A-79C6-4266-AA49-CCB7908C224E}" dt="2022-09-07T09:49:33.824" v="302" actId="6549"/>
        <pc:sldMkLst>
          <pc:docMk/>
          <pc:sldMk cId="1125268878" sldId="2076137827"/>
        </pc:sldMkLst>
        <pc:spChg chg="mod">
          <ac:chgData name="Jonathan Vella" userId="ff59d9e4-9df8-4ae6-90e3-b837e2f6651b" providerId="ADAL" clId="{9A108D3A-79C6-4266-AA49-CCB7908C224E}" dt="2022-09-07T09:49:33.824" v="302" actId="6549"/>
          <ac:spMkLst>
            <pc:docMk/>
            <pc:sldMk cId="1125268878" sldId="2076137827"/>
            <ac:spMk id="4" creationId="{00000000-0000-0000-0000-000000000000}"/>
          </ac:spMkLst>
        </pc:spChg>
      </pc:sldChg>
      <pc:sldChg chg="modSp mod modNotes">
        <pc:chgData name="Jonathan Vella" userId="ff59d9e4-9df8-4ae6-90e3-b837e2f6651b" providerId="ADAL" clId="{9A108D3A-79C6-4266-AA49-CCB7908C224E}" dt="2022-09-07T09:57:03.255" v="425" actId="20577"/>
        <pc:sldMkLst>
          <pc:docMk/>
          <pc:sldMk cId="130504044" sldId="2076137828"/>
        </pc:sldMkLst>
        <pc:spChg chg="mod">
          <ac:chgData name="Jonathan Vella" userId="ff59d9e4-9df8-4ae6-90e3-b837e2f6651b" providerId="ADAL" clId="{9A108D3A-79C6-4266-AA49-CCB7908C224E}" dt="2022-09-07T09:57:03.255" v="425" actId="20577"/>
          <ac:spMkLst>
            <pc:docMk/>
            <pc:sldMk cId="130504044" sldId="2076137828"/>
            <ac:spMk id="4" creationId="{00000000-0000-0000-0000-000000000000}"/>
          </ac:spMkLst>
        </pc:spChg>
      </pc:sldChg>
      <pc:sldChg chg="modNotes">
        <pc:chgData name="Jonathan Vella" userId="ff59d9e4-9df8-4ae6-90e3-b837e2f6651b" providerId="ADAL" clId="{9A108D3A-79C6-4266-AA49-CCB7908C224E}" dt="2022-09-07T09:48:15.377" v="281" actId="368"/>
        <pc:sldMkLst>
          <pc:docMk/>
          <pc:sldMk cId="254237867" sldId="2076137829"/>
        </pc:sldMkLst>
      </pc:sldChg>
      <pc:sldChg chg="modNotes">
        <pc:chgData name="Jonathan Vella" userId="ff59d9e4-9df8-4ae6-90e3-b837e2f6651b" providerId="ADAL" clId="{9A108D3A-79C6-4266-AA49-CCB7908C224E}" dt="2022-09-07T09:48:15.425" v="289" actId="368"/>
        <pc:sldMkLst>
          <pc:docMk/>
          <pc:sldMk cId="3185470858" sldId="2076137830"/>
        </pc:sldMkLst>
      </pc:sldChg>
      <pc:sldChg chg="modNotes">
        <pc:chgData name="Jonathan Vella" userId="ff59d9e4-9df8-4ae6-90e3-b837e2f6651b" providerId="ADAL" clId="{9A108D3A-79C6-4266-AA49-CCB7908C224E}" dt="2022-09-07T09:48:15.346" v="277" actId="368"/>
        <pc:sldMkLst>
          <pc:docMk/>
          <pc:sldMk cId="181722268" sldId="2076137832"/>
        </pc:sldMkLst>
      </pc:sldChg>
      <pc:sldChg chg="modNotes">
        <pc:chgData name="Jonathan Vella" userId="ff59d9e4-9df8-4ae6-90e3-b837e2f6651b" providerId="ADAL" clId="{9A108D3A-79C6-4266-AA49-CCB7908C224E}" dt="2022-09-07T09:48:15.362" v="279" actId="368"/>
        <pc:sldMkLst>
          <pc:docMk/>
          <pc:sldMk cId="908604115" sldId="2076137834"/>
        </pc:sldMkLst>
      </pc:sldChg>
      <pc:sldChg chg="modNotes">
        <pc:chgData name="Jonathan Vella" userId="ff59d9e4-9df8-4ae6-90e3-b837e2f6651b" providerId="ADAL" clId="{9A108D3A-79C6-4266-AA49-CCB7908C224E}" dt="2022-09-07T09:48:15.440" v="291" actId="368"/>
        <pc:sldMkLst>
          <pc:docMk/>
          <pc:sldMk cId="3401808151" sldId="2076137837"/>
        </pc:sldMkLst>
      </pc:sldChg>
      <pc:sldChg chg="modNotes">
        <pc:chgData name="Jonathan Vella" userId="ff59d9e4-9df8-4ae6-90e3-b837e2f6651b" providerId="ADAL" clId="{9A108D3A-79C6-4266-AA49-CCB7908C224E}" dt="2022-09-07T09:48:15.440" v="293" actId="368"/>
        <pc:sldMkLst>
          <pc:docMk/>
          <pc:sldMk cId="258580382" sldId="2076137838"/>
        </pc:sldMkLst>
      </pc:sldChg>
      <pc:sldChg chg="modNotes">
        <pc:chgData name="Jonathan Vella" userId="ff59d9e4-9df8-4ae6-90e3-b837e2f6651b" providerId="ADAL" clId="{9A108D3A-79C6-4266-AA49-CCB7908C224E}" dt="2022-09-07T09:48:15.394" v="283" actId="368"/>
        <pc:sldMkLst>
          <pc:docMk/>
          <pc:sldMk cId="3834849948" sldId="2076137841"/>
        </pc:sldMkLst>
      </pc:sldChg>
      <pc:sldChg chg="modNotes">
        <pc:chgData name="Jonathan Vella" userId="ff59d9e4-9df8-4ae6-90e3-b837e2f6651b" providerId="ADAL" clId="{9A108D3A-79C6-4266-AA49-CCB7908C224E}" dt="2022-09-07T09:48:15.394" v="285" actId="368"/>
        <pc:sldMkLst>
          <pc:docMk/>
          <pc:sldMk cId="78919145" sldId="2076137843"/>
        </pc:sldMkLst>
      </pc:sldChg>
      <pc:sldChg chg="modNotes">
        <pc:chgData name="Jonathan Vella" userId="ff59d9e4-9df8-4ae6-90e3-b837e2f6651b" providerId="ADAL" clId="{9A108D3A-79C6-4266-AA49-CCB7908C224E}" dt="2022-09-07T09:48:15.409" v="287" actId="368"/>
        <pc:sldMkLst>
          <pc:docMk/>
          <pc:sldMk cId="2051936880" sldId="2076137845"/>
        </pc:sldMkLst>
      </pc:sldChg>
      <pc:sldChg chg="modSp modNotes">
        <pc:chgData name="Jonathan Vella" userId="ff59d9e4-9df8-4ae6-90e3-b837e2f6651b" providerId="ADAL" clId="{9A108D3A-79C6-4266-AA49-CCB7908C224E}" dt="2022-09-07T10:35:14.842" v="544" actId="1076"/>
        <pc:sldMkLst>
          <pc:docMk/>
          <pc:sldMk cId="1009854136" sldId="2076137846"/>
        </pc:sldMkLst>
        <pc:picChg chg="mod">
          <ac:chgData name="Jonathan Vella" userId="ff59d9e4-9df8-4ae6-90e3-b837e2f6651b" providerId="ADAL" clId="{9A108D3A-79C6-4266-AA49-CCB7908C224E}" dt="2022-09-07T10:35:14.842" v="544" actId="1076"/>
          <ac:picMkLst>
            <pc:docMk/>
            <pc:sldMk cId="1009854136" sldId="2076137846"/>
            <ac:picMk id="1026" creationId="{144D8763-4919-47AB-ABD5-17181F304D1B}"/>
          </ac:picMkLst>
        </pc:picChg>
      </pc:sldChg>
      <pc:sldChg chg="modNotes">
        <pc:chgData name="Jonathan Vella" userId="ff59d9e4-9df8-4ae6-90e3-b837e2f6651b" providerId="ADAL" clId="{9A108D3A-79C6-4266-AA49-CCB7908C224E}" dt="2022-09-07T09:48:15.032" v="239" actId="368"/>
        <pc:sldMkLst>
          <pc:docMk/>
          <pc:sldMk cId="2069725814" sldId="2076137847"/>
        </pc:sldMkLst>
      </pc:sldChg>
      <pc:sldChg chg="modNotes">
        <pc:chgData name="Jonathan Vella" userId="ff59d9e4-9df8-4ae6-90e3-b837e2f6651b" providerId="ADAL" clId="{9A108D3A-79C6-4266-AA49-CCB7908C224E}" dt="2022-09-07T09:48:15.063" v="243" actId="368"/>
        <pc:sldMkLst>
          <pc:docMk/>
          <pc:sldMk cId="3731984453" sldId="2076137848"/>
        </pc:sldMkLst>
      </pc:sldChg>
      <pc:sldChg chg="modNotes">
        <pc:chgData name="Jonathan Vella" userId="ff59d9e4-9df8-4ae6-90e3-b837e2f6651b" providerId="ADAL" clId="{9A108D3A-79C6-4266-AA49-CCB7908C224E}" dt="2022-09-07T09:48:15.126" v="253" actId="368"/>
        <pc:sldMkLst>
          <pc:docMk/>
          <pc:sldMk cId="3100899148" sldId="2076137849"/>
        </pc:sldMkLst>
      </pc:sldChg>
      <pc:sldChg chg="modNotes">
        <pc:chgData name="Jonathan Vella" userId="ff59d9e4-9df8-4ae6-90e3-b837e2f6651b" providerId="ADAL" clId="{9A108D3A-79C6-4266-AA49-CCB7908C224E}" dt="2022-09-07T09:48:15.095" v="247" actId="368"/>
        <pc:sldMkLst>
          <pc:docMk/>
          <pc:sldMk cId="327522770" sldId="2076137850"/>
        </pc:sldMkLst>
      </pc:sldChg>
      <pc:sldChg chg="modNotes">
        <pc:chgData name="Jonathan Vella" userId="ff59d9e4-9df8-4ae6-90e3-b837e2f6651b" providerId="ADAL" clId="{9A108D3A-79C6-4266-AA49-CCB7908C224E}" dt="2022-09-07T09:48:15.189" v="263" actId="368"/>
        <pc:sldMkLst>
          <pc:docMk/>
          <pc:sldMk cId="2455023361" sldId="2076137851"/>
        </pc:sldMkLst>
      </pc:sldChg>
      <pc:sldChg chg="modNotes">
        <pc:chgData name="Jonathan Vella" userId="ff59d9e4-9df8-4ae6-90e3-b837e2f6651b" providerId="ADAL" clId="{9A108D3A-79C6-4266-AA49-CCB7908C224E}" dt="2022-09-07T09:48:15.205" v="265" actId="368"/>
        <pc:sldMkLst>
          <pc:docMk/>
          <pc:sldMk cId="611620722" sldId="2076137852"/>
        </pc:sldMkLst>
      </pc:sldChg>
      <pc:sldChg chg="modNotes">
        <pc:chgData name="Jonathan Vella" userId="ff59d9e4-9df8-4ae6-90e3-b837e2f6651b" providerId="ADAL" clId="{9A108D3A-79C6-4266-AA49-CCB7908C224E}" dt="2022-09-07T09:48:15.173" v="261" actId="368"/>
        <pc:sldMkLst>
          <pc:docMk/>
          <pc:sldMk cId="33341425" sldId="2076137853"/>
        </pc:sldMkLst>
      </pc:sldChg>
      <pc:sldChg chg="modNotes">
        <pc:chgData name="Jonathan Vella" userId="ff59d9e4-9df8-4ae6-90e3-b837e2f6651b" providerId="ADAL" clId="{9A108D3A-79C6-4266-AA49-CCB7908C224E}" dt="2022-09-07T09:48:15.331" v="275" actId="368"/>
        <pc:sldMkLst>
          <pc:docMk/>
          <pc:sldMk cId="1745609036" sldId="2076137854"/>
        </pc:sldMkLst>
      </pc:sldChg>
      <pc:sldChg chg="modSp mod modNotes modNotesTx">
        <pc:chgData name="Jonathan Vella" userId="ff59d9e4-9df8-4ae6-90e3-b837e2f6651b" providerId="ADAL" clId="{9A108D3A-79C6-4266-AA49-CCB7908C224E}" dt="2022-09-07T09:48:28.307" v="297" actId="20577"/>
        <pc:sldMkLst>
          <pc:docMk/>
          <pc:sldMk cId="72157021" sldId="2134805668"/>
        </pc:sldMkLst>
        <pc:spChg chg="mod">
          <ac:chgData name="Jonathan Vella" userId="ff59d9e4-9df8-4ae6-90e3-b837e2f6651b" providerId="ADAL" clId="{9A108D3A-79C6-4266-AA49-CCB7908C224E}" dt="2022-09-07T09:48:28.307" v="297" actId="20577"/>
          <ac:spMkLst>
            <pc:docMk/>
            <pc:sldMk cId="72157021" sldId="2134805668"/>
            <ac:spMk id="4" creationId="{00000000-0000-0000-0000-000000000000}"/>
          </ac:spMkLst>
        </pc:spChg>
      </pc:sldChg>
      <pc:sldChg chg="ord modNotes">
        <pc:chgData name="Jonathan Vella" userId="ff59d9e4-9df8-4ae6-90e3-b837e2f6651b" providerId="ADAL" clId="{9A108D3A-79C6-4266-AA49-CCB7908C224E}" dt="2022-09-07T10:36:36.794" v="547"/>
        <pc:sldMkLst>
          <pc:docMk/>
          <pc:sldMk cId="3200422893" sldId="2134805680"/>
        </pc:sldMkLst>
      </pc:sldChg>
      <pc:sldChg chg="modSp mod modNotes">
        <pc:chgData name="Jonathan Vella" userId="ff59d9e4-9df8-4ae6-90e3-b837e2f6651b" providerId="ADAL" clId="{9A108D3A-79C6-4266-AA49-CCB7908C224E}" dt="2022-09-07T09:56:41.590" v="411" actId="6549"/>
        <pc:sldMkLst>
          <pc:docMk/>
          <pc:sldMk cId="2268957260" sldId="2134805681"/>
        </pc:sldMkLst>
        <pc:spChg chg="mod">
          <ac:chgData name="Jonathan Vella" userId="ff59d9e4-9df8-4ae6-90e3-b837e2f6651b" providerId="ADAL" clId="{9A108D3A-79C6-4266-AA49-CCB7908C224E}" dt="2022-09-07T09:56:41.590" v="411" actId="6549"/>
          <ac:spMkLst>
            <pc:docMk/>
            <pc:sldMk cId="2268957260" sldId="2134805681"/>
            <ac:spMk id="4" creationId="{D877D969-5313-4843-9C97-FA3570558829}"/>
          </ac:spMkLst>
        </pc:spChg>
      </pc:sldChg>
      <pc:sldChg chg="modNotes">
        <pc:chgData name="Jonathan Vella" userId="ff59d9e4-9df8-4ae6-90e3-b837e2f6651b" providerId="ADAL" clId="{9A108D3A-79C6-4266-AA49-CCB7908C224E}" dt="2022-09-07T09:48:14.813" v="205" actId="368"/>
        <pc:sldMkLst>
          <pc:docMk/>
          <pc:sldMk cId="1783459546" sldId="2134805682"/>
        </pc:sldMkLst>
      </pc:sldChg>
      <pc:sldChg chg="modNotes">
        <pc:chgData name="Jonathan Vella" userId="ff59d9e4-9df8-4ae6-90e3-b837e2f6651b" providerId="ADAL" clId="{9A108D3A-79C6-4266-AA49-CCB7908C224E}" dt="2022-09-07T09:48:14.813" v="207" actId="368"/>
        <pc:sldMkLst>
          <pc:docMk/>
          <pc:sldMk cId="2160925228" sldId="2134805707"/>
        </pc:sldMkLst>
      </pc:sldChg>
      <pc:sldChg chg="modNotes">
        <pc:chgData name="Jonathan Vella" userId="ff59d9e4-9df8-4ae6-90e3-b837e2f6651b" providerId="ADAL" clId="{9A108D3A-79C6-4266-AA49-CCB7908C224E}" dt="2022-09-07T09:48:15.016" v="237" actId="368"/>
        <pc:sldMkLst>
          <pc:docMk/>
          <pc:sldMk cId="2808553302" sldId="2134805708"/>
        </pc:sldMkLst>
      </pc:sldChg>
      <pc:sldChg chg="modSp del mod">
        <pc:chgData name="Jonathan Vella" userId="ff59d9e4-9df8-4ae6-90e3-b837e2f6651b" providerId="ADAL" clId="{9A108D3A-79C6-4266-AA49-CCB7908C224E}" dt="2022-09-07T10:37:21.966" v="548" actId="47"/>
        <pc:sldMkLst>
          <pc:docMk/>
          <pc:sldMk cId="63944559" sldId="2134806095"/>
        </pc:sldMkLst>
        <pc:spChg chg="mod">
          <ac:chgData name="Jonathan Vella" userId="ff59d9e4-9df8-4ae6-90e3-b837e2f6651b" providerId="ADAL" clId="{9A108D3A-79C6-4266-AA49-CCB7908C224E}" dt="2022-09-07T10:31:10.887" v="526" actId="20577"/>
          <ac:spMkLst>
            <pc:docMk/>
            <pc:sldMk cId="63944559" sldId="2134806095"/>
            <ac:spMk id="2" creationId="{271ECE3C-9966-4A0B-AA55-119F2E82F05C}"/>
          </ac:spMkLst>
        </pc:spChg>
      </pc:sldChg>
      <pc:sldChg chg="modSp del mod">
        <pc:chgData name="Jonathan Vella" userId="ff59d9e4-9df8-4ae6-90e3-b837e2f6651b" providerId="ADAL" clId="{9A108D3A-79C6-4266-AA49-CCB7908C224E}" dt="2022-09-07T10:37:21.966" v="548" actId="47"/>
        <pc:sldMkLst>
          <pc:docMk/>
          <pc:sldMk cId="2811313425" sldId="2134806096"/>
        </pc:sldMkLst>
        <pc:spChg chg="mod">
          <ac:chgData name="Jonathan Vella" userId="ff59d9e4-9df8-4ae6-90e3-b837e2f6651b" providerId="ADAL" clId="{9A108D3A-79C6-4266-AA49-CCB7908C224E}" dt="2022-09-07T10:31:00.899" v="522" actId="27636"/>
          <ac:spMkLst>
            <pc:docMk/>
            <pc:sldMk cId="2811313425" sldId="2134806096"/>
            <ac:spMk id="3" creationId="{C684F063-07A7-4C7B-9BB0-388602E4B431}"/>
          </ac:spMkLst>
        </pc:spChg>
      </pc:sldChg>
      <pc:sldChg chg="modSp del mod">
        <pc:chgData name="Jonathan Vella" userId="ff59d9e4-9df8-4ae6-90e3-b837e2f6651b" providerId="ADAL" clId="{9A108D3A-79C6-4266-AA49-CCB7908C224E}" dt="2022-09-07T10:34:09.944" v="543" actId="47"/>
        <pc:sldMkLst>
          <pc:docMk/>
          <pc:sldMk cId="1848686570" sldId="2134806099"/>
        </pc:sldMkLst>
        <pc:spChg chg="mod">
          <ac:chgData name="Jonathan Vella" userId="ff59d9e4-9df8-4ae6-90e3-b837e2f6651b" providerId="ADAL" clId="{9A108D3A-79C6-4266-AA49-CCB7908C224E}" dt="2022-09-07T10:33:58.485" v="542" actId="6549"/>
          <ac:spMkLst>
            <pc:docMk/>
            <pc:sldMk cId="1848686570" sldId="2134806099"/>
            <ac:spMk id="4" creationId="{9E9935C8-1456-4E2B-8EB8-B4214573E69C}"/>
          </ac:spMkLst>
        </pc:spChg>
        <pc:spChg chg="mod">
          <ac:chgData name="Jonathan Vella" userId="ff59d9e4-9df8-4ae6-90e3-b837e2f6651b" providerId="ADAL" clId="{9A108D3A-79C6-4266-AA49-CCB7908C224E}" dt="2022-09-07T10:31:00.853" v="520" actId="27636"/>
          <ac:spMkLst>
            <pc:docMk/>
            <pc:sldMk cId="1848686570" sldId="2134806099"/>
            <ac:spMk id="5" creationId="{A259F641-AC3B-46A1-B049-9851454976FE}"/>
          </ac:spMkLst>
        </pc:spChg>
      </pc:sldChg>
      <pc:sldChg chg="modNotes">
        <pc:chgData name="Jonathan Vella" userId="ff59d9e4-9df8-4ae6-90e3-b837e2f6651b" providerId="ADAL" clId="{9A108D3A-79C6-4266-AA49-CCB7908C224E}" dt="2022-09-07T09:48:15.063" v="245" actId="368"/>
        <pc:sldMkLst>
          <pc:docMk/>
          <pc:sldMk cId="2098457255" sldId="2145705937"/>
        </pc:sldMkLst>
      </pc:sldChg>
      <pc:sldChg chg="modNotes">
        <pc:chgData name="Jonathan Vella" userId="ff59d9e4-9df8-4ae6-90e3-b837e2f6651b" providerId="ADAL" clId="{9A108D3A-79C6-4266-AA49-CCB7908C224E}" dt="2022-09-07T09:48:15.236" v="269" actId="368"/>
        <pc:sldMkLst>
          <pc:docMk/>
          <pc:sldMk cId="2978473899" sldId="2145705947"/>
        </pc:sldMkLst>
      </pc:sldChg>
      <pc:sldChg chg="modSp modAnim modNotes">
        <pc:chgData name="Jonathan Vella" userId="ff59d9e4-9df8-4ae6-90e3-b837e2f6651b" providerId="ADAL" clId="{9A108D3A-79C6-4266-AA49-CCB7908C224E}" dt="2022-09-07T13:46:22.060" v="700" actId="20577"/>
        <pc:sldMkLst>
          <pc:docMk/>
          <pc:sldMk cId="3466835861" sldId="2145705971"/>
        </pc:sldMkLst>
        <pc:spChg chg="mod">
          <ac:chgData name="Jonathan Vella" userId="ff59d9e4-9df8-4ae6-90e3-b837e2f6651b" providerId="ADAL" clId="{9A108D3A-79C6-4266-AA49-CCB7908C224E}" dt="2022-09-07T13:46:22.060" v="700" actId="20577"/>
          <ac:spMkLst>
            <pc:docMk/>
            <pc:sldMk cId="3466835861" sldId="2145705971"/>
            <ac:spMk id="15" creationId="{1E566100-ADBB-4258-8EC3-23BBEEC9793D}"/>
          </ac:spMkLst>
        </pc:spChg>
      </pc:sldChg>
      <pc:sldChg chg="modSp modNotes">
        <pc:chgData name="Jonathan Vella" userId="ff59d9e4-9df8-4ae6-90e3-b837e2f6651b" providerId="ADAL" clId="{9A108D3A-79C6-4266-AA49-CCB7908C224E}" dt="2022-09-07T13:49:03.988" v="738" actId="20577"/>
        <pc:sldMkLst>
          <pc:docMk/>
          <pc:sldMk cId="3155259312" sldId="2145705972"/>
        </pc:sldMkLst>
        <pc:spChg chg="mod">
          <ac:chgData name="Jonathan Vella" userId="ff59d9e4-9df8-4ae6-90e3-b837e2f6651b" providerId="ADAL" clId="{9A108D3A-79C6-4266-AA49-CCB7908C224E}" dt="2022-09-07T13:49:03.988" v="738" actId="20577"/>
          <ac:spMkLst>
            <pc:docMk/>
            <pc:sldMk cId="3155259312" sldId="2145705972"/>
            <ac:spMk id="15" creationId="{1E566100-ADBB-4258-8EC3-23BBEEC9793D}"/>
          </ac:spMkLst>
        </pc:spChg>
      </pc:sldChg>
      <pc:sldChg chg="modSp mod modNotes">
        <pc:chgData name="Jonathan Vella" userId="ff59d9e4-9df8-4ae6-90e3-b837e2f6651b" providerId="ADAL" clId="{9A108D3A-79C6-4266-AA49-CCB7908C224E}" dt="2022-09-07T13:52:35.422" v="821" actId="20577"/>
        <pc:sldMkLst>
          <pc:docMk/>
          <pc:sldMk cId="4264489091" sldId="2145705973"/>
        </pc:sldMkLst>
        <pc:spChg chg="mod">
          <ac:chgData name="Jonathan Vella" userId="ff59d9e4-9df8-4ae6-90e3-b837e2f6651b" providerId="ADAL" clId="{9A108D3A-79C6-4266-AA49-CCB7908C224E}" dt="2022-09-07T13:52:35.422" v="821" actId="20577"/>
          <ac:spMkLst>
            <pc:docMk/>
            <pc:sldMk cId="4264489091" sldId="2145705973"/>
            <ac:spMk id="15" creationId="{1E566100-ADBB-4258-8EC3-23BBEEC9793D}"/>
          </ac:spMkLst>
        </pc:spChg>
      </pc:sldChg>
      <pc:sldChg chg="modSp mod">
        <pc:chgData name="Jonathan Vella" userId="ff59d9e4-9df8-4ae6-90e3-b837e2f6651b" providerId="ADAL" clId="{9A108D3A-79C6-4266-AA49-CCB7908C224E}" dt="2022-09-07T14:02:29.575" v="928" actId="6549"/>
        <pc:sldMkLst>
          <pc:docMk/>
          <pc:sldMk cId="3122214548" sldId="2145705974"/>
        </pc:sldMkLst>
        <pc:spChg chg="mod">
          <ac:chgData name="Jonathan Vella" userId="ff59d9e4-9df8-4ae6-90e3-b837e2f6651b" providerId="ADAL" clId="{9A108D3A-79C6-4266-AA49-CCB7908C224E}" dt="2022-09-07T14:02:29.575" v="928" actId="6549"/>
          <ac:spMkLst>
            <pc:docMk/>
            <pc:sldMk cId="3122214548" sldId="2145705974"/>
            <ac:spMk id="17" creationId="{6C888C00-E318-43FB-A80C-54A8EA42D2C3}"/>
          </ac:spMkLst>
        </pc:spChg>
      </pc:sldChg>
      <pc:sldChg chg="modSp mod">
        <pc:chgData name="Jonathan Vella" userId="ff59d9e4-9df8-4ae6-90e3-b837e2f6651b" providerId="ADAL" clId="{9A108D3A-79C6-4266-AA49-CCB7908C224E}" dt="2022-09-07T14:05:41.810" v="1104" actId="20577"/>
        <pc:sldMkLst>
          <pc:docMk/>
          <pc:sldMk cId="991166745" sldId="2145705975"/>
        </pc:sldMkLst>
        <pc:spChg chg="mod">
          <ac:chgData name="Jonathan Vella" userId="ff59d9e4-9df8-4ae6-90e3-b837e2f6651b" providerId="ADAL" clId="{9A108D3A-79C6-4266-AA49-CCB7908C224E}" dt="2022-09-07T14:05:41.810" v="1104" actId="20577"/>
          <ac:spMkLst>
            <pc:docMk/>
            <pc:sldMk cId="991166745" sldId="2145705975"/>
            <ac:spMk id="17" creationId="{6C888C00-E318-43FB-A80C-54A8EA42D2C3}"/>
          </ac:spMkLst>
        </pc:spChg>
      </pc:sldChg>
      <pc:sldChg chg="modSp">
        <pc:chgData name="Jonathan Vella" userId="ff59d9e4-9df8-4ae6-90e3-b837e2f6651b" providerId="ADAL" clId="{9A108D3A-79C6-4266-AA49-CCB7908C224E}" dt="2022-09-07T13:59:12.758" v="893" actId="20577"/>
        <pc:sldMkLst>
          <pc:docMk/>
          <pc:sldMk cId="1456434766" sldId="2145705976"/>
        </pc:sldMkLst>
        <pc:spChg chg="mod">
          <ac:chgData name="Jonathan Vella" userId="ff59d9e4-9df8-4ae6-90e3-b837e2f6651b" providerId="ADAL" clId="{9A108D3A-79C6-4266-AA49-CCB7908C224E}" dt="2022-09-07T13:59:12.758" v="893" actId="20577"/>
          <ac:spMkLst>
            <pc:docMk/>
            <pc:sldMk cId="1456434766" sldId="2145705976"/>
            <ac:spMk id="17" creationId="{6C888C00-E318-43FB-A80C-54A8EA42D2C3}"/>
          </ac:spMkLst>
        </pc:spChg>
      </pc:sldChg>
      <pc:sldChg chg="modNotes">
        <pc:chgData name="Jonathan Vella" userId="ff59d9e4-9df8-4ae6-90e3-b837e2f6651b" providerId="ADAL" clId="{9A108D3A-79C6-4266-AA49-CCB7908C224E}" dt="2022-09-07T09:48:15.142" v="257" actId="368"/>
        <pc:sldMkLst>
          <pc:docMk/>
          <pc:sldMk cId="2789173668" sldId="2145705977"/>
        </pc:sldMkLst>
      </pc:sldChg>
      <pc:sldChg chg="modSp modAnim modNotes">
        <pc:chgData name="Jonathan Vella" userId="ff59d9e4-9df8-4ae6-90e3-b837e2f6651b" providerId="ADAL" clId="{9A108D3A-79C6-4266-AA49-CCB7908C224E}" dt="2022-09-07T13:57:49.627" v="879" actId="20577"/>
        <pc:sldMkLst>
          <pc:docMk/>
          <pc:sldMk cId="1578671869" sldId="2145705978"/>
        </pc:sldMkLst>
        <pc:spChg chg="mod">
          <ac:chgData name="Jonathan Vella" userId="ff59d9e4-9df8-4ae6-90e3-b837e2f6651b" providerId="ADAL" clId="{9A108D3A-79C6-4266-AA49-CCB7908C224E}" dt="2022-09-07T13:57:49.627" v="879" actId="20577"/>
          <ac:spMkLst>
            <pc:docMk/>
            <pc:sldMk cId="1578671869" sldId="2145705978"/>
            <ac:spMk id="15" creationId="{1E566100-ADBB-4258-8EC3-23BBEEC9793D}"/>
          </ac:spMkLst>
        </pc:spChg>
      </pc:sldChg>
      <pc:sldChg chg="modNotes">
        <pc:chgData name="Jonathan Vella" userId="ff59d9e4-9df8-4ae6-90e3-b837e2f6651b" providerId="ADAL" clId="{9A108D3A-79C6-4266-AA49-CCB7908C224E}" dt="2022-09-07T09:48:15.157" v="259" actId="368"/>
        <pc:sldMkLst>
          <pc:docMk/>
          <pc:sldMk cId="3454076302" sldId="2145705979"/>
        </pc:sldMkLst>
      </pc:sldChg>
      <pc:sldChg chg="modNotes">
        <pc:chgData name="Jonathan Vella" userId="ff59d9e4-9df8-4ae6-90e3-b837e2f6651b" providerId="ADAL" clId="{9A108D3A-79C6-4266-AA49-CCB7908C224E}" dt="2022-09-07T09:48:15.292" v="273" actId="368"/>
        <pc:sldMkLst>
          <pc:docMk/>
          <pc:sldMk cId="3426613854" sldId="2145705981"/>
        </pc:sldMkLst>
      </pc:sldChg>
      <pc:sldChg chg="modSp mod">
        <pc:chgData name="Jonathan Vella" userId="ff59d9e4-9df8-4ae6-90e3-b837e2f6651b" providerId="ADAL" clId="{9A108D3A-79C6-4266-AA49-CCB7908C224E}" dt="2022-09-07T14:08:26.154" v="1252" actId="6549"/>
        <pc:sldMkLst>
          <pc:docMk/>
          <pc:sldMk cId="3846288735" sldId="2145705983"/>
        </pc:sldMkLst>
        <pc:spChg chg="mod">
          <ac:chgData name="Jonathan Vella" userId="ff59d9e4-9df8-4ae6-90e3-b837e2f6651b" providerId="ADAL" clId="{9A108D3A-79C6-4266-AA49-CCB7908C224E}" dt="2022-09-07T14:08:26.154" v="1252" actId="6549"/>
          <ac:spMkLst>
            <pc:docMk/>
            <pc:sldMk cId="3846288735" sldId="2145705983"/>
            <ac:spMk id="17" creationId="{6C888C00-E318-43FB-A80C-54A8EA42D2C3}"/>
          </ac:spMkLst>
        </pc:spChg>
      </pc:sldChg>
      <pc:sldChg chg="modSp mod">
        <pc:chgData name="Jonathan Vella" userId="ff59d9e4-9df8-4ae6-90e3-b837e2f6651b" providerId="ADAL" clId="{9A108D3A-79C6-4266-AA49-CCB7908C224E}" dt="2022-09-07T14:07:11.740" v="1208" actId="6549"/>
        <pc:sldMkLst>
          <pc:docMk/>
          <pc:sldMk cId="2663082499" sldId="2145705984"/>
        </pc:sldMkLst>
        <pc:spChg chg="mod">
          <ac:chgData name="Jonathan Vella" userId="ff59d9e4-9df8-4ae6-90e3-b837e2f6651b" providerId="ADAL" clId="{9A108D3A-79C6-4266-AA49-CCB7908C224E}" dt="2022-09-07T14:07:11.740" v="1208" actId="6549"/>
          <ac:spMkLst>
            <pc:docMk/>
            <pc:sldMk cId="2663082499" sldId="2145705984"/>
            <ac:spMk id="17" creationId="{6C888C00-E318-43FB-A80C-54A8EA42D2C3}"/>
          </ac:spMkLst>
        </pc:spChg>
      </pc:sldChg>
      <pc:sldChg chg="modSp add mod">
        <pc:chgData name="Jonathan Vella" userId="ff59d9e4-9df8-4ae6-90e3-b837e2f6651b" providerId="ADAL" clId="{9A108D3A-79C6-4266-AA49-CCB7908C224E}" dt="2022-09-07T09:52:34.558" v="348" actId="20577"/>
        <pc:sldMkLst>
          <pc:docMk/>
          <pc:sldMk cId="4068158549" sldId="2145705986"/>
        </pc:sldMkLst>
        <pc:spChg chg="mod">
          <ac:chgData name="Jonathan Vella" userId="ff59d9e4-9df8-4ae6-90e3-b837e2f6651b" providerId="ADAL" clId="{9A108D3A-79C6-4266-AA49-CCB7908C224E}" dt="2022-09-07T09:52:34.558" v="348" actId="20577"/>
          <ac:spMkLst>
            <pc:docMk/>
            <pc:sldMk cId="4068158549" sldId="2145705986"/>
            <ac:spMk id="2" creationId="{724AB9D4-D3CB-4BF0-AC58-148877A366A4}"/>
          </ac:spMkLst>
        </pc:spChg>
      </pc:sldChg>
      <pc:sldChg chg="del">
        <pc:chgData name="Jonathan Vella" userId="ff59d9e4-9df8-4ae6-90e3-b837e2f6651b" providerId="ADAL" clId="{9A108D3A-79C6-4266-AA49-CCB7908C224E}" dt="2022-09-07T10:37:21.966" v="548" actId="47"/>
        <pc:sldMkLst>
          <pc:docMk/>
          <pc:sldMk cId="2840895699" sldId="2147470346"/>
        </pc:sldMkLst>
      </pc:sldChg>
      <pc:sldChg chg="modSp del mod">
        <pc:chgData name="Jonathan Vella" userId="ff59d9e4-9df8-4ae6-90e3-b837e2f6651b" providerId="ADAL" clId="{9A108D3A-79C6-4266-AA49-CCB7908C224E}" dt="2022-09-07T10:37:21.966" v="548" actId="47"/>
        <pc:sldMkLst>
          <pc:docMk/>
          <pc:sldMk cId="3613171271" sldId="2147470347"/>
        </pc:sldMkLst>
        <pc:spChg chg="mod">
          <ac:chgData name="Jonathan Vella" userId="ff59d9e4-9df8-4ae6-90e3-b837e2f6651b" providerId="ADAL" clId="{9A108D3A-79C6-4266-AA49-CCB7908C224E}" dt="2022-09-07T10:31:00.899" v="523" actId="27636"/>
          <ac:spMkLst>
            <pc:docMk/>
            <pc:sldMk cId="3613171271" sldId="2147470347"/>
            <ac:spMk id="2" creationId="{BF0F5426-2F7C-4B3D-A64C-3988559278E0}"/>
          </ac:spMkLst>
        </pc:spChg>
      </pc:sldChg>
      <pc:sldChg chg="del">
        <pc:chgData name="Jonathan Vella" userId="ff59d9e4-9df8-4ae6-90e3-b837e2f6651b" providerId="ADAL" clId="{9A108D3A-79C6-4266-AA49-CCB7908C224E}" dt="2022-09-07T10:36:05.730" v="545" actId="47"/>
        <pc:sldMkLst>
          <pc:docMk/>
          <pc:sldMk cId="2006853138" sldId="2147470519"/>
        </pc:sldMkLst>
      </pc:sldChg>
      <pc:sldChg chg="del">
        <pc:chgData name="Jonathan Vella" userId="ff59d9e4-9df8-4ae6-90e3-b837e2f6651b" providerId="ADAL" clId="{9A108D3A-79C6-4266-AA49-CCB7908C224E}" dt="2022-09-07T10:32:01.313" v="527"/>
        <pc:sldMkLst>
          <pc:docMk/>
          <pc:sldMk cId="758992958" sldId="2147470520"/>
        </pc:sldMkLst>
      </pc:sldChg>
      <pc:sldChg chg="del">
        <pc:chgData name="Jonathan Vella" userId="ff59d9e4-9df8-4ae6-90e3-b837e2f6651b" providerId="ADAL" clId="{9A108D3A-79C6-4266-AA49-CCB7908C224E}" dt="2022-09-07T10:32:01.313" v="527"/>
        <pc:sldMkLst>
          <pc:docMk/>
          <pc:sldMk cId="1462757092" sldId="2147470521"/>
        </pc:sldMkLst>
      </pc:sldChg>
      <pc:sldChg chg="del">
        <pc:chgData name="Jonathan Vella" userId="ff59d9e4-9df8-4ae6-90e3-b837e2f6651b" providerId="ADAL" clId="{9A108D3A-79C6-4266-AA49-CCB7908C224E}" dt="2022-09-07T10:32:01.313" v="527"/>
        <pc:sldMkLst>
          <pc:docMk/>
          <pc:sldMk cId="2292099317" sldId="2147470522"/>
        </pc:sldMkLst>
      </pc:sldChg>
      <pc:sldChg chg="del">
        <pc:chgData name="Jonathan Vella" userId="ff59d9e4-9df8-4ae6-90e3-b837e2f6651b" providerId="ADAL" clId="{9A108D3A-79C6-4266-AA49-CCB7908C224E}" dt="2022-09-07T10:32:01.313" v="527"/>
        <pc:sldMkLst>
          <pc:docMk/>
          <pc:sldMk cId="3987249902" sldId="2147470523"/>
        </pc:sldMkLst>
      </pc:sldChg>
      <pc:sldChg chg="del">
        <pc:chgData name="Jonathan Vella" userId="ff59d9e4-9df8-4ae6-90e3-b837e2f6651b" providerId="ADAL" clId="{9A108D3A-79C6-4266-AA49-CCB7908C224E}" dt="2022-09-07T10:32:01.313" v="527"/>
        <pc:sldMkLst>
          <pc:docMk/>
          <pc:sldMk cId="588463657" sldId="2147470524"/>
        </pc:sldMkLst>
      </pc:sldChg>
      <pc:sldChg chg="del">
        <pc:chgData name="Jonathan Vella" userId="ff59d9e4-9df8-4ae6-90e3-b837e2f6651b" providerId="ADAL" clId="{9A108D3A-79C6-4266-AA49-CCB7908C224E}" dt="2022-09-07T10:32:01.313" v="527"/>
        <pc:sldMkLst>
          <pc:docMk/>
          <pc:sldMk cId="2580405773" sldId="2147470525"/>
        </pc:sldMkLst>
      </pc:sldChg>
      <pc:sldMasterChg chg="delSldLayout">
        <pc:chgData name="Jonathan Vella" userId="ff59d9e4-9df8-4ae6-90e3-b837e2f6651b" providerId="ADAL" clId="{9A108D3A-79C6-4266-AA49-CCB7908C224E}" dt="2022-09-07T10:37:21.966" v="548" actId="47"/>
        <pc:sldMasterMkLst>
          <pc:docMk/>
          <pc:sldMasterMk cId="1176172915" sldId="2147484031"/>
        </pc:sldMasterMkLst>
        <pc:sldLayoutChg chg="del">
          <pc:chgData name="Jonathan Vella" userId="ff59d9e4-9df8-4ae6-90e3-b837e2f6651b" providerId="ADAL" clId="{9A108D3A-79C6-4266-AA49-CCB7908C224E}" dt="2022-09-07T10:37:21.966" v="548" actId="47"/>
          <pc:sldLayoutMkLst>
            <pc:docMk/>
            <pc:sldMasterMk cId="1176172915" sldId="2147484031"/>
            <pc:sldLayoutMk cId="4105201295" sldId="2147484188"/>
          </pc:sldLayoutMkLst>
        </pc:sldLayoutChg>
        <pc:sldLayoutChg chg="del">
          <pc:chgData name="Jonathan Vella" userId="ff59d9e4-9df8-4ae6-90e3-b837e2f6651b" providerId="ADAL" clId="{9A108D3A-79C6-4266-AA49-CCB7908C224E}" dt="2022-09-07T10:36:05.730" v="545" actId="47"/>
          <pc:sldLayoutMkLst>
            <pc:docMk/>
            <pc:sldMasterMk cId="1176172915" sldId="2147484031"/>
            <pc:sldLayoutMk cId="1006240135" sldId="2147484189"/>
          </pc:sldLayoutMkLst>
        </pc:sldLayoutChg>
        <pc:sldLayoutChg chg="del">
          <pc:chgData name="Jonathan Vella" userId="ff59d9e4-9df8-4ae6-90e3-b837e2f6651b" providerId="ADAL" clId="{9A108D3A-79C6-4266-AA49-CCB7908C224E}" dt="2022-09-07T10:37:21.966" v="548" actId="47"/>
          <pc:sldLayoutMkLst>
            <pc:docMk/>
            <pc:sldMasterMk cId="1176172915" sldId="2147484031"/>
            <pc:sldLayoutMk cId="3880522949" sldId="2147484190"/>
          </pc:sldLayoutMkLst>
        </pc:sldLayoutChg>
      </pc:sldMasterChg>
    </pc:docChg>
  </pc:docChgLst>
  <pc:docChgLst>
    <pc:chgData name="Jonathan Vella" userId="ff59d9e4-9df8-4ae6-90e3-b837e2f6651b" providerId="ADAL" clId="{89D66AC9-A241-4986-9214-40F631F3C0E6}"/>
    <pc:docChg chg="modSld">
      <pc:chgData name="Jonathan Vella" userId="ff59d9e4-9df8-4ae6-90e3-b837e2f6651b" providerId="ADAL" clId="{89D66AC9-A241-4986-9214-40F631F3C0E6}" dt="2022-04-25T16:32:11.744" v="12" actId="6549"/>
      <pc:docMkLst>
        <pc:docMk/>
      </pc:docMkLst>
      <pc:sldChg chg="modSp mod">
        <pc:chgData name="Jonathan Vella" userId="ff59d9e4-9df8-4ae6-90e3-b837e2f6651b" providerId="ADAL" clId="{89D66AC9-A241-4986-9214-40F631F3C0E6}" dt="2022-04-25T16:32:11.744" v="12" actId="6549"/>
        <pc:sldMkLst>
          <pc:docMk/>
          <pc:sldMk cId="1995395958" sldId="2076137812"/>
        </pc:sldMkLst>
        <pc:spChg chg="mod">
          <ac:chgData name="Jonathan Vella" userId="ff59d9e4-9df8-4ae6-90e3-b837e2f6651b" providerId="ADAL" clId="{89D66AC9-A241-4986-9214-40F631F3C0E6}" dt="2022-04-25T16:32:11.744" v="12" actId="6549"/>
          <ac:spMkLst>
            <pc:docMk/>
            <pc:sldMk cId="1995395958" sldId="2076137812"/>
            <ac:spMk id="4"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1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658B7AB-23D7-48DA-9454-ABF2985F8278}" type="datetimeFigureOut">
              <a:rPr lang="en-US" smtClean="0"/>
              <a:t>11/30/2022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12369AD-D82C-4782-9A38-CE03BA09F4AE}" type="slidenum">
              <a:rPr lang="en-US" smtClean="0"/>
              <a:t>‹#›</a:t>
            </a:fld>
            <a:endParaRPr lang="en-US"/>
          </a:p>
        </p:txBody>
      </p:sp>
    </p:spTree>
    <p:extLst>
      <p:ext uri="{BB962C8B-B14F-4D97-AF65-F5344CB8AC3E}">
        <p14:creationId xmlns:p14="http://schemas.microsoft.com/office/powerpoint/2010/main" val="34691362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200" kern="1200" dirty="0">
              <a:solidFill>
                <a:schemeClr val="tx1"/>
              </a:solidFill>
              <a:effectLst/>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3174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62C61DAB-D93E-49CA-B245-379601CFE8D0}"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11/30/2022 8:51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164558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Azure landing zone conceptual architecture</a:t>
            </a:r>
          </a:p>
          <a:p>
            <a:endParaRPr lang="en-US" b="0" dirty="0"/>
          </a:p>
          <a:p>
            <a:r>
              <a:rPr lang="en-US" b="0" dirty="0"/>
              <a:t>The destination (or target end-state) of the journey.</a:t>
            </a:r>
            <a:endParaRPr lang="en-US" b="0" dirty="0">
              <a:cs typeface="Calibri"/>
            </a:endParaRPr>
          </a:p>
          <a:p>
            <a:endParaRPr lang="en-US" b="0" dirty="0"/>
          </a:p>
          <a:p>
            <a:r>
              <a:rPr lang="en-US" b="0" dirty="0"/>
              <a:t>Scaled-out controls and architecture to enable customers to grow and innovate safely</a:t>
            </a:r>
            <a:endParaRPr lang="en-US" b="0" dirty="0">
              <a:cs typeface="Calibri"/>
            </a:endParaRPr>
          </a:p>
          <a:p>
            <a:endParaRPr lang="en-US" b="0" dirty="0"/>
          </a:p>
          <a:p>
            <a:r>
              <a:rPr lang="en-US" b="0" dirty="0"/>
              <a:t>Depending on the cloud operating model chosen, you may arrive at this destination quickly, or over time. </a:t>
            </a:r>
          </a:p>
          <a:p>
            <a:r>
              <a:rPr lang="en-US" b="0" dirty="0"/>
              <a:t>This may represent a subset of your estate, if you scale into enterprise operations or distributed operations</a:t>
            </a:r>
          </a:p>
          <a:p>
            <a:endParaRPr lang="en-US" b="0" dirty="0">
              <a:cs typeface="Calibri"/>
            </a:endParaRPr>
          </a:p>
          <a:p>
            <a:r>
              <a:rPr lang="en-US" b="0" dirty="0">
                <a:cs typeface="Calibri"/>
              </a:rPr>
              <a:t>We are learning from engagements with customers and partners, codifying best practices guidance for the cloud adoption journey.</a:t>
            </a:r>
          </a:p>
          <a:p>
            <a:endParaRPr lang="en-US" b="0" dirty="0">
              <a:cs typeface="Calibri"/>
            </a:endParaRPr>
          </a:p>
          <a:p>
            <a:r>
              <a:rPr lang="en-US" b="0" dirty="0">
                <a:cs typeface="Calibri"/>
              </a:rPr>
              <a:t>Let's dive into common starting points, and the typical phases of a cloud journey.</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8358F0-6F6E-4229-B4E1-FAA558BBD1A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201792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71717"/>
                </a:solidFill>
                <a:effectLst/>
                <a:latin typeface="Segoe UI" panose="020B0502040204020203" pitchFamily="34" charset="0"/>
              </a:rPr>
              <a:t>In Azure Active Directory (Azure AD), part of Microsoft </a:t>
            </a:r>
            <a:r>
              <a:rPr lang="en-US" b="0" i="0" dirty="0" err="1">
                <a:solidFill>
                  <a:srgbClr val="171717"/>
                </a:solidFill>
                <a:effectLst/>
                <a:latin typeface="Segoe UI" panose="020B0502040204020203" pitchFamily="34" charset="0"/>
              </a:rPr>
              <a:t>Entra</a:t>
            </a:r>
            <a:r>
              <a:rPr lang="en-US" b="0" i="0" dirty="0">
                <a:solidFill>
                  <a:srgbClr val="171717"/>
                </a:solidFill>
                <a:effectLst/>
                <a:latin typeface="Segoe UI" panose="020B0502040204020203" pitchFamily="34" charset="0"/>
              </a:rPr>
              <a:t>, each Azure AD organization is fully independent: a peer that is logically independent from the other Azure AD organizations that you manage. This independence between organizations includes resource independence, administrative independence, and synchronization independence. There is no parent-child relationship between organizations.</a:t>
            </a:r>
          </a:p>
          <a:p>
            <a:pPr algn="l"/>
            <a:endParaRPr lang="en-US" b="0" i="0" dirty="0">
              <a:solidFill>
                <a:srgbClr val="171717"/>
              </a:solidFill>
              <a:effectLst/>
              <a:latin typeface="Segoe UI" panose="020B0502040204020203" pitchFamily="34" charset="0"/>
            </a:endParaRPr>
          </a:p>
          <a:p>
            <a:pPr algn="l">
              <a:buFont typeface="Arial" panose="020B0604020202020204" pitchFamily="34" charset="0"/>
              <a:buChar char="•"/>
            </a:pPr>
            <a:r>
              <a:rPr lang="en-US" b="0" i="0" dirty="0">
                <a:solidFill>
                  <a:srgbClr val="171717"/>
                </a:solidFill>
                <a:effectLst/>
                <a:latin typeface="Segoe UI" panose="020B0502040204020203" pitchFamily="34" charset="0"/>
              </a:rPr>
              <a:t>If you create or delete an Azure AD resource in one organization, it has no impact on any resource in another organization, with the partial exception of external users.</a:t>
            </a:r>
          </a:p>
          <a:p>
            <a:pPr algn="l">
              <a:buFont typeface="Arial" panose="020B0604020202020204" pitchFamily="34" charset="0"/>
              <a:buChar char="•"/>
            </a:pPr>
            <a:r>
              <a:rPr lang="en-US" b="0" i="0" dirty="0">
                <a:solidFill>
                  <a:srgbClr val="171717"/>
                </a:solidFill>
                <a:effectLst/>
                <a:latin typeface="Segoe UI" panose="020B0502040204020203" pitchFamily="34" charset="0"/>
              </a:rPr>
              <a:t>If you register one of your domain names with one organization, it can't be used by any other organization.</a:t>
            </a:r>
          </a:p>
          <a:p>
            <a:pPr algn="l"/>
            <a:endParaRPr lang="en-US" b="0" i="0" dirty="0">
              <a:solidFill>
                <a:srgbClr val="171717"/>
              </a:solidFill>
              <a:effectLst/>
              <a:latin typeface="Segoe UI" panose="020B0502040204020203" pitchFamily="34" charset="0"/>
            </a:endParaRPr>
          </a:p>
          <a:p>
            <a:pPr algn="l"/>
            <a:r>
              <a:rPr lang="en-US" b="1" i="0" dirty="0">
                <a:solidFill>
                  <a:srgbClr val="171717"/>
                </a:solidFill>
                <a:effectLst/>
                <a:latin typeface="Segoe UI" panose="020B0502040204020203" pitchFamily="34" charset="0"/>
              </a:rPr>
              <a:t>Administrative independence</a:t>
            </a:r>
          </a:p>
          <a:p>
            <a:pPr algn="l"/>
            <a:r>
              <a:rPr lang="en-US" b="0" i="0" dirty="0">
                <a:solidFill>
                  <a:srgbClr val="171717"/>
                </a:solidFill>
                <a:effectLst/>
                <a:latin typeface="Segoe UI" panose="020B0502040204020203" pitchFamily="34" charset="0"/>
              </a:rPr>
              <a:t>If a non-administrative user of organization 'Contoso' creates a test organization 'Test,' then:</a:t>
            </a:r>
          </a:p>
          <a:p>
            <a:pPr algn="l">
              <a:buFont typeface="Arial" panose="020B0604020202020204" pitchFamily="34" charset="0"/>
              <a:buChar char="•"/>
            </a:pPr>
            <a:r>
              <a:rPr lang="en-US" b="0" i="0" dirty="0">
                <a:solidFill>
                  <a:srgbClr val="171717"/>
                </a:solidFill>
                <a:effectLst/>
                <a:latin typeface="Segoe UI" panose="020B0502040204020203" pitchFamily="34" charset="0"/>
              </a:rPr>
              <a:t>By default, the user who creates a organization is added as an external user in that new organization, and assigned the global administrator role in that organization.</a:t>
            </a:r>
          </a:p>
          <a:p>
            <a:pPr algn="l">
              <a:buFont typeface="Arial" panose="020B0604020202020204" pitchFamily="34" charset="0"/>
              <a:buChar char="•"/>
            </a:pPr>
            <a:r>
              <a:rPr lang="en-US" b="0" i="0" dirty="0">
                <a:solidFill>
                  <a:srgbClr val="171717"/>
                </a:solidFill>
                <a:effectLst/>
                <a:latin typeface="Segoe UI" panose="020B0502040204020203" pitchFamily="34" charset="0"/>
              </a:rPr>
              <a:t>The administrators of organization 'Contoso' have no direct administrative privileges to organization 'Test,' unless an administrator of 'Test' specifically grants them these privileges. However, administrators of 'Contoso' can control access to organization 'Test' if they sign in to the user account that created 'Test.'</a:t>
            </a:r>
          </a:p>
          <a:p>
            <a:pPr algn="l">
              <a:buFont typeface="Arial" panose="020B0604020202020204" pitchFamily="34" charset="0"/>
              <a:buChar char="•"/>
            </a:pPr>
            <a:r>
              <a:rPr lang="en-US" b="0" i="0" dirty="0">
                <a:solidFill>
                  <a:srgbClr val="171717"/>
                </a:solidFill>
                <a:effectLst/>
                <a:latin typeface="Segoe UI" panose="020B0502040204020203" pitchFamily="34" charset="0"/>
              </a:rPr>
              <a:t>If you add or remove an Azure AD role for a user in one organization, the change does not affect the roles that the user is assigned in any other Azure AD organization.</a:t>
            </a:r>
          </a:p>
          <a:p>
            <a:pPr algn="l"/>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56C72E1-A860-42FF-AFF5-1F8C9D9AE90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387930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71717"/>
                </a:solidFill>
                <a:effectLst/>
                <a:latin typeface="Segoe UI" panose="020B0502040204020203" pitchFamily="34" charset="0"/>
              </a:rPr>
              <a:t>The Azure landing zones help you choose a direction for your overall Azure environment. But as an ISV, SaaS provider, or startup, your specific implementation needs might differ from more standard customer scenarios. The following are just a few different implementation scenario examples:</a:t>
            </a:r>
          </a:p>
          <a:p>
            <a:pPr algn="l">
              <a:buFont typeface="Arial" panose="020B0604020202020204" pitchFamily="34" charset="0"/>
              <a:buChar char="•"/>
            </a:pPr>
            <a:r>
              <a:rPr lang="en-US" b="0" i="0" dirty="0">
                <a:solidFill>
                  <a:srgbClr val="171717"/>
                </a:solidFill>
                <a:effectLst/>
                <a:latin typeface="Segoe UI" panose="020B0502040204020203" pitchFamily="34" charset="0"/>
              </a:rPr>
              <a:t>You build software that customers deploy into their own subscriptions.</a:t>
            </a:r>
          </a:p>
          <a:p>
            <a:pPr algn="l">
              <a:buFont typeface="Arial" panose="020B0604020202020204" pitchFamily="34" charset="0"/>
              <a:buChar char="•"/>
            </a:pPr>
            <a:r>
              <a:rPr lang="en-US" b="0" i="0" dirty="0">
                <a:solidFill>
                  <a:srgbClr val="171717"/>
                </a:solidFill>
                <a:effectLst/>
                <a:latin typeface="Segoe UI" panose="020B0502040204020203" pitchFamily="34" charset="0"/>
              </a:rPr>
              <a:t>You have your own </a:t>
            </a:r>
            <a:r>
              <a:rPr lang="en-US" b="0" i="1" dirty="0">
                <a:solidFill>
                  <a:srgbClr val="171717"/>
                </a:solidFill>
                <a:effectLst/>
                <a:latin typeface="Segoe UI" panose="020B0502040204020203" pitchFamily="34" charset="0"/>
              </a:rPr>
              <a:t>control plane</a:t>
            </a:r>
            <a:r>
              <a:rPr lang="en-US" b="0" i="0" dirty="0">
                <a:solidFill>
                  <a:srgbClr val="171717"/>
                </a:solidFill>
                <a:effectLst/>
                <a:latin typeface="Segoe UI" panose="020B0502040204020203" pitchFamily="34" charset="0"/>
              </a:rPr>
              <a:t> and use automation scripts or software to deploy and configure Azure resources for your SaaS solutions.</a:t>
            </a:r>
          </a:p>
          <a:p>
            <a:pPr algn="l">
              <a:buFont typeface="Arial" panose="020B0604020202020204" pitchFamily="34" charset="0"/>
              <a:buChar char="•"/>
            </a:pPr>
            <a:r>
              <a:rPr lang="en-US" b="0" i="0" dirty="0">
                <a:solidFill>
                  <a:srgbClr val="171717"/>
                </a:solidFill>
                <a:effectLst/>
                <a:latin typeface="Segoe UI" panose="020B0502040204020203" pitchFamily="34" charset="0"/>
              </a:rPr>
              <a:t>You're a small ISV or startup and want to start with the lowest possible cost, and might not want to initially use services like Azure Firewall and Azure DDoS Protection.</a:t>
            </a:r>
          </a:p>
          <a:p>
            <a:pPr algn="l">
              <a:buFont typeface="Arial" panose="020B0604020202020204" pitchFamily="34" charset="0"/>
              <a:buChar char="•"/>
            </a:pPr>
            <a:r>
              <a:rPr lang="en-US" b="0" i="0" dirty="0">
                <a:solidFill>
                  <a:srgbClr val="171717"/>
                </a:solidFill>
                <a:effectLst/>
                <a:latin typeface="Segoe UI" panose="020B0502040204020203" pitchFamily="34" charset="0"/>
              </a:rPr>
              <a:t>You're a large SaaS ISV and plan to split your SaaS application across multiple subscriptions for scale. You also want to group the subscriptions so they correspond to your development, test, staging, and production environments.</a:t>
            </a:r>
          </a:p>
          <a:p>
            <a:pPr algn="l">
              <a:buFont typeface="Arial" panose="020B0604020202020204" pitchFamily="34" charset="0"/>
              <a:buChar char="•"/>
            </a:pPr>
            <a:r>
              <a:rPr lang="en-US" b="0" i="0" dirty="0">
                <a:solidFill>
                  <a:srgbClr val="171717"/>
                </a:solidFill>
                <a:effectLst/>
                <a:latin typeface="Segoe UI" panose="020B0502040204020203" pitchFamily="34" charset="0"/>
              </a:rPr>
              <a:t>Your organization's operating model separates the roles of your corporate IT team and your SaaS product teams. Your organization's corporate IT team might manage resources like Microsoft Office 365 and Microsoft Teams, and your SaaS product team might be responsible for building and operating your SaaS product (including its central platform and identity components).</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56C72E1-A860-42FF-AFF5-1F8C9D9AE90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200142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Customers may take slightly different routes, but the end-goal should be the same.</a:t>
            </a:r>
          </a:p>
          <a:p>
            <a:endParaRPr lang="en-US"/>
          </a:p>
          <a:p>
            <a:r>
              <a:rPr lang="en-US"/>
              <a:t>With the target end-state in mind, we recommend a common, unified approach to landing zone implementation.</a:t>
            </a:r>
          </a:p>
          <a:p>
            <a:endParaRPr lang="en-US"/>
          </a:p>
          <a:p>
            <a:pPr marL="171450" indent="-171450">
              <a:buFont typeface="Arial" panose="020B0604020202020204" pitchFamily="34" charset="0"/>
              <a:buChar char="•"/>
            </a:pPr>
            <a:r>
              <a:rPr lang="en-US"/>
              <a:t>Progressing to the target end-state [Azure landing zones conceptual architecture] </a:t>
            </a:r>
          </a:p>
          <a:p>
            <a:pPr marL="171450" indent="-171450">
              <a:buFont typeface="Arial" panose="020B0604020202020204" pitchFamily="34" charset="0"/>
              <a:buChar char="•"/>
            </a:pPr>
            <a:r>
              <a:rPr lang="en-US"/>
              <a:t>All the onramps lead to the same freeway (ALZ conceptual architecture)</a:t>
            </a:r>
          </a:p>
          <a:p>
            <a:pPr marL="171450" indent="-171450">
              <a:buFont typeface="Arial" panose="020B0604020202020204" pitchFamily="34" charset="0"/>
              <a:buChar char="•"/>
            </a:pPr>
            <a:r>
              <a:rPr lang="en-US"/>
              <a:t>Your chosen design areas will affect your end-result, whether Start (greenfield development), Align (brownfield development involving refactoring), or Enhance (adding new controls or features to your environment).</a:t>
            </a:r>
          </a:p>
          <a:p>
            <a:pPr marL="0" indent="0">
              <a:buFont typeface="Arial" panose="020B0604020202020204" pitchFamily="34" charset="0"/>
              <a:buNone/>
            </a:pPr>
            <a:endParaRPr lang="en-US"/>
          </a:p>
          <a:p>
            <a:r>
              <a:rPr lang="en-US"/>
              <a:t>Sometimes, organizations start down their own path – with a smaller subset of the design areas – and then look to bring their environment in closer alignment to the conceptual architecture.</a:t>
            </a:r>
          </a:p>
          <a:p>
            <a:r>
              <a:rPr lang="en-US"/>
              <a:t>This alignment drives towards the same outcome as if they’d taken one of the implementation options – and we’ll cover ALIGN a little later.</a:t>
            </a:r>
          </a:p>
          <a:p>
            <a:endParaRPr lang="en-US"/>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8358F0-6F6E-4229-B4E1-FAA558BBD1A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772674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D4D4D4"/>
                </a:solidFill>
                <a:effectLst/>
                <a:latin typeface="Consolas" panose="020B0609020204030204" pitchFamily="49" charset="0"/>
              </a:rPr>
              <a:t>Landing zone implementation options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D4D4D4"/>
                </a:solidFill>
                <a:effectLst/>
                <a:latin typeface="Consolas" panose="020B0609020204030204" pitchFamily="49" charset="0"/>
              </a:rPr>
              <a:t>https://docs.microsoft.com/en-us/azure/cloud-adoption-framework/ready/landing-zone/implementation-options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D4D4D4"/>
              </a:solidFill>
              <a:effectLst/>
              <a:latin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D4D4D4"/>
                </a:solidFill>
                <a:effectLst/>
                <a:latin typeface="Consolas" panose="020B0609020204030204" pitchFamily="49" charset="0"/>
              </a:rPr>
              <a:t>Implementation Options: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2"/>
                </a:solidFill>
                <a:latin typeface="+mj-lt"/>
              </a:rPr>
              <a:t>Portal - Azure landing zone accelerator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2"/>
                </a:solidFill>
                <a:latin typeface="+mj-lt"/>
              </a:rPr>
              <a:t>Bicep - </a:t>
            </a:r>
            <a:r>
              <a:rPr lang="en-US" b="0" dirty="0">
                <a:solidFill>
                  <a:srgbClr val="D4D4D4"/>
                </a:solidFill>
                <a:effectLst/>
                <a:latin typeface="Consolas" panose="020B0609020204030204" pitchFamily="49" charset="0"/>
              </a:rPr>
              <a:t>modular approach</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2"/>
                </a:solidFill>
                <a:latin typeface="+mj-lt"/>
              </a:rPr>
              <a:t>Terraform – Popular OSS tool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tx2"/>
              </a:solidFill>
              <a:latin typeface="+mj-l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tx2"/>
              </a:solidFill>
              <a:latin typeface="+mj-l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tx2"/>
              </a:solidFill>
              <a:latin typeface="+mj-l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D4D4D4"/>
              </a:solidFill>
              <a:effectLst/>
              <a:latin typeface="Consolas" panose="020B0609020204030204" pitchFamily="49" charset="0"/>
            </a:endParaRPr>
          </a:p>
          <a:p>
            <a:endParaRPr lang="en-GB" dirty="0"/>
          </a:p>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8358F0-6F6E-4229-B4E1-FAA558BBD1A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086612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dirty="0"/>
          </a:p>
        </p:txBody>
      </p:sp>
      <p:sp>
        <p:nvSpPr>
          <p:cNvPr id="4" name="Header Placeholder 3"/>
          <p:cNvSpPr>
            <a:spLocks noGrp="1"/>
          </p:cNvSpPr>
          <p:nvPr>
            <p:ph type="hdr" sz="quarter" idx="10"/>
          </p:nvPr>
        </p:nvSpPr>
        <p:spPr/>
        <p:txBody>
          <a:bodyPr/>
          <a:lstStyle/>
          <a:p>
            <a:pPr marL="0" marR="0" lvl="0" indent="0" algn="l" defTabSz="93174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62C61DAB-D93E-49CA-B245-379601CFE8D0}"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11/30/2022 8:52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624162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dirty="0"/>
          </a:p>
        </p:txBody>
      </p:sp>
      <p:sp>
        <p:nvSpPr>
          <p:cNvPr id="4" name="Header Placeholder 3"/>
          <p:cNvSpPr>
            <a:spLocks noGrp="1"/>
          </p:cNvSpPr>
          <p:nvPr>
            <p:ph type="hdr" sz="quarter" idx="10"/>
          </p:nvPr>
        </p:nvSpPr>
        <p:spPr/>
        <p:txBody>
          <a:bodyPr/>
          <a:lstStyle/>
          <a:p>
            <a:pPr marL="0" marR="0" lvl="0" indent="0" algn="l" defTabSz="93174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62C61DAB-D93E-49CA-B245-379601CFE8D0}"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11/30/2022 8:51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164558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11/30/2022 8:51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180366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11/30/2022 8:51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208511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11/30/2022 8:51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587229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kern="1200" dirty="0">
                <a:solidFill>
                  <a:schemeClr val="tx1"/>
                </a:solidFill>
                <a:effectLst/>
                <a:latin typeface="+mn-lt"/>
                <a:ea typeface="+mn-ea"/>
                <a:cs typeface="+mn-cs"/>
              </a:rPr>
              <a:t>The Microsoft Cloud Adoption Framework aligns different phases of the cloud adoption lifecycle to ensure easy access to the right guidance at the right time. </a:t>
            </a:r>
          </a:p>
          <a:p>
            <a:endParaRPr lang="en-IN" sz="1200" kern="1200" dirty="0">
              <a:solidFill>
                <a:schemeClr val="tx1"/>
              </a:solidFill>
              <a:effectLst/>
              <a:latin typeface="+mn-lt"/>
              <a:ea typeface="+mn-ea"/>
              <a:cs typeface="+mn-cs"/>
            </a:endParaRPr>
          </a:p>
          <a:p>
            <a:pPr marL="0" lvl="0" indent="0">
              <a:buFont typeface="Arial" panose="020B0604020202020204" pitchFamily="34" charset="0"/>
              <a:buNone/>
            </a:pPr>
            <a:r>
              <a:rPr lang="en-IN" sz="1200" b="0" kern="1200" dirty="0">
                <a:solidFill>
                  <a:schemeClr val="tx1"/>
                </a:solidFill>
                <a:effectLst/>
                <a:latin typeface="+mn-lt"/>
                <a:ea typeface="+mn-ea"/>
                <a:cs typeface="+mn-cs"/>
              </a:rPr>
              <a:t>Ready: follows the strategy and planning works. It focusses on preparing cloud environment for the planned changes.</a:t>
            </a:r>
          </a:p>
          <a:p>
            <a:pPr marL="0" lvl="0" indent="0">
              <a:buFont typeface="Arial" panose="020B0604020202020204" pitchFamily="34" charset="0"/>
              <a:buNone/>
            </a:pPr>
            <a:endParaRPr lang="en-IN" sz="1200" b="0" kern="1200" dirty="0">
              <a:solidFill>
                <a:schemeClr val="tx1"/>
              </a:solidFill>
              <a:effectLst/>
              <a:latin typeface="+mn-lt"/>
              <a:ea typeface="+mn-ea"/>
              <a:cs typeface="+mn-cs"/>
            </a:endParaRPr>
          </a:p>
          <a:p>
            <a:pPr marL="0" lvl="0" indent="0">
              <a:buFont typeface="Arial" panose="020B0604020202020204" pitchFamily="34" charset="0"/>
              <a:buNone/>
            </a:pPr>
            <a:r>
              <a:rPr lang="en-IN" sz="1200" b="0" kern="1200" dirty="0">
                <a:solidFill>
                  <a:schemeClr val="tx1"/>
                </a:solidFill>
                <a:effectLst/>
                <a:latin typeface="+mn-lt"/>
                <a:ea typeface="+mn-ea"/>
                <a:cs typeface="+mn-cs"/>
              </a:rPr>
              <a:t>This is a key stage of the journey, as it represents the first technical implementation stage of the adoption. </a:t>
            </a:r>
          </a:p>
          <a:p>
            <a:pPr marL="0" lvl="0" indent="0">
              <a:buFont typeface="Arial" panose="020B0604020202020204" pitchFamily="34" charset="0"/>
              <a:buNone/>
            </a:pPr>
            <a:r>
              <a:rPr lang="en-IN" sz="1200" b="0" kern="1200" dirty="0">
                <a:solidFill>
                  <a:schemeClr val="tx1"/>
                </a:solidFill>
                <a:effectLst/>
                <a:latin typeface="+mn-lt"/>
                <a:ea typeface="+mn-ea"/>
                <a:cs typeface="+mn-cs"/>
              </a:rPr>
              <a:t>A strong starting point is crucial for a great outcome, so the core elements of the Ready methodology are key success factors.</a:t>
            </a:r>
          </a:p>
          <a:p>
            <a:pPr marL="0" lvl="0" indent="0">
              <a:buFont typeface="Arial" panose="020B0604020202020204" pitchFamily="34" charset="0"/>
              <a:buNone/>
            </a:pPr>
            <a:endParaRPr lang="en-IN" sz="1200" b="0" kern="1200" dirty="0">
              <a:solidFill>
                <a:schemeClr val="tx1"/>
              </a:solidFill>
              <a:effectLst/>
              <a:latin typeface="+mn-lt"/>
              <a:ea typeface="+mn-ea"/>
              <a:cs typeface="+mn-cs"/>
            </a:endParaRPr>
          </a:p>
          <a:p>
            <a:pPr marL="0" lvl="0" indent="0">
              <a:buFont typeface="Arial" panose="020B0604020202020204" pitchFamily="34" charset="0"/>
              <a:buNone/>
            </a:pPr>
            <a:r>
              <a:rPr lang="en-IN" sz="1200" b="0" kern="1200" dirty="0">
                <a:solidFill>
                  <a:schemeClr val="tx1"/>
                </a:solidFill>
                <a:effectLst/>
                <a:latin typeface="+mn-lt"/>
                <a:ea typeface="+mn-ea"/>
                <a:cs typeface="+mn-cs"/>
              </a:rPr>
              <a:t>Ready is also a jump-off point for several of the other methodologies, which rely on the strong start as fuel for their own success:</a:t>
            </a:r>
          </a:p>
          <a:p>
            <a:pPr marL="0" lvl="0" indent="0">
              <a:buFont typeface="Arial" panose="020B0604020202020204" pitchFamily="34" charset="0"/>
              <a:buNone/>
            </a:pPr>
            <a:endParaRPr lang="en-IN" sz="1200" b="0" kern="1200" dirty="0">
              <a:solidFill>
                <a:schemeClr val="tx1"/>
              </a:solidFill>
              <a:effectLst/>
              <a:latin typeface="+mn-lt"/>
              <a:ea typeface="+mn-ea"/>
              <a:cs typeface="+mn-cs"/>
            </a:endParaRPr>
          </a:p>
          <a:p>
            <a:pPr marL="171450" lvl="0" indent="-171450">
              <a:buFont typeface="Arial" panose="020B0604020202020204" pitchFamily="34" charset="0"/>
              <a:buChar char="•"/>
            </a:pPr>
            <a:r>
              <a:rPr lang="en-IN" sz="1200" b="0" kern="1200" dirty="0">
                <a:solidFill>
                  <a:schemeClr val="tx1"/>
                </a:solidFill>
                <a:effectLst/>
                <a:latin typeface="+mn-lt"/>
                <a:ea typeface="+mn-ea"/>
                <a:cs typeface="+mn-cs"/>
              </a:rPr>
              <a:t>Migrate: Migrate and modernize existing workloads on the cloud.</a:t>
            </a:r>
          </a:p>
          <a:p>
            <a:pPr marL="171450" lvl="0" indent="-171450">
              <a:buFont typeface="Arial" panose="020B0604020202020204" pitchFamily="34" charset="0"/>
              <a:buChar char="•"/>
            </a:pPr>
            <a:r>
              <a:rPr lang="en-IN" sz="1200" b="0" kern="1200" dirty="0">
                <a:solidFill>
                  <a:schemeClr val="tx1"/>
                </a:solidFill>
                <a:effectLst/>
                <a:latin typeface="+mn-lt"/>
                <a:ea typeface="+mn-ea"/>
                <a:cs typeface="+mn-cs"/>
              </a:rPr>
              <a:t>Innovate: Develop new cloud-native or hybrid solutions.</a:t>
            </a:r>
          </a:p>
          <a:p>
            <a:pPr marL="171450" lvl="0" indent="-171450">
              <a:buFont typeface="Arial" panose="020B0604020202020204" pitchFamily="34" charset="0"/>
              <a:buChar char="•"/>
            </a:pPr>
            <a:r>
              <a:rPr lang="en-IN" sz="1200" b="0" kern="1200" dirty="0">
                <a:solidFill>
                  <a:schemeClr val="tx1"/>
                </a:solidFill>
                <a:effectLst/>
                <a:latin typeface="+mn-lt"/>
                <a:ea typeface="+mn-ea"/>
                <a:cs typeface="+mn-cs"/>
              </a:rPr>
              <a:t>Govern: Govern the environment and workloads to ensure industry standards and regulatory requirements. </a:t>
            </a:r>
          </a:p>
          <a:p>
            <a:pPr marL="171450" lvl="0" indent="-171450">
              <a:buFont typeface="Arial" panose="020B0604020202020204" pitchFamily="34" charset="0"/>
              <a:buChar char="•"/>
            </a:pPr>
            <a:r>
              <a:rPr lang="en-IN" sz="1200" b="0" kern="1200" dirty="0">
                <a:solidFill>
                  <a:schemeClr val="tx1"/>
                </a:solidFill>
                <a:effectLst/>
                <a:latin typeface="+mn-lt"/>
                <a:ea typeface="+mn-ea"/>
                <a:cs typeface="+mn-cs"/>
              </a:rPr>
              <a:t>Manage: Conduct </a:t>
            </a:r>
            <a:r>
              <a:rPr lang="en-IN" sz="1200" kern="1200" dirty="0">
                <a:solidFill>
                  <a:schemeClr val="tx1"/>
                </a:solidFill>
                <a:effectLst/>
                <a:latin typeface="+mn-lt"/>
                <a:ea typeface="+mn-ea"/>
                <a:cs typeface="+mn-cs"/>
              </a:rPr>
              <a:t>operations management for cloud and hybrid solutions.</a:t>
            </a:r>
          </a:p>
          <a:p>
            <a:endParaRPr lang="en-IN" dirty="0"/>
          </a:p>
          <a:p>
            <a:r>
              <a:rPr lang="en-IN" dirty="0"/>
              <a:t>Let’s begin looking at what Azure landing zones are.</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11/30/2022 8:51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571316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2369AD-D82C-4782-9A38-CE03BA09F4AE}" type="slidenum">
              <a:rPr lang="en-US" smtClean="0"/>
              <a:t>20</a:t>
            </a:fld>
            <a:endParaRPr lang="en-US"/>
          </a:p>
        </p:txBody>
      </p:sp>
    </p:spTree>
    <p:extLst>
      <p:ext uri="{BB962C8B-B14F-4D97-AF65-F5344CB8AC3E}">
        <p14:creationId xmlns:p14="http://schemas.microsoft.com/office/powerpoint/2010/main" val="41443709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11/30/2022 8:51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8244028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b="0" i="0" dirty="0">
              <a:solidFill>
                <a:srgbClr val="E6E6E6"/>
              </a:solidFill>
              <a:effectLst/>
              <a:latin typeface="Segoe UI" panose="020B0502040204020203" pitchFamily="34" charset="0"/>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11/30/2022 8:51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0930049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2369AD-D82C-4782-9A38-CE03BA09F4AE}" type="slidenum">
              <a:rPr lang="en-US" smtClean="0"/>
              <a:t>23</a:t>
            </a:fld>
            <a:endParaRPr lang="en-US"/>
          </a:p>
        </p:txBody>
      </p:sp>
    </p:spTree>
    <p:extLst>
      <p:ext uri="{BB962C8B-B14F-4D97-AF65-F5344CB8AC3E}">
        <p14:creationId xmlns:p14="http://schemas.microsoft.com/office/powerpoint/2010/main" val="321171642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11/30/2022 8:51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1589491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11/30/2022 8:51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305268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2369AD-D82C-4782-9A38-CE03BA09F4AE}" type="slidenum">
              <a:rPr lang="en-US" smtClean="0"/>
              <a:t>26</a:t>
            </a:fld>
            <a:endParaRPr lang="en-US"/>
          </a:p>
        </p:txBody>
      </p:sp>
    </p:spTree>
    <p:extLst>
      <p:ext uri="{BB962C8B-B14F-4D97-AF65-F5344CB8AC3E}">
        <p14:creationId xmlns:p14="http://schemas.microsoft.com/office/powerpoint/2010/main" val="29496144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11/30/2022 8:51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8977539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11/30/2022 8:51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5959432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11/30/2022 8:51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499802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dirty="0"/>
          </a:p>
        </p:txBody>
      </p:sp>
      <p:sp>
        <p:nvSpPr>
          <p:cNvPr id="4" name="Header Placeholder 3"/>
          <p:cNvSpPr>
            <a:spLocks noGrp="1"/>
          </p:cNvSpPr>
          <p:nvPr>
            <p:ph type="hdr" sz="quarter" idx="10"/>
          </p:nvPr>
        </p:nvSpPr>
        <p:spPr/>
        <p:txBody>
          <a:bodyPr/>
          <a:lstStyle/>
          <a:p>
            <a:pPr marL="0" marR="0" lvl="0" indent="0" algn="l" defTabSz="93174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62C61DAB-D93E-49CA-B245-379601CFE8D0}"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11/30/2022 8:52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1465954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2369AD-D82C-4782-9A38-CE03BA09F4AE}" type="slidenum">
              <a:rPr lang="en-US" smtClean="0"/>
              <a:t>30</a:t>
            </a:fld>
            <a:endParaRPr lang="en-US"/>
          </a:p>
        </p:txBody>
      </p:sp>
    </p:spTree>
    <p:extLst>
      <p:ext uri="{BB962C8B-B14F-4D97-AF65-F5344CB8AC3E}">
        <p14:creationId xmlns:p14="http://schemas.microsoft.com/office/powerpoint/2010/main" val="178749576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b="0" i="0" dirty="0">
              <a:solidFill>
                <a:srgbClr val="E6E6E6"/>
              </a:solidFill>
              <a:effectLst/>
              <a:latin typeface="Segoe UI" panose="020B0502040204020203" pitchFamily="34" charset="0"/>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11/30/2022 8:51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0930049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2369AD-D82C-4782-9A38-CE03BA09F4AE}" type="slidenum">
              <a:rPr lang="en-US" smtClean="0"/>
              <a:t>32</a:t>
            </a:fld>
            <a:endParaRPr lang="en-US"/>
          </a:p>
        </p:txBody>
      </p:sp>
    </p:spTree>
    <p:extLst>
      <p:ext uri="{BB962C8B-B14F-4D97-AF65-F5344CB8AC3E}">
        <p14:creationId xmlns:p14="http://schemas.microsoft.com/office/powerpoint/2010/main" val="106233138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b="0" i="0" dirty="0">
              <a:solidFill>
                <a:srgbClr val="E6E6E6"/>
              </a:solidFill>
              <a:effectLst/>
              <a:latin typeface="Segoe UI" panose="020B0502040204020203" pitchFamily="34" charset="0"/>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11/30/2022 8:51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0930049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b="0" i="0" dirty="0">
              <a:solidFill>
                <a:srgbClr val="E6E6E6"/>
              </a:solidFill>
              <a:effectLst/>
              <a:latin typeface="Segoe UI" panose="020B0502040204020203" pitchFamily="34" charset="0"/>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11/30/2022 8:51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9798241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2369AD-D82C-4782-9A38-CE03BA09F4AE}" type="slidenum">
              <a:rPr lang="en-US" smtClean="0"/>
              <a:t>35</a:t>
            </a:fld>
            <a:endParaRPr lang="en-US"/>
          </a:p>
        </p:txBody>
      </p:sp>
    </p:spTree>
    <p:extLst>
      <p:ext uri="{BB962C8B-B14F-4D97-AF65-F5344CB8AC3E}">
        <p14:creationId xmlns:p14="http://schemas.microsoft.com/office/powerpoint/2010/main" val="158256849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Wingdings" panose="05000000000000000000" pitchFamily="2" charset="2"/>
              <a:buChar char="§"/>
            </a:pPr>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7DB95EA-7B68-4F5A-B430-633D9CB126F5}"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36</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0018212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11/30/2022 8:51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5442322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11/30/2022 8:51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1697378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11/30/2022 8:51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646434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8358F0-6F6E-4229-B4E1-FAA558BBD1A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5383735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b="0" i="0" dirty="0">
              <a:solidFill>
                <a:srgbClr val="E6E6E6"/>
              </a:solidFill>
              <a:effectLst/>
              <a:latin typeface="Segoe UI" panose="020B0502040204020203" pitchFamily="34" charset="0"/>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11/30/2022 8:51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0608938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2369AD-D82C-4782-9A38-CE03BA09F4AE}" type="slidenum">
              <a:rPr lang="en-US" smtClean="0"/>
              <a:t>41</a:t>
            </a:fld>
            <a:endParaRPr lang="en-US"/>
          </a:p>
        </p:txBody>
      </p:sp>
    </p:spTree>
    <p:extLst>
      <p:ext uri="{BB962C8B-B14F-4D97-AF65-F5344CB8AC3E}">
        <p14:creationId xmlns:p14="http://schemas.microsoft.com/office/powerpoint/2010/main" val="62230635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b="0" i="0" dirty="0">
              <a:solidFill>
                <a:srgbClr val="E6E6E6"/>
              </a:solidFill>
              <a:effectLst/>
              <a:latin typeface="Segoe UI" panose="020B0502040204020203" pitchFamily="34" charset="0"/>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11/30/2022 8:51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3078932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b="0" i="0" dirty="0">
              <a:solidFill>
                <a:srgbClr val="E6E6E6"/>
              </a:solidFill>
              <a:effectLst/>
              <a:latin typeface="Segoe UI" panose="020B0502040204020203" pitchFamily="34" charset="0"/>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11/30/2022 8:51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6563312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b="0" i="0" dirty="0">
              <a:solidFill>
                <a:srgbClr val="E6E6E6"/>
              </a:solidFill>
              <a:effectLst/>
              <a:latin typeface="Segoe UI" panose="020B0502040204020203" pitchFamily="34" charset="0"/>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11/30/2022 8:51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4934988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2369AD-D82C-4782-9A38-CE03BA09F4AE}" type="slidenum">
              <a:rPr lang="en-US" smtClean="0"/>
              <a:t>45</a:t>
            </a:fld>
            <a:endParaRPr lang="en-US"/>
          </a:p>
        </p:txBody>
      </p:sp>
    </p:spTree>
    <p:extLst>
      <p:ext uri="{BB962C8B-B14F-4D97-AF65-F5344CB8AC3E}">
        <p14:creationId xmlns:p14="http://schemas.microsoft.com/office/powerpoint/2010/main" val="255084904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b="0" i="0" dirty="0">
              <a:solidFill>
                <a:srgbClr val="E6E6E6"/>
              </a:solidFill>
              <a:effectLst/>
              <a:latin typeface="Segoe UI" panose="020B0502040204020203" pitchFamily="34" charset="0"/>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11/30/2022 8:51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6383231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b="0" i="0" dirty="0">
              <a:solidFill>
                <a:srgbClr val="E6E6E6"/>
              </a:solidFill>
              <a:effectLst/>
              <a:latin typeface="Segoe UI" panose="020B0502040204020203" pitchFamily="34" charset="0"/>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11/30/2022 8:51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2648502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a:p>
        </p:txBody>
      </p:sp>
      <p:sp>
        <p:nvSpPr>
          <p:cNvPr id="4" name="Header Placeholder 3"/>
          <p:cNvSpPr>
            <a:spLocks noGrp="1"/>
          </p:cNvSpPr>
          <p:nvPr>
            <p:ph type="hdr" sz="quarter" idx="10"/>
          </p:nvPr>
        </p:nvSpPr>
        <p:spPr/>
        <p:txBody>
          <a:bodyPr/>
          <a:lstStyle/>
          <a:p>
            <a:pPr marL="0" marR="0" lvl="0" indent="0" algn="l" defTabSz="93174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62C61DAB-D93E-49CA-B245-379601CFE8D0}"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11/30/2022 8:51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1645582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a:p>
        </p:txBody>
      </p:sp>
      <p:sp>
        <p:nvSpPr>
          <p:cNvPr id="4" name="Header Placeholder 3"/>
          <p:cNvSpPr>
            <a:spLocks noGrp="1"/>
          </p:cNvSpPr>
          <p:nvPr>
            <p:ph type="hdr" sz="quarter" idx="10"/>
          </p:nvPr>
        </p:nvSpPr>
        <p:spPr/>
        <p:txBody>
          <a:bodyPr/>
          <a:lstStyle/>
          <a:p>
            <a:pPr marL="0" marR="0" lvl="0" indent="0" algn="l" defTabSz="93174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62C61DAB-D93E-49CA-B245-379601CFE8D0}"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11/30/2022 8:51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164558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403823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landing zones focus on unifying technologies and technical guidance to help you build a successful cloud environment. </a:t>
            </a:r>
          </a:p>
          <a:p>
            <a:endParaRPr lang="en-US" dirty="0"/>
          </a:p>
          <a:p>
            <a:r>
              <a:rPr lang="en-US" dirty="0"/>
              <a:t>In general, Azure landing zones:</a:t>
            </a:r>
          </a:p>
          <a:p>
            <a:endParaRPr lang="en-US" dirty="0"/>
          </a:p>
          <a:p>
            <a:pPr marL="171450" indent="-171450">
              <a:buFont typeface="Arial" panose="020B0604020202020204" pitchFamily="34" charset="0"/>
              <a:buChar char="•"/>
            </a:pPr>
            <a:r>
              <a:rPr lang="en-US" dirty="0"/>
              <a:t>Offer repeatable packaged environments </a:t>
            </a:r>
          </a:p>
          <a:p>
            <a:pPr marL="171450" indent="-171450">
              <a:buFont typeface="Arial" panose="020B0604020202020204" pitchFamily="34" charset="0"/>
              <a:buChar char="•"/>
            </a:pPr>
            <a:r>
              <a:rPr lang="en-US" dirty="0"/>
              <a:t>Enable migrations and net new apps.	</a:t>
            </a:r>
          </a:p>
          <a:p>
            <a:pPr marL="171450" indent="-171450">
              <a:buFont typeface="Arial" panose="020B0604020202020204" pitchFamily="34" charset="0"/>
              <a:buChar char="•"/>
            </a:pPr>
            <a:r>
              <a:rPr lang="en-US" dirty="0"/>
              <a:t>Simplify the process of starting a cloud environment, to enable teams to focus on migration or innovation</a:t>
            </a:r>
          </a:p>
          <a:p>
            <a:endParaRPr lang="en-US" dirty="0"/>
          </a:p>
          <a:p>
            <a:r>
              <a:rPr lang="en-US" dirty="0"/>
              <a:t>Now, lets look in detail at what we consider to be the focus areas for a landing zone.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8358F0-6F6E-4229-B4E1-FAA558BBD1A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739085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900" b="0" i="0" kern="1200" dirty="0">
                <a:solidFill>
                  <a:schemeClr val="tx1"/>
                </a:solidFill>
                <a:effectLst/>
                <a:latin typeface="Segoe UI" panose="020B0502040204020203" pitchFamily="34" charset="0"/>
                <a:ea typeface="+mn-ea"/>
                <a:cs typeface="+mn-cs"/>
              </a:rPr>
              <a:t>Just like organizing books in library (think of a book being a resource on a shelf in a cabinet in a room in the library) comes with set of principals (labelling, category).  ALZ comes with set of design principals, which are necessary for organizing resources in subscriptions. These are (read out the 5 principles)</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900" b="0" i="0" kern="1200" dirty="0">
              <a:solidFill>
                <a:schemeClr val="tx1"/>
              </a:solidFill>
              <a:effectLst/>
              <a:latin typeface="Segoe UI" panose="020B050204020402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900" b="0" i="0" kern="1200" dirty="0">
                <a:solidFill>
                  <a:schemeClr val="tx1"/>
                </a:solidFill>
                <a:effectLst/>
                <a:latin typeface="Segoe UI" panose="020B0502040204020203" pitchFamily="34" charset="0"/>
                <a:ea typeface="+mn-ea"/>
                <a:cs typeface="+mn-cs"/>
              </a:rPr>
              <a:t>I’ll cover these principles in more detail in the following slides.</a:t>
            </a:r>
          </a:p>
          <a:p>
            <a:pPr marL="228600" indent="-228600">
              <a:buFont typeface="+mj-lt"/>
              <a:buAutoNum type="arabicPeriod"/>
            </a:pPr>
            <a:endParaRPr lang="en-US" sz="900" b="0" i="0" kern="1200" dirty="0">
              <a:solidFill>
                <a:schemeClr val="tx1"/>
              </a:solidFill>
              <a:effectLst/>
              <a:latin typeface="Segoe UI" panose="020B0502040204020203" pitchFamily="34" charset="0"/>
              <a:ea typeface="+mn-ea"/>
              <a:cs typeface="+mn-cs"/>
            </a:endParaRPr>
          </a:p>
          <a:p>
            <a:pPr marL="228600" indent="-228600">
              <a:buFont typeface="+mj-lt"/>
              <a:buAutoNum type="arabicPeriod"/>
            </a:pPr>
            <a:r>
              <a:rPr lang="en-US" sz="900" b="0" i="0" strike="sngStrike" kern="1200" dirty="0">
                <a:solidFill>
                  <a:schemeClr val="tx1"/>
                </a:solidFill>
                <a:effectLst/>
                <a:latin typeface="Segoe UI" panose="020B0502040204020203" pitchFamily="34" charset="0"/>
                <a:ea typeface="+mn-ea"/>
                <a:cs typeface="+mn-cs"/>
              </a:rPr>
              <a:t>Subscriptions should be used as a unit of management and scale aligned with business needs and priorities. You should avoid to maintain central control for subscription creation, and allow business units to create subscriptions themselves. Your governance model should ensure that as subscriptions are created and moved to different management groups, policies are applied to enforce any necessary guardrails.</a:t>
            </a:r>
          </a:p>
          <a:p>
            <a:pPr marL="228600" indent="-228600">
              <a:buFont typeface="+mj-lt"/>
              <a:buAutoNum type="arabicPeriod"/>
            </a:pPr>
            <a:r>
              <a:rPr lang="en-US" sz="900" b="0" i="0" strike="sngStrike" kern="1200" dirty="0">
                <a:solidFill>
                  <a:schemeClr val="tx1"/>
                </a:solidFill>
                <a:effectLst/>
                <a:latin typeface="Segoe UI" panose="020B0502040204020203" pitchFamily="34" charset="0"/>
                <a:ea typeface="+mn-ea"/>
                <a:cs typeface="+mn-cs"/>
              </a:rPr>
              <a:t>Azure Policy should be used to provide the “guard-rails” and ensure the continued compliance of the customer platform and applications deployed onto it, whilst also providing application owners sufficient freedom and a secure unhindered path to cloud.</a:t>
            </a:r>
          </a:p>
          <a:p>
            <a:pPr marL="228600" indent="-228600">
              <a:buFont typeface="+mj-lt"/>
              <a:buAutoNum type="arabicPeriod"/>
            </a:pPr>
            <a:r>
              <a:rPr lang="en-US" sz="900" b="0" i="0" strike="sngStrike" kern="1200" dirty="0">
                <a:solidFill>
                  <a:schemeClr val="tx1"/>
                </a:solidFill>
                <a:effectLst/>
                <a:latin typeface="Segoe UI" panose="020B0502040204020203" pitchFamily="34" charset="0"/>
                <a:ea typeface="+mn-ea"/>
                <a:cs typeface="+mn-cs"/>
              </a:rPr>
              <a:t>The ALZ architecture should </a:t>
            </a:r>
            <a:r>
              <a:rPr lang="en-US" sz="900" b="1" i="0" strike="sngStrike" kern="1200" dirty="0">
                <a:solidFill>
                  <a:schemeClr val="tx1"/>
                </a:solidFill>
                <a:effectLst/>
                <a:latin typeface="Segoe UI" panose="020B0502040204020203" pitchFamily="34" charset="0"/>
                <a:ea typeface="+mn-ea"/>
                <a:cs typeface="+mn-cs"/>
              </a:rPr>
              <a:t>NOT</a:t>
            </a:r>
            <a:r>
              <a:rPr lang="en-US" sz="900" b="0" i="0" strike="sngStrike" kern="1200" dirty="0">
                <a:solidFill>
                  <a:schemeClr val="tx1"/>
                </a:solidFill>
                <a:effectLst/>
                <a:latin typeface="Segoe UI" panose="020B0502040204020203" pitchFamily="34" charset="0"/>
                <a:ea typeface="+mn-ea"/>
                <a:cs typeface="+mn-cs"/>
              </a:rPr>
              <a:t> rely on abstraction layers such as customer developed portals or tooling, and should provide a consistent experience for both </a:t>
            </a:r>
            <a:r>
              <a:rPr lang="en-US" sz="900" b="0" i="0" strike="sngStrike" kern="1200" dirty="0" err="1">
                <a:solidFill>
                  <a:schemeClr val="tx1"/>
                </a:solidFill>
                <a:effectLst/>
                <a:latin typeface="Segoe UI" panose="020B0502040204020203" pitchFamily="34" charset="0"/>
                <a:ea typeface="+mn-ea"/>
                <a:cs typeface="+mn-cs"/>
              </a:rPr>
              <a:t>AppOps</a:t>
            </a:r>
            <a:r>
              <a:rPr lang="en-US" sz="900" b="0" i="0" strike="sngStrike" kern="1200" dirty="0">
                <a:solidFill>
                  <a:schemeClr val="tx1"/>
                </a:solidFill>
                <a:effectLst/>
                <a:latin typeface="Segoe UI" panose="020B0502040204020203" pitchFamily="34" charset="0"/>
                <a:ea typeface="+mn-ea"/>
                <a:cs typeface="+mn-cs"/>
              </a:rPr>
              <a:t> (centrally managed operation teams) and DevOps (dedicated application operation teams). </a:t>
            </a:r>
          </a:p>
          <a:p>
            <a:pPr marL="228600" indent="-228600">
              <a:buAutoNum type="arabicPeriod"/>
            </a:pPr>
            <a:r>
              <a:rPr lang="en-US" sz="900" strike="sngStrike" dirty="0">
                <a:latin typeface="Segoe UI"/>
                <a:cs typeface="Segoe UI"/>
              </a:rPr>
              <a:t>The ALZ architecture</a:t>
            </a:r>
            <a:r>
              <a:rPr lang="en-US" sz="900" b="0" i="0" strike="sngStrike" kern="1200" dirty="0">
                <a:solidFill>
                  <a:schemeClr val="tx1"/>
                </a:solidFill>
                <a:effectLst/>
                <a:latin typeface="Segoe UI"/>
                <a:cs typeface="Segoe UI"/>
              </a:rPr>
              <a:t> should focus on application centric migrations and development rather than a pure infrastructure “lift and shift” migration (i.e. movement of virtual machines) and should not differentiate between old/new applications or IaaS/PaaS applications.</a:t>
            </a:r>
          </a:p>
          <a:p>
            <a:pPr marL="228600" indent="-228600">
              <a:buFont typeface="+mj-lt"/>
              <a:buAutoNum type="arabicPeriod"/>
            </a:pPr>
            <a:r>
              <a:rPr lang="en-US" sz="900" b="0" i="0" strike="sngStrike" kern="1200" dirty="0">
                <a:solidFill>
                  <a:schemeClr val="tx1"/>
                </a:solidFill>
                <a:effectLst/>
                <a:latin typeface="Segoe UI"/>
                <a:cs typeface="Segoe UI"/>
              </a:rPr>
              <a:t>The</a:t>
            </a:r>
            <a:r>
              <a:rPr lang="en-US" sz="900" strike="sngStrike" dirty="0">
                <a:latin typeface="Segoe UI"/>
                <a:cs typeface="Segoe UI"/>
              </a:rPr>
              <a:t> ALZ</a:t>
            </a:r>
            <a:r>
              <a:rPr lang="en-US" sz="900" b="0" i="0" strike="sngStrike" kern="1200" dirty="0">
                <a:solidFill>
                  <a:schemeClr val="tx1"/>
                </a:solidFill>
                <a:effectLst/>
                <a:latin typeface="Segoe UI"/>
                <a:cs typeface="Segoe UI"/>
              </a:rPr>
              <a:t> architecture strongly advocates the use of native platform services and capabilities wherever possible, which should be fully aligned with Azure platform roadmaps from the offset to ensure new capabilities are swiftly made available within customer environments.</a:t>
            </a:r>
            <a:endParaRPr lang="en-US" sz="900" strike="sngStrike" dirty="0">
              <a:latin typeface="Segoe UI"/>
              <a:cs typeface="Segoe UI"/>
            </a:endParaRPr>
          </a:p>
          <a:p>
            <a:pPr marL="228600" indent="-228600">
              <a:buFont typeface="+mj-lt"/>
              <a:buAutoNum type="arabicPeriod"/>
            </a:pPr>
            <a:r>
              <a:rPr lang="en-US" sz="882" b="0" i="0" strike="sngStrike" kern="1200" dirty="0">
                <a:solidFill>
                  <a:schemeClr val="tx1"/>
                </a:solidFill>
                <a:effectLst/>
                <a:latin typeface="Segoe UI" panose="020B0502040204020203" pitchFamily="34" charset="0"/>
                <a:ea typeface="+mn-ea"/>
                <a:cs typeface="+mn-cs"/>
              </a:rPr>
              <a:t>the use of native platform services and capabilities wherever possible, which should be fully aligned with Azure platform roadmaps from the offset to ensure new capabilities are swiftly made available within customer environments.</a:t>
            </a:r>
            <a:endParaRPr lang="en-US" strike="sngStrike"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11/30/2022 8:52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069599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11/30/2022 8:52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440963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Azure landing zone conceptual architecture</a:t>
            </a:r>
          </a:p>
          <a:p>
            <a:endParaRPr lang="en-US" b="0" dirty="0"/>
          </a:p>
          <a:p>
            <a:r>
              <a:rPr lang="en-US" b="0" dirty="0"/>
              <a:t>The destination (or target end-state) of the journey.</a:t>
            </a:r>
            <a:endParaRPr lang="en-US" b="0" dirty="0">
              <a:cs typeface="Calibri"/>
            </a:endParaRPr>
          </a:p>
          <a:p>
            <a:endParaRPr lang="en-US" b="0" dirty="0"/>
          </a:p>
          <a:p>
            <a:r>
              <a:rPr lang="en-US" b="0" dirty="0"/>
              <a:t>Scaled-out controls and architecture to enable customers to grow and innovate safely</a:t>
            </a:r>
            <a:endParaRPr lang="en-US" b="0" dirty="0">
              <a:cs typeface="Calibri"/>
            </a:endParaRPr>
          </a:p>
          <a:p>
            <a:endParaRPr lang="en-US" b="0" dirty="0"/>
          </a:p>
          <a:p>
            <a:r>
              <a:rPr lang="en-US" b="0" dirty="0"/>
              <a:t>Depending on the cloud operating model chosen, you may arrive at this destination quickly, or over time. </a:t>
            </a:r>
          </a:p>
          <a:p>
            <a:r>
              <a:rPr lang="en-US" b="0" dirty="0"/>
              <a:t>This may represent a subset of your estate, if you scale into enterprise operations or distributed operations</a:t>
            </a:r>
          </a:p>
          <a:p>
            <a:endParaRPr lang="en-US" b="0" dirty="0">
              <a:cs typeface="Calibri"/>
            </a:endParaRPr>
          </a:p>
          <a:p>
            <a:r>
              <a:rPr lang="en-US" b="0" dirty="0">
                <a:cs typeface="Calibri"/>
              </a:rPr>
              <a:t>We are learning from engagements with customers and partners, codifying best practices guidance for the cloud adoption journey.</a:t>
            </a:r>
          </a:p>
          <a:p>
            <a:endParaRPr lang="en-US" b="0" dirty="0">
              <a:cs typeface="Calibri"/>
            </a:endParaRPr>
          </a:p>
          <a:p>
            <a:r>
              <a:rPr lang="en-US" b="0" dirty="0">
                <a:cs typeface="Calibri"/>
              </a:rPr>
              <a:t>Let's dive into common starting points, and the typical phases of a cloud journey.</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8358F0-6F6E-4229-B4E1-FAA558BBD1A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8364532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47.emf"/><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49.svg"/><Relationship Id="rId2" Type="http://schemas.openxmlformats.org/officeDocument/2006/relationships/image" Target="../media/image48.png"/><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47.emf"/><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Master" Target="../slideMasters/slideMaster6.xml"/><Relationship Id="rId4" Type="http://schemas.openxmlformats.org/officeDocument/2006/relationships/image" Target="../media/image61.jpeg"/></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Master" Target="../slideMasters/slideMaster6.xml"/><Relationship Id="rId4" Type="http://schemas.openxmlformats.org/officeDocument/2006/relationships/image" Target="../media/image61.jpeg"/></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Master" Target="../slideMasters/slideMaster6.xml"/><Relationship Id="rId4" Type="http://schemas.openxmlformats.org/officeDocument/2006/relationships/image" Target="../media/image61.jpeg"/></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Master" Target="../slideMasters/slideMaster6.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Master" Target="../slideMasters/slideMaster6.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Master" Target="../slideMasters/slideMaster6.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Master" Target="../slideMasters/slideMaster6.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Master" Target="../slideMasters/slideMaster6.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7.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7.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7.xml"/></Relationships>
</file>

<file path=ppt/slideLayouts/_rels/slideLayout17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25.emf"/><Relationship Id="rId1" Type="http://schemas.openxmlformats.org/officeDocument/2006/relationships/slideMaster" Target="../slideMasters/slideMaster7.xml"/></Relationships>
</file>

<file path=ppt/slideLayouts/_rels/slideLayout179.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image" Target="../media/image25.emf"/><Relationship Id="rId1" Type="http://schemas.openxmlformats.org/officeDocument/2006/relationships/slideMaster" Target="../slideMasters/slideMaster7.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25.emf"/><Relationship Id="rId1" Type="http://schemas.openxmlformats.org/officeDocument/2006/relationships/slideMaster" Target="../slideMasters/slideMaster7.xml"/></Relationships>
</file>

<file path=ppt/slideLayouts/_rels/slideLayout18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25.emf"/><Relationship Id="rId1" Type="http://schemas.openxmlformats.org/officeDocument/2006/relationships/slideMaster" Target="../slideMasters/slideMaster7.xml"/></Relationships>
</file>

<file path=ppt/slideLayouts/_rels/slideLayout18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25.emf"/><Relationship Id="rId1" Type="http://schemas.openxmlformats.org/officeDocument/2006/relationships/slideMaster" Target="../slideMasters/slideMaster7.xml"/></Relationships>
</file>

<file path=ppt/slideLayouts/_rels/slideLayout18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25.emf"/><Relationship Id="rId1" Type="http://schemas.openxmlformats.org/officeDocument/2006/relationships/slideMaster" Target="../slideMasters/slideMaster7.xml"/></Relationships>
</file>

<file path=ppt/slideLayouts/_rels/slideLayout184.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image" Target="../media/image25.emf"/><Relationship Id="rId1" Type="http://schemas.openxmlformats.org/officeDocument/2006/relationships/slideMaster" Target="../slideMasters/slideMaster7.xml"/></Relationships>
</file>

<file path=ppt/slideLayouts/_rels/slideLayout185.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image" Target="../media/image25.emf"/><Relationship Id="rId1" Type="http://schemas.openxmlformats.org/officeDocument/2006/relationships/slideMaster" Target="../slideMasters/slideMaster7.xml"/></Relationships>
</file>

<file path=ppt/slideLayouts/_rels/slideLayout186.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image" Target="../media/image25.emf"/><Relationship Id="rId1" Type="http://schemas.openxmlformats.org/officeDocument/2006/relationships/slideMaster" Target="../slideMasters/slideMaster7.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2.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image" Target="../media/image77.jpeg"/><Relationship Id="rId1" Type="http://schemas.openxmlformats.org/officeDocument/2006/relationships/slideMaster" Target="../slideMasters/slideMaster7.xml"/><Relationship Id="rId4" Type="http://schemas.openxmlformats.org/officeDocument/2006/relationships/image" Target="../media/image79.jpeg"/></Relationships>
</file>

<file path=ppt/slideLayouts/_rels/slideLayout193.xml.rels><?xml version="1.0" encoding="UTF-8" standalone="yes"?>
<Relationships xmlns="http://schemas.openxmlformats.org/package/2006/relationships"><Relationship Id="rId3" Type="http://schemas.openxmlformats.org/officeDocument/2006/relationships/image" Target="../media/image81.png"/><Relationship Id="rId7" Type="http://schemas.openxmlformats.org/officeDocument/2006/relationships/image" Target="../media/image85.png"/><Relationship Id="rId2" Type="http://schemas.openxmlformats.org/officeDocument/2006/relationships/image" Target="../media/image80.png"/><Relationship Id="rId1" Type="http://schemas.openxmlformats.org/officeDocument/2006/relationships/slideMaster" Target="../slideMasters/slideMaster7.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7.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Master" Target="../slideMasters/slideMaster7.xml"/></Relationships>
</file>

<file path=ppt/slideLayouts/_rels/slideLayout198.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Master" Target="../slideMasters/slideMaster7.xml"/></Relationships>
</file>

<file path=ppt/slideLayouts/_rels/slideLayout199.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image" Target="../media/image88.jpeg"/><Relationship Id="rId1" Type="http://schemas.openxmlformats.org/officeDocument/2006/relationships/slideMaster" Target="../slideMasters/slideMaster7.xml"/><Relationship Id="rId4" Type="http://schemas.openxmlformats.org/officeDocument/2006/relationships/image" Target="../media/image90.jpe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Master" Target="../slideMasters/slideMaster7.xml"/></Relationships>
</file>

<file path=ppt/slideLayouts/_rels/slideLayout20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Master" Target="../slideMasters/slideMaster7.xml"/></Relationships>
</file>

<file path=ppt/slideLayouts/_rels/slideLayout20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Master" Target="../slideMasters/slideMaster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5.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7.xml"/></Relationships>
</file>

<file path=ppt/slideLayouts/_rels/slideLayout206.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9.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2.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image" Target="../media/image93.jpeg"/><Relationship Id="rId1" Type="http://schemas.openxmlformats.org/officeDocument/2006/relationships/slideMaster" Target="../slideMasters/slideMaster8.xml"/><Relationship Id="rId4" Type="http://schemas.openxmlformats.org/officeDocument/2006/relationships/image" Target="../media/image94.png"/></Relationships>
</file>

<file path=ppt/slideLayouts/_rels/slideLayout213.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Master" Target="../slideMasters/slideMaster8.xml"/></Relationships>
</file>

<file path=ppt/slideLayouts/_rels/slideLayout214.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image" Target="../media/image95.jpeg"/><Relationship Id="rId1" Type="http://schemas.openxmlformats.org/officeDocument/2006/relationships/slideMaster" Target="../slideMasters/slideMaster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1.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8.xml"/></Relationships>
</file>

<file path=ppt/slideLayouts/_rels/slideLayout222.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8.xml"/></Relationships>
</file>

<file path=ppt/slideLayouts/_rels/slideLayout223.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8.xml"/></Relationships>
</file>

<file path=ppt/slideLayouts/_rels/slideLayout224.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Master" Target="../slideMasters/slideMaster8.xml"/></Relationships>
</file>

<file path=ppt/slideLayouts/_rels/slideLayout225.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Master" Target="../slideMasters/slideMaster8.xml"/></Relationships>
</file>

<file path=ppt/slideLayouts/_rels/slideLayout226.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Master" Target="../slideMasters/slideMaster8.xml"/></Relationships>
</file>

<file path=ppt/slideLayouts/_rels/slideLayout227.xml.rels><?xml version="1.0" encoding="UTF-8" standalone="yes"?>
<Relationships xmlns="http://schemas.openxmlformats.org/package/2006/relationships"><Relationship Id="rId2" Type="http://schemas.openxmlformats.org/officeDocument/2006/relationships/image" Target="../media/image97.jpeg"/><Relationship Id="rId1" Type="http://schemas.openxmlformats.org/officeDocument/2006/relationships/slideMaster" Target="../slideMasters/slideMaster8.xml"/></Relationships>
</file>

<file path=ppt/slideLayouts/_rels/slideLayout228.xml.rels><?xml version="1.0" encoding="UTF-8" standalone="yes"?>
<Relationships xmlns="http://schemas.openxmlformats.org/package/2006/relationships"><Relationship Id="rId2" Type="http://schemas.openxmlformats.org/officeDocument/2006/relationships/image" Target="../media/image97.jpeg"/><Relationship Id="rId1" Type="http://schemas.openxmlformats.org/officeDocument/2006/relationships/slideMaster" Target="../slideMasters/slideMaster8.xml"/></Relationships>
</file>

<file path=ppt/slideLayouts/_rels/slideLayout229.xml.rels><?xml version="1.0" encoding="UTF-8" standalone="yes"?>
<Relationships xmlns="http://schemas.openxmlformats.org/package/2006/relationships"><Relationship Id="rId2" Type="http://schemas.openxmlformats.org/officeDocument/2006/relationships/image" Target="../media/image98.jpeg"/><Relationship Id="rId1" Type="http://schemas.openxmlformats.org/officeDocument/2006/relationships/slideMaster" Target="../slideMasters/slideMaster8.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8.xml"/></Relationships>
</file>

<file path=ppt/slideLayouts/_rels/slideLayout231.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8.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8.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4.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9.xml"/></Relationships>
</file>

<file path=ppt/slideLayouts/_rels/slideLayout245.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9.xml"/></Relationships>
</file>

<file path=ppt/slideLayouts/_rels/slideLayout24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24.emf"/><Relationship Id="rId1" Type="http://schemas.openxmlformats.org/officeDocument/2006/relationships/slideMaster" Target="../slideMasters/slideMaster9.xml"/><Relationship Id="rId4" Type="http://schemas.openxmlformats.org/officeDocument/2006/relationships/image" Target="../media/image99.svg"/></Relationships>
</file>

<file path=ppt/slideLayouts/_rels/slideLayout24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24.emf"/><Relationship Id="rId1" Type="http://schemas.openxmlformats.org/officeDocument/2006/relationships/slideMaster" Target="../slideMasters/slideMaster9.xml"/><Relationship Id="rId5" Type="http://schemas.openxmlformats.org/officeDocument/2006/relationships/image" Target="../media/image101.emf"/><Relationship Id="rId4" Type="http://schemas.openxmlformats.org/officeDocument/2006/relationships/image" Target="../media/image100.svg"/></Relationships>
</file>

<file path=ppt/slideLayouts/_rels/slideLayout24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25.emf"/><Relationship Id="rId1" Type="http://schemas.openxmlformats.org/officeDocument/2006/relationships/slideMaster" Target="../slideMasters/slideMaster9.xml"/></Relationships>
</file>

<file path=ppt/slideLayouts/_rels/slideLayout249.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image" Target="../media/image25.emf"/><Relationship Id="rId1" Type="http://schemas.openxmlformats.org/officeDocument/2006/relationships/slideMaster" Target="../slideMasters/slideMaster9.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25.emf"/><Relationship Id="rId1" Type="http://schemas.openxmlformats.org/officeDocument/2006/relationships/slideMaster" Target="../slideMasters/slideMaster9.xml"/></Relationships>
</file>

<file path=ppt/slideLayouts/_rels/slideLayout25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25.emf"/><Relationship Id="rId1" Type="http://schemas.openxmlformats.org/officeDocument/2006/relationships/slideMaster" Target="../slideMasters/slideMaster9.xml"/></Relationships>
</file>

<file path=ppt/slideLayouts/_rels/slideLayout25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25.emf"/><Relationship Id="rId1" Type="http://schemas.openxmlformats.org/officeDocument/2006/relationships/slideMaster" Target="../slideMasters/slideMaster9.xml"/></Relationships>
</file>

<file path=ppt/slideLayouts/_rels/slideLayout25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25.emf"/><Relationship Id="rId1" Type="http://schemas.openxmlformats.org/officeDocument/2006/relationships/slideMaster" Target="../slideMasters/slideMaster9.xml"/></Relationships>
</file>

<file path=ppt/slideLayouts/_rels/slideLayout254.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image" Target="../media/image25.emf"/><Relationship Id="rId1" Type="http://schemas.openxmlformats.org/officeDocument/2006/relationships/slideMaster" Target="../slideMasters/slideMaster9.xml"/></Relationships>
</file>

<file path=ppt/slideLayouts/_rels/slideLayout255.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image" Target="../media/image25.emf"/><Relationship Id="rId1" Type="http://schemas.openxmlformats.org/officeDocument/2006/relationships/slideMaster" Target="../slideMasters/slideMaster9.xml"/></Relationships>
</file>

<file path=ppt/slideLayouts/_rels/slideLayout256.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image" Target="../media/image25.emf"/><Relationship Id="rId1" Type="http://schemas.openxmlformats.org/officeDocument/2006/relationships/slideMaster" Target="../slideMasters/slideMaster9.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2.xml.rels><?xml version="1.0" encoding="UTF-8" standalone="yes"?>
<Relationships xmlns="http://schemas.openxmlformats.org/package/2006/relationships"><Relationship Id="rId3" Type="http://schemas.openxmlformats.org/officeDocument/2006/relationships/image" Target="../media/image103.jpeg"/><Relationship Id="rId2" Type="http://schemas.openxmlformats.org/officeDocument/2006/relationships/image" Target="../media/image102.jpeg"/><Relationship Id="rId1" Type="http://schemas.openxmlformats.org/officeDocument/2006/relationships/slideMaster" Target="../slideMasters/slideMaster9.xml"/><Relationship Id="rId4" Type="http://schemas.openxmlformats.org/officeDocument/2006/relationships/image" Target="../media/image79.jpeg"/></Relationships>
</file>

<file path=ppt/slideLayouts/_rels/slideLayout263.xml.rels><?xml version="1.0" encoding="UTF-8" standalone="yes"?>
<Relationships xmlns="http://schemas.openxmlformats.org/package/2006/relationships"><Relationship Id="rId3" Type="http://schemas.openxmlformats.org/officeDocument/2006/relationships/image" Target="../media/image81.png"/><Relationship Id="rId7" Type="http://schemas.openxmlformats.org/officeDocument/2006/relationships/image" Target="../media/image85.png"/><Relationship Id="rId2" Type="http://schemas.openxmlformats.org/officeDocument/2006/relationships/image" Target="../media/image80.png"/><Relationship Id="rId1" Type="http://schemas.openxmlformats.org/officeDocument/2006/relationships/slideMaster" Target="../slideMasters/slideMaster9.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7.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Master" Target="../slideMasters/slideMaster9.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9.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Master" Target="../slideMasters/slideMaster9.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image" Target="../media/image104.jpeg"/><Relationship Id="rId1" Type="http://schemas.openxmlformats.org/officeDocument/2006/relationships/slideMaster" Target="../slideMasters/slideMaster9.xml"/><Relationship Id="rId4" Type="http://schemas.openxmlformats.org/officeDocument/2006/relationships/image" Target="../media/image90.jpeg"/></Relationships>
</file>

<file path=ppt/slideLayouts/_rels/slideLayout27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Master" Target="../slideMasters/slideMaster9.xml"/></Relationships>
</file>

<file path=ppt/slideLayouts/_rels/slideLayout27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Master" Target="../slideMasters/slideMaster9.xml"/></Relationships>
</file>

<file path=ppt/slideLayouts/_rels/slideLayout27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Master" Target="../slideMasters/slideMaster9.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6.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9.xml"/></Relationships>
</file>

<file path=ppt/slideLayouts/_rels/slideLayout277.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9.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3.xml.rels><?xml version="1.0" encoding="UTF-8" standalone="yes"?>
<Relationships xmlns="http://schemas.openxmlformats.org/package/2006/relationships"><Relationship Id="rId2" Type="http://schemas.openxmlformats.org/officeDocument/2006/relationships/image" Target="../media/image105.jpeg"/><Relationship Id="rId1" Type="http://schemas.openxmlformats.org/officeDocument/2006/relationships/slideMaster" Target="../slideMasters/slideMaster9.xml"/></Relationships>
</file>

<file path=ppt/slideLayouts/_rels/slideLayout284.xml.rels><?xml version="1.0" encoding="UTF-8" standalone="yes"?>
<Relationships xmlns="http://schemas.openxmlformats.org/package/2006/relationships"><Relationship Id="rId2" Type="http://schemas.openxmlformats.org/officeDocument/2006/relationships/image" Target="../media/image106.jpeg"/><Relationship Id="rId1" Type="http://schemas.openxmlformats.org/officeDocument/2006/relationships/slideMaster" Target="../slideMasters/slideMaster9.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6.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Master" Target="../slideMasters/slideMaster9.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290.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10.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1.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10.xml"/></Relationships>
</file>

<file path=ppt/slideLayouts/_rels/slideLayout302.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10.xml"/></Relationships>
</file>

<file path=ppt/slideLayouts/_rels/slideLayout303.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10.xml"/></Relationships>
</file>

<file path=ppt/slideLayouts/_rels/slideLayout304.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10.xml"/></Relationships>
</file>

<file path=ppt/slideLayouts/_rels/slideLayout305.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10.xml"/></Relationships>
</file>

<file path=ppt/slideLayouts/_rels/slideLayout306.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Master" Target="../slideMasters/slideMaster10.xml"/></Relationships>
</file>

<file path=ppt/slideLayouts/_rels/slideLayout307.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Master" Target="../slideMasters/slideMaster10.xml"/></Relationships>
</file>

<file path=ppt/slideLayouts/_rels/slideLayout308.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Master" Target="../slideMasters/slideMaster10.xml"/></Relationships>
</file>

<file path=ppt/slideLayouts/_rels/slideLayout309.xml.rels><?xml version="1.0" encoding="UTF-8" standalone="yes"?>
<Relationships xmlns="http://schemas.openxmlformats.org/package/2006/relationships"><Relationship Id="rId2" Type="http://schemas.openxmlformats.org/officeDocument/2006/relationships/image" Target="../media/image97.jpeg"/><Relationship Id="rId1" Type="http://schemas.openxmlformats.org/officeDocument/2006/relationships/slideMaster" Target="../slideMasters/slideMaster10.xml"/></Relationships>
</file>

<file path=ppt/slideLayouts/_rels/slideLayout3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310.xml.rels><?xml version="1.0" encoding="UTF-8" standalone="yes"?>
<Relationships xmlns="http://schemas.openxmlformats.org/package/2006/relationships"><Relationship Id="rId2" Type="http://schemas.openxmlformats.org/officeDocument/2006/relationships/image" Target="../media/image97.jpeg"/><Relationship Id="rId1" Type="http://schemas.openxmlformats.org/officeDocument/2006/relationships/slideMaster" Target="../slideMasters/slideMaster10.xml"/></Relationships>
</file>

<file path=ppt/slideLayouts/_rels/slideLayout311.xml.rels><?xml version="1.0" encoding="UTF-8" standalone="yes"?>
<Relationships xmlns="http://schemas.openxmlformats.org/package/2006/relationships"><Relationship Id="rId2" Type="http://schemas.openxmlformats.org/officeDocument/2006/relationships/image" Target="../media/image98.jpeg"/><Relationship Id="rId1" Type="http://schemas.openxmlformats.org/officeDocument/2006/relationships/slideMaster" Target="../slideMasters/slideMaster10.xml"/></Relationships>
</file>

<file path=ppt/slideLayouts/_rels/slideLayout312.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10.xml"/></Relationships>
</file>

<file path=ppt/slideLayouts/_rels/slideLayout313.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10.xml"/></Relationships>
</file>

<file path=ppt/slideLayouts/_rels/slideLayout314.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10.xml"/></Relationships>
</file>

<file path=ppt/slideLayouts/_rels/slideLayout315.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10.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23.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Master" Target="../slideMasters/slideMaster10.xml"/><Relationship Id="rId1" Type="http://schemas.openxmlformats.org/officeDocument/2006/relationships/tags" Target="../tags/tag6.xml"/><Relationship Id="rId4" Type="http://schemas.openxmlformats.org/officeDocument/2006/relationships/image" Target="../media/image108.emf"/></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26.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Master" Target="../slideMasters/slideMaster10.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28.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47.emf"/><Relationship Id="rId1" Type="http://schemas.openxmlformats.org/officeDocument/2006/relationships/slideMaster" Target="../slideMasters/slideMaster11.xml"/><Relationship Id="rId4" Type="http://schemas.microsoft.com/office/2007/relationships/hdphoto" Target="../media/hdphoto1.wdp"/></Relationships>
</file>

<file path=ppt/slideLayouts/_rels/slideLayout329.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3.emf"/><Relationship Id="rId1" Type="http://schemas.openxmlformats.org/officeDocument/2006/relationships/slideMaster" Target="../slideMasters/slideMaster11.xml"/><Relationship Id="rId4" Type="http://schemas.microsoft.com/office/2007/relationships/hdphoto" Target="../media/hdphoto1.wdp"/></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30.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Master" Target="../slideMasters/slideMaster11.xml"/></Relationships>
</file>

<file path=ppt/slideLayouts/_rels/slideLayout33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1.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9.xml.rels><?xml version="1.0" encoding="UTF-8" standalone="yes"?>
<Relationships xmlns="http://schemas.openxmlformats.org/package/2006/relationships"><Relationship Id="rId2" Type="http://schemas.openxmlformats.org/officeDocument/2006/relationships/image" Target="../media/image110.jpeg"/><Relationship Id="rId1" Type="http://schemas.openxmlformats.org/officeDocument/2006/relationships/slideMaster" Target="../slideMasters/slideMaster1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3.emf"/></Relationships>
</file>

<file path=ppt/slideLayouts/_rels/slideLayout340.xml.rels><?xml version="1.0" encoding="UTF-8" standalone="yes"?>
<Relationships xmlns="http://schemas.openxmlformats.org/package/2006/relationships"><Relationship Id="rId2" Type="http://schemas.openxmlformats.org/officeDocument/2006/relationships/image" Target="../media/image110.jpeg"/><Relationship Id="rId1" Type="http://schemas.openxmlformats.org/officeDocument/2006/relationships/slideMaster" Target="../slideMasters/slideMaster11.xml"/></Relationships>
</file>

<file path=ppt/slideLayouts/_rels/slideLayout341.xml.rels><?xml version="1.0" encoding="UTF-8" standalone="yes"?>
<Relationships xmlns="http://schemas.openxmlformats.org/package/2006/relationships"><Relationship Id="rId2" Type="http://schemas.openxmlformats.org/officeDocument/2006/relationships/image" Target="../media/image110.jpeg"/><Relationship Id="rId1" Type="http://schemas.openxmlformats.org/officeDocument/2006/relationships/slideMaster" Target="../slideMasters/slideMaster11.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1.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Master" Target="../slideMasters/slideMaster11.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9.xml.rels><?xml version="1.0" encoding="UTF-8" standalone="yes"?>
<Relationships xmlns="http://schemas.openxmlformats.org/package/2006/relationships"><Relationship Id="rId3" Type="http://schemas.openxmlformats.org/officeDocument/2006/relationships/image" Target="../media/image111.jpeg"/><Relationship Id="rId2" Type="http://schemas.openxmlformats.org/officeDocument/2006/relationships/image" Target="../media/image47.emf"/><Relationship Id="rId1" Type="http://schemas.openxmlformats.org/officeDocument/2006/relationships/slideMaster" Target="../slideMasters/slideMaster1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60.xml.rels><?xml version="1.0" encoding="UTF-8" standalone="yes"?>
<Relationships xmlns="http://schemas.openxmlformats.org/package/2006/relationships"><Relationship Id="rId3" Type="http://schemas.openxmlformats.org/officeDocument/2006/relationships/image" Target="../media/image111.jpeg"/><Relationship Id="rId2" Type="http://schemas.openxmlformats.org/officeDocument/2006/relationships/image" Target="../media/image47.emf"/><Relationship Id="rId1" Type="http://schemas.openxmlformats.org/officeDocument/2006/relationships/slideMaster" Target="../slideMasters/slideMaster12.xml"/></Relationships>
</file>

<file path=ppt/slideLayouts/_rels/slideLayout361.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Master" Target="../slideMasters/slideMaster12.xml"/></Relationships>
</file>

<file path=ppt/slideLayouts/_rels/slideLayout362.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Master" Target="../slideMasters/slideMaster12.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9.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Master" Target="../slideMasters/slideMaster1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0.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Master" Target="../slideMasters/slideMaster12.xml"/></Relationships>
</file>

<file path=ppt/slideLayouts/_rels/slideLayout371.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Master" Target="../slideMasters/slideMaster12.xml"/></Relationships>
</file>

<file path=ppt/slideLayouts/_rels/slideLayout372.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Master" Target="../slideMasters/slideMaster12.xml"/></Relationships>
</file>

<file path=ppt/slideLayouts/_rels/slideLayout373.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Master" Target="../slideMasters/slideMaster12.xml"/></Relationships>
</file>

<file path=ppt/slideLayouts/_rels/slideLayout374.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Master" Target="../slideMasters/slideMaster12.xml"/></Relationships>
</file>

<file path=ppt/slideLayouts/_rels/slideLayout375.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Master" Target="../slideMasters/slideMaster12.xml"/></Relationships>
</file>

<file path=ppt/slideLayouts/_rels/slideLayout376.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Master" Target="../slideMasters/slideMaster12.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84.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Master" Target="../slideMasters/slideMaster12.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0.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Master" Target="../slideMasters/slideMaster12.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94.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image" Target="../media/image25.emf"/><Relationship Id="rId1" Type="http://schemas.openxmlformats.org/officeDocument/2006/relationships/slideMaster" Target="../slideMasters/slideMaster12.xml"/></Relationships>
</file>

<file path=ppt/slideLayouts/_rels/slideLayout395.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2.xml"/><Relationship Id="rId1" Type="http://schemas.openxmlformats.org/officeDocument/2006/relationships/tags" Target="../tags/tag7.xml"/><Relationship Id="rId4" Type="http://schemas.openxmlformats.org/officeDocument/2006/relationships/image" Target="../media/image112.emf"/></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97.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13.xml"/></Relationships>
</file>

<file path=ppt/slideLayouts/_rels/slideLayout398.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13.xml"/></Relationships>
</file>

<file path=ppt/slideLayouts/_rels/slideLayout39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24.emf"/><Relationship Id="rId1" Type="http://schemas.openxmlformats.org/officeDocument/2006/relationships/slideMaster" Target="../slideMasters/slideMaster13.xml"/><Relationship Id="rId4" Type="http://schemas.openxmlformats.org/officeDocument/2006/relationships/image" Target="../media/image113.svg"/></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24.emf"/><Relationship Id="rId1" Type="http://schemas.openxmlformats.org/officeDocument/2006/relationships/slideMaster" Target="../slideMasters/slideMaster13.xml"/><Relationship Id="rId5" Type="http://schemas.openxmlformats.org/officeDocument/2006/relationships/image" Target="../media/image101.emf"/><Relationship Id="rId4" Type="http://schemas.openxmlformats.org/officeDocument/2006/relationships/image" Target="../media/image114.svg"/></Relationships>
</file>

<file path=ppt/slideLayouts/_rels/slideLayout40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25.emf"/><Relationship Id="rId1" Type="http://schemas.openxmlformats.org/officeDocument/2006/relationships/slideMaster" Target="../slideMasters/slideMaster13.xml"/></Relationships>
</file>

<file path=ppt/slideLayouts/_rels/slideLayout402.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image" Target="../media/image25.emf"/><Relationship Id="rId1" Type="http://schemas.openxmlformats.org/officeDocument/2006/relationships/slideMaster" Target="../slideMasters/slideMaster13.xml"/></Relationships>
</file>

<file path=ppt/slideLayouts/_rels/slideLayout40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25.emf"/><Relationship Id="rId1" Type="http://schemas.openxmlformats.org/officeDocument/2006/relationships/slideMaster" Target="../slideMasters/slideMaster13.xml"/></Relationships>
</file>

<file path=ppt/slideLayouts/_rels/slideLayout40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25.emf"/><Relationship Id="rId1" Type="http://schemas.openxmlformats.org/officeDocument/2006/relationships/slideMaster" Target="../slideMasters/slideMaster13.xml"/></Relationships>
</file>

<file path=ppt/slideLayouts/_rels/slideLayout40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25.emf"/><Relationship Id="rId1" Type="http://schemas.openxmlformats.org/officeDocument/2006/relationships/slideMaster" Target="../slideMasters/slideMaster13.xml"/></Relationships>
</file>

<file path=ppt/slideLayouts/_rels/slideLayout40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25.emf"/><Relationship Id="rId1" Type="http://schemas.openxmlformats.org/officeDocument/2006/relationships/slideMaster" Target="../slideMasters/slideMaster13.xml"/></Relationships>
</file>

<file path=ppt/slideLayouts/_rels/slideLayout407.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image" Target="../media/image25.emf"/><Relationship Id="rId1" Type="http://schemas.openxmlformats.org/officeDocument/2006/relationships/slideMaster" Target="../slideMasters/slideMaster13.xml"/></Relationships>
</file>

<file path=ppt/slideLayouts/_rels/slideLayout408.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image" Target="../media/image25.emf"/><Relationship Id="rId1" Type="http://schemas.openxmlformats.org/officeDocument/2006/relationships/slideMaster" Target="../slideMasters/slideMaster13.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4.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image" Target="../media/image77.jpeg"/><Relationship Id="rId1" Type="http://schemas.openxmlformats.org/officeDocument/2006/relationships/slideMaster" Target="../slideMasters/slideMaster13.xml"/><Relationship Id="rId4" Type="http://schemas.openxmlformats.org/officeDocument/2006/relationships/image" Target="../media/image79.jpeg"/></Relationships>
</file>

<file path=ppt/slideLayouts/_rels/slideLayout415.xml.rels><?xml version="1.0" encoding="UTF-8" standalone="yes"?>
<Relationships xmlns="http://schemas.openxmlformats.org/package/2006/relationships"><Relationship Id="rId3" Type="http://schemas.openxmlformats.org/officeDocument/2006/relationships/image" Target="../media/image81.png"/><Relationship Id="rId7" Type="http://schemas.openxmlformats.org/officeDocument/2006/relationships/image" Target="../media/image85.png"/><Relationship Id="rId2" Type="http://schemas.openxmlformats.org/officeDocument/2006/relationships/image" Target="../media/image80.png"/><Relationship Id="rId1" Type="http://schemas.openxmlformats.org/officeDocument/2006/relationships/slideMaster" Target="../slideMasters/slideMaster13.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2.xml"/></Relationships>
</file>

<file path=ppt/slideLayouts/_rels/slideLayout420.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Master" Target="../slideMasters/slideMaster13.xml"/></Relationships>
</file>

<file path=ppt/slideLayouts/_rels/slideLayout421.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image" Target="../media/image115.jpeg"/><Relationship Id="rId1" Type="http://schemas.openxmlformats.org/officeDocument/2006/relationships/slideMaster" Target="../slideMasters/slideMaster13.xml"/><Relationship Id="rId4" Type="http://schemas.openxmlformats.org/officeDocument/2006/relationships/image" Target="../media/image90.jpeg"/></Relationships>
</file>

<file path=ppt/slideLayouts/_rels/slideLayout42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Master" Target="../slideMasters/slideMaster13.xml"/></Relationships>
</file>

<file path=ppt/slideLayouts/_rels/slideLayout42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Master" Target="../slideMasters/slideMaster13.xml"/></Relationships>
</file>

<file path=ppt/slideLayouts/_rels/slideLayout42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Master" Target="../slideMasters/slideMaster13.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28.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13.xml"/></Relationships>
</file>

<file path=ppt/slideLayouts/_rels/slideLayout429.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1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2.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3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4.xml"/></Relationships>
</file>

<file path=ppt/slideLayouts/_rels/slideLayout43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emf"/><Relationship Id="rId1" Type="http://schemas.openxmlformats.org/officeDocument/2006/relationships/slideMaster" Target="../slideMasters/slideMaster14.xml"/></Relationships>
</file>

<file path=ppt/slideLayouts/_rels/slideLayout43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4.xml"/></Relationships>
</file>

<file path=ppt/slideLayouts/_rels/slideLayout43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4.xml"/></Relationships>
</file>

<file path=ppt/slideLayouts/_rels/slideLayout43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Master" Target="../slideMasters/slideMaster14.xml"/><Relationship Id="rId4" Type="http://schemas.openxmlformats.org/officeDocument/2006/relationships/image" Target="../media/image5.png"/></Relationships>
</file>

<file path=ppt/slideLayouts/_rels/slideLayout43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Master" Target="../slideMasters/slideMaster14.xml"/><Relationship Id="rId4" Type="http://schemas.openxmlformats.org/officeDocument/2006/relationships/image" Target="../media/image3.emf"/></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14.xml"/><Relationship Id="rId1" Type="http://schemas.openxmlformats.org/officeDocument/2006/relationships/tags" Target="../tags/tag8.xml"/><Relationship Id="rId4" Type="http://schemas.openxmlformats.org/officeDocument/2006/relationships/image" Target="../media/image3.emf"/></Relationships>
</file>

<file path=ppt/slideLayouts/_rels/slideLayout44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Master" Target="../slideMasters/slideMaster14.xml"/><Relationship Id="rId1" Type="http://schemas.openxmlformats.org/officeDocument/2006/relationships/tags" Target="../tags/tag9.xml"/><Relationship Id="rId4" Type="http://schemas.openxmlformats.org/officeDocument/2006/relationships/image" Target="../media/image3.emf"/></Relationships>
</file>

<file path=ppt/slideLayouts/_rels/slideLayout44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2.png"/><Relationship Id="rId1" Type="http://schemas.openxmlformats.org/officeDocument/2006/relationships/slideMaster" Target="../slideMasters/slideMaster14.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44.xml.rels><?xml version="1.0" encoding="UTF-8" standalone="yes"?>
<Relationships xmlns="http://schemas.openxmlformats.org/package/2006/relationships"><Relationship Id="rId2" Type="http://schemas.openxmlformats.org/officeDocument/2006/relationships/slideMaster" Target="../slideMasters/slideMaster14.xml"/><Relationship Id="rId1" Type="http://schemas.openxmlformats.org/officeDocument/2006/relationships/tags" Target="../tags/tag1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4.xml"/></Relationships>
</file>

<file path=ppt/slideLayouts/_rels/slideLayout45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4.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5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4.xml"/></Relationships>
</file>

<file path=ppt/slideLayouts/_rels/slideLayout45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4.xml"/></Relationships>
</file>

<file path=ppt/slideLayouts/_rels/slideLayout45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0.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4.xml"/></Relationships>
</file>

<file path=ppt/slideLayouts/_rels/slideLayout461.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4.xml"/></Relationships>
</file>

<file path=ppt/slideLayouts/_rels/slideLayout462.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4.xml"/></Relationships>
</file>

<file path=ppt/slideLayouts/_rels/slideLayout46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4.xml"/></Relationships>
</file>

<file path=ppt/slideLayouts/_rels/slideLayout464.xml.rels><?xml version="1.0" encoding="UTF-8" standalone="yes"?>
<Relationships xmlns="http://schemas.openxmlformats.org/package/2006/relationships"><Relationship Id="rId2" Type="http://schemas.openxmlformats.org/officeDocument/2006/relationships/slideMaster" Target="../slideMasters/slideMaster14.xml"/><Relationship Id="rId1" Type="http://schemas.openxmlformats.org/officeDocument/2006/relationships/tags" Target="../tags/tag11.xml"/></Relationships>
</file>

<file path=ppt/slideLayouts/_rels/slideLayout465.xml.rels><?xml version="1.0" encoding="UTF-8" standalone="yes"?>
<Relationships xmlns="http://schemas.openxmlformats.org/package/2006/relationships"><Relationship Id="rId2" Type="http://schemas.openxmlformats.org/officeDocument/2006/relationships/slideMaster" Target="../slideMasters/slideMaster14.xml"/><Relationship Id="rId1" Type="http://schemas.openxmlformats.org/officeDocument/2006/relationships/tags" Target="../tags/tag12.xml"/></Relationships>
</file>

<file path=ppt/slideLayouts/_rels/slideLayout466.xml.rels><?xml version="1.0" encoding="UTF-8" standalone="yes"?>
<Relationships xmlns="http://schemas.openxmlformats.org/package/2006/relationships"><Relationship Id="rId2" Type="http://schemas.openxmlformats.org/officeDocument/2006/relationships/slideMaster" Target="../slideMasters/slideMaster14.xml"/><Relationship Id="rId1" Type="http://schemas.openxmlformats.org/officeDocument/2006/relationships/tags" Target="../tags/tag13.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6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4.xml"/></Relationships>
</file>

<file path=ppt/slideLayouts/_rels/slideLayout46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slideMaster" Target="../slideMasters/slideMaster14.xml"/><Relationship Id="rId1" Type="http://schemas.openxmlformats.org/officeDocument/2006/relationships/tags" Target="../tags/tag14.xml"/><Relationship Id="rId4" Type="http://schemas.openxmlformats.org/officeDocument/2006/relationships/image" Target="../media/image3.emf"/></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4.xml"/></Relationships>
</file>

<file path=ppt/slideLayouts/_rels/slideLayout47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4.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9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24.emf"/><Relationship Id="rId1" Type="http://schemas.openxmlformats.org/officeDocument/2006/relationships/slideMaster" Target="../slideMasters/slideMaster14.xml"/><Relationship Id="rId5" Type="http://schemas.openxmlformats.org/officeDocument/2006/relationships/image" Target="../media/image101.emf"/><Relationship Id="rId4" Type="http://schemas.openxmlformats.org/officeDocument/2006/relationships/image" Target="../media/image114.svg"/></Relationships>
</file>

<file path=ppt/slideLayouts/_rels/slideLayout493.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15.xml"/></Relationships>
</file>

<file path=ppt/slideLayouts/_rels/slideLayout494.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15.xml"/></Relationships>
</file>

<file path=ppt/slideLayouts/_rels/slideLayout49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24.emf"/><Relationship Id="rId1" Type="http://schemas.openxmlformats.org/officeDocument/2006/relationships/slideMaster" Target="../slideMasters/slideMaster15.xml"/><Relationship Id="rId4" Type="http://schemas.openxmlformats.org/officeDocument/2006/relationships/image" Target="../media/image113.svg"/></Relationships>
</file>

<file path=ppt/slideLayouts/_rels/slideLayout49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24.emf"/><Relationship Id="rId1" Type="http://schemas.openxmlformats.org/officeDocument/2006/relationships/slideMaster" Target="../slideMasters/slideMaster15.xml"/><Relationship Id="rId5" Type="http://schemas.openxmlformats.org/officeDocument/2006/relationships/image" Target="../media/image101.emf"/><Relationship Id="rId4" Type="http://schemas.openxmlformats.org/officeDocument/2006/relationships/image" Target="../media/image114.svg"/></Relationships>
</file>

<file path=ppt/slideLayouts/_rels/slideLayout49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25.emf"/><Relationship Id="rId1" Type="http://schemas.openxmlformats.org/officeDocument/2006/relationships/slideMaster" Target="../slideMasters/slideMaster15.xml"/></Relationships>
</file>

<file path=ppt/slideLayouts/_rels/slideLayout498.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image" Target="../media/image25.emf"/><Relationship Id="rId1" Type="http://schemas.openxmlformats.org/officeDocument/2006/relationships/slideMaster" Target="../slideMasters/slideMaster15.xml"/></Relationships>
</file>

<file path=ppt/slideLayouts/_rels/slideLayout49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25.emf"/><Relationship Id="rId1" Type="http://schemas.openxmlformats.org/officeDocument/2006/relationships/slideMaster" Target="../slideMasters/slideMaster15.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25.emf"/><Relationship Id="rId1" Type="http://schemas.openxmlformats.org/officeDocument/2006/relationships/slideMaster" Target="../slideMasters/slideMaster15.xml"/></Relationships>
</file>

<file path=ppt/slideLayouts/_rels/slideLayout50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25.emf"/><Relationship Id="rId1" Type="http://schemas.openxmlformats.org/officeDocument/2006/relationships/slideMaster" Target="../slideMasters/slideMaster15.xml"/></Relationships>
</file>

<file path=ppt/slideLayouts/_rels/slideLayout50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25.emf"/><Relationship Id="rId1" Type="http://schemas.openxmlformats.org/officeDocument/2006/relationships/slideMaster" Target="../slideMasters/slideMaster15.xml"/></Relationships>
</file>

<file path=ppt/slideLayouts/_rels/slideLayout503.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image" Target="../media/image25.emf"/><Relationship Id="rId1" Type="http://schemas.openxmlformats.org/officeDocument/2006/relationships/slideMaster" Target="../slideMasters/slideMaster15.xml"/></Relationships>
</file>

<file path=ppt/slideLayouts/_rels/slideLayout504.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image" Target="../media/image25.emf"/><Relationship Id="rId1" Type="http://schemas.openxmlformats.org/officeDocument/2006/relationships/slideMaster" Target="../slideMasters/slideMaster15.xml"/></Relationships>
</file>

<file path=ppt/slideLayouts/_rels/slideLayout505.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image" Target="../media/image25.emf"/><Relationship Id="rId1" Type="http://schemas.openxmlformats.org/officeDocument/2006/relationships/slideMaster" Target="../slideMasters/slideMaster1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11.xml.rels><?xml version="1.0" encoding="UTF-8" standalone="yes"?>
<Relationships xmlns="http://schemas.openxmlformats.org/package/2006/relationships"><Relationship Id="rId3" Type="http://schemas.openxmlformats.org/officeDocument/2006/relationships/image" Target="../media/image103.jpeg"/><Relationship Id="rId2" Type="http://schemas.openxmlformats.org/officeDocument/2006/relationships/image" Target="../media/image102.jpeg"/><Relationship Id="rId1" Type="http://schemas.openxmlformats.org/officeDocument/2006/relationships/slideMaster" Target="../slideMasters/slideMaster15.xml"/><Relationship Id="rId4" Type="http://schemas.openxmlformats.org/officeDocument/2006/relationships/image" Target="../media/image79.jpeg"/></Relationships>
</file>

<file path=ppt/slideLayouts/_rels/slideLayout512.xml.rels><?xml version="1.0" encoding="UTF-8" standalone="yes"?>
<Relationships xmlns="http://schemas.openxmlformats.org/package/2006/relationships"><Relationship Id="rId3" Type="http://schemas.openxmlformats.org/officeDocument/2006/relationships/image" Target="../media/image81.png"/><Relationship Id="rId7" Type="http://schemas.openxmlformats.org/officeDocument/2006/relationships/image" Target="../media/image85.png"/><Relationship Id="rId2" Type="http://schemas.openxmlformats.org/officeDocument/2006/relationships/image" Target="../media/image80.png"/><Relationship Id="rId1" Type="http://schemas.openxmlformats.org/officeDocument/2006/relationships/slideMaster" Target="../slideMasters/slideMaster15.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16.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Master" Target="../slideMasters/slideMaster15.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18.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Master" Target="../slideMasters/slideMaster15.xml"/></Relationships>
</file>

<file path=ppt/slideLayouts/_rels/slideLayout519.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image" Target="../media/image104.jpeg"/><Relationship Id="rId1" Type="http://schemas.openxmlformats.org/officeDocument/2006/relationships/slideMaster" Target="../slideMasters/slideMaster15.xml"/><Relationship Id="rId4" Type="http://schemas.openxmlformats.org/officeDocument/2006/relationships/image" Target="../media/image90.jpe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Master" Target="../slideMasters/slideMaster15.xml"/></Relationships>
</file>

<file path=ppt/slideLayouts/_rels/slideLayout52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Master" Target="../slideMasters/slideMaster15.xml"/></Relationships>
</file>

<file path=ppt/slideLayouts/_rels/slideLayout52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Master" Target="../slideMasters/slideMaster15.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25.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15.xml"/></Relationships>
</file>

<file path=ppt/slideLayouts/_rels/slideLayout526.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15.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32.xml.rels><?xml version="1.0" encoding="UTF-8" standalone="yes"?>
<Relationships xmlns="http://schemas.openxmlformats.org/package/2006/relationships"><Relationship Id="rId2" Type="http://schemas.openxmlformats.org/officeDocument/2006/relationships/image" Target="../media/image105.jpeg"/><Relationship Id="rId1" Type="http://schemas.openxmlformats.org/officeDocument/2006/relationships/slideMaster" Target="../slideMasters/slideMaster15.xml"/></Relationships>
</file>

<file path=ppt/slideLayouts/_rels/slideLayout533.xml.rels><?xml version="1.0" encoding="UTF-8" standalone="yes"?>
<Relationships xmlns="http://schemas.openxmlformats.org/package/2006/relationships"><Relationship Id="rId2" Type="http://schemas.openxmlformats.org/officeDocument/2006/relationships/image" Target="../media/image106.jpeg"/><Relationship Id="rId1" Type="http://schemas.openxmlformats.org/officeDocument/2006/relationships/slideMaster" Target="../slideMasters/slideMaster15.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35.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Master" Target="../slideMasters/slideMaster15.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4.jpeg"/><Relationship Id="rId1" Type="http://schemas.openxmlformats.org/officeDocument/2006/relationships/slideMaster" Target="../slideMasters/slideMaster3.xml"/><Relationship Id="rId5" Type="http://schemas.openxmlformats.org/officeDocument/2006/relationships/image" Target="../media/image36.jpeg"/><Relationship Id="rId4" Type="http://schemas.openxmlformats.org/officeDocument/2006/relationships/image" Target="../media/image35.sv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7.jpeg"/><Relationship Id="rId1" Type="http://schemas.openxmlformats.org/officeDocument/2006/relationships/slideMaster" Target="../slideMasters/slideMaster3.xml"/><Relationship Id="rId5" Type="http://schemas.openxmlformats.org/officeDocument/2006/relationships/image" Target="../media/image36.jpeg"/><Relationship Id="rId4" Type="http://schemas.openxmlformats.org/officeDocument/2006/relationships/image" Target="../media/image27.sv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8" Type="http://schemas.openxmlformats.org/officeDocument/2006/relationships/image" Target="../media/image44.svg"/><Relationship Id="rId3" Type="http://schemas.openxmlformats.org/officeDocument/2006/relationships/image" Target="../media/image39.svg"/><Relationship Id="rId7" Type="http://schemas.openxmlformats.org/officeDocument/2006/relationships/image" Target="../media/image43.png"/><Relationship Id="rId2" Type="http://schemas.openxmlformats.org/officeDocument/2006/relationships/image" Target="../media/image38.png"/><Relationship Id="rId1" Type="http://schemas.openxmlformats.org/officeDocument/2006/relationships/slideMaster" Target="../slideMasters/slideMaster3.xml"/><Relationship Id="rId6" Type="http://schemas.openxmlformats.org/officeDocument/2006/relationships/image" Target="../media/image42.svg"/><Relationship Id="rId5" Type="http://schemas.openxmlformats.org/officeDocument/2006/relationships/image" Target="../media/image41.png"/><Relationship Id="rId4" Type="http://schemas.openxmlformats.org/officeDocument/2006/relationships/image" Target="../media/image40.png"/></Relationships>
</file>

<file path=ppt/slideLayouts/_rels/slideLayout66.xml.rels><?xml version="1.0" encoding="UTF-8" standalone="yes"?>
<Relationships xmlns="http://schemas.openxmlformats.org/package/2006/relationships"><Relationship Id="rId8" Type="http://schemas.openxmlformats.org/officeDocument/2006/relationships/image" Target="../media/image44.svg"/><Relationship Id="rId3" Type="http://schemas.openxmlformats.org/officeDocument/2006/relationships/image" Target="../media/image39.svg"/><Relationship Id="rId7" Type="http://schemas.openxmlformats.org/officeDocument/2006/relationships/image" Target="../media/image43.png"/><Relationship Id="rId2" Type="http://schemas.openxmlformats.org/officeDocument/2006/relationships/image" Target="../media/image38.png"/><Relationship Id="rId1" Type="http://schemas.openxmlformats.org/officeDocument/2006/relationships/slideMaster" Target="../slideMasters/slideMaster3.xml"/><Relationship Id="rId6" Type="http://schemas.openxmlformats.org/officeDocument/2006/relationships/image" Target="../media/image42.svg"/><Relationship Id="rId5" Type="http://schemas.openxmlformats.org/officeDocument/2006/relationships/image" Target="../media/image41.png"/><Relationship Id="rId4" Type="http://schemas.openxmlformats.org/officeDocument/2006/relationships/image" Target="../media/image40.png"/></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Master" Target="../slideMasters/slideMaster3.xml"/><Relationship Id="rId6" Type="http://schemas.openxmlformats.org/officeDocument/2006/relationships/image" Target="../media/image44.svg"/><Relationship Id="rId5" Type="http://schemas.openxmlformats.org/officeDocument/2006/relationships/image" Target="../media/image43.png"/><Relationship Id="rId4" Type="http://schemas.openxmlformats.org/officeDocument/2006/relationships/image" Target="../media/image42.sv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1.xml"/><Relationship Id="rId1" Type="http://schemas.openxmlformats.org/officeDocument/2006/relationships/tags" Target="../tags/tag1.xml"/><Relationship Id="rId4" Type="http://schemas.openxmlformats.org/officeDocument/2006/relationships/image" Target="../media/image3.emf"/></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49.svg"/><Relationship Id="rId2" Type="http://schemas.openxmlformats.org/officeDocument/2006/relationships/image" Target="../media/image48.png"/><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50.tiff"/><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50.tiff"/><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Master" Target="../slideMasters/slideMaster1.xml"/><Relationship Id="rId1" Type="http://schemas.openxmlformats.org/officeDocument/2006/relationships/tags" Target="../tags/tag2.xml"/><Relationship Id="rId4" Type="http://schemas.openxmlformats.org/officeDocument/2006/relationships/image" Target="../media/image3.emf"/></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1.jpeg"/><Relationship Id="rId1" Type="http://schemas.openxmlformats.org/officeDocument/2006/relationships/slideMaster" Target="../slideMasters/slideMaster4.xml"/><Relationship Id="rId4" Type="http://schemas.openxmlformats.org/officeDocument/2006/relationships/image" Target="../media/image53.jpe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55.jpeg"/><Relationship Id="rId1" Type="http://schemas.openxmlformats.org/officeDocument/2006/relationships/slideMaster" Target="../slideMasters/slideMaster4.xml"/><Relationship Id="rId4" Type="http://schemas.openxmlformats.org/officeDocument/2006/relationships/image" Target="../media/image57.jpeg"/></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chemeClr val="bg1"/>
        </a:solidFill>
        <a:effectLst/>
      </p:bgPr>
    </p:bg>
    <p:spTree>
      <p:nvGrpSpPr>
        <p:cNvPr id="1" name=""/>
        <p:cNvGrpSpPr/>
        <p:nvPr/>
      </p:nvGrpSpPr>
      <p:grpSpPr>
        <a:xfrm>
          <a:off x="0" y="0"/>
          <a:ext cx="0" cy="0"/>
          <a:chOff x="0" y="0"/>
          <a:chExt cx="0" cy="0"/>
        </a:xfrm>
      </p:grpSpPr>
      <p:pic>
        <p:nvPicPr>
          <p:cNvPr id="6" name="Picture 5" descr="A person in a bathroom next to a sink&#10;&#10;Description automatically generated">
            <a:extLst>
              <a:ext uri="{FF2B5EF4-FFF2-40B4-BE49-F238E27FC236}">
                <a16:creationId xmlns:a16="http://schemas.microsoft.com/office/drawing/2014/main" id="{BF504B49-0FE3-4A2B-BBAE-5F096D63582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105524" y="0"/>
            <a:ext cx="6086476" cy="685800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5735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5113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9" name="MS logo gray - EMF" descr="Microsoft logo, gray text version">
            <a:extLst>
              <a:ext uri="{FF2B5EF4-FFF2-40B4-BE49-F238E27FC236}">
                <a16:creationId xmlns:a16="http://schemas.microsoft.com/office/drawing/2014/main" id="{918DDF61-9866-4401-A6C3-837240C3788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Tree>
    <p:extLst>
      <p:ext uri="{BB962C8B-B14F-4D97-AF65-F5344CB8AC3E}">
        <p14:creationId xmlns:p14="http://schemas.microsoft.com/office/powerpoint/2010/main" val="5417487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315714"/>
          </a:xfrm>
        </p:spPr>
        <p:txBody>
          <a:bodyPr wrap="square">
            <a:spAutoFit/>
          </a:bodyPr>
          <a:lstStyle>
            <a:lvl1pPr marL="0" indent="0">
              <a:buNone/>
              <a:defRPr/>
            </a:lvl1pPr>
            <a:lvl2pPr marL="228556" indent="0">
              <a:buNone/>
              <a:defRPr sz="1372"/>
            </a:lvl2pPr>
            <a:lvl3pPr marL="457112" indent="0">
              <a:buNone/>
              <a:defRPr sz="1372"/>
            </a:lvl3pPr>
            <a:lvl4pPr marL="685668" indent="0">
              <a:buNone/>
              <a:defRPr sz="1372"/>
            </a:lvl4pPr>
            <a:lvl5pPr marL="914225" indent="0">
              <a:buNone/>
              <a:defRPr sz="137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6747943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599440" y="2913305"/>
            <a:ext cx="2792541" cy="1408297"/>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a:srcRect t="11809" r="3579" b="17467"/>
          <a:stretch/>
        </p:blipFill>
        <p:spPr>
          <a:xfrm>
            <a:off x="5958586" y="-1"/>
            <a:ext cx="6233414" cy="6858001"/>
          </a:xfrm>
          <a:prstGeom prst="rect">
            <a:avLst/>
          </a:prstGeom>
        </p:spPr>
      </p:pic>
    </p:spTree>
    <p:extLst>
      <p:ext uri="{BB962C8B-B14F-4D97-AF65-F5344CB8AC3E}">
        <p14:creationId xmlns:p14="http://schemas.microsoft.com/office/powerpoint/2010/main" val="41896518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Box 5">
            <a:extLst>
              <a:ext uri="{FF2B5EF4-FFF2-40B4-BE49-F238E27FC236}">
                <a16:creationId xmlns:a16="http://schemas.microsoft.com/office/drawing/2014/main" id="{55172CF2-8949-41D2-A849-0D7A7B2175D6}"/>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Text Placeholder 16">
            <a:extLst>
              <a:ext uri="{FF2B5EF4-FFF2-40B4-BE49-F238E27FC236}">
                <a16:creationId xmlns:a16="http://schemas.microsoft.com/office/drawing/2014/main" id="{8C8FE31B-78EE-49BB-83BA-C27F01056949}"/>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Tree>
    <p:extLst>
      <p:ext uri="{BB962C8B-B14F-4D97-AF65-F5344CB8AC3E}">
        <p14:creationId xmlns:p14="http://schemas.microsoft.com/office/powerpoint/2010/main" val="4960564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Box 6">
            <a:extLst>
              <a:ext uri="{FF2B5EF4-FFF2-40B4-BE49-F238E27FC236}">
                <a16:creationId xmlns:a16="http://schemas.microsoft.com/office/drawing/2014/main" id="{523C46B0-B5A4-4CF0-8CF6-AEFC88BC846A}"/>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49157649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6167865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E6DD86A3-370B-4B16-8C94-A5F62AE9207E}"/>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52979899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1C08635B-C0DD-495F-B861-310107245327}"/>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8048214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TextBox 2">
            <a:extLst>
              <a:ext uri="{FF2B5EF4-FFF2-40B4-BE49-F238E27FC236}">
                <a16:creationId xmlns:a16="http://schemas.microsoft.com/office/drawing/2014/main" id="{CBF562D2-4F8F-4373-A436-F26727DE808A}"/>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50319232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
        <p:nvSpPr>
          <p:cNvPr id="3" name="TextBox 2">
            <a:extLst>
              <a:ext uri="{FF2B5EF4-FFF2-40B4-BE49-F238E27FC236}">
                <a16:creationId xmlns:a16="http://schemas.microsoft.com/office/drawing/2014/main" id="{918F250C-1973-44C9-969A-F234C50A6682}"/>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71045756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6" name="TextBox 5">
            <a:extLst>
              <a:ext uri="{FF2B5EF4-FFF2-40B4-BE49-F238E27FC236}">
                <a16:creationId xmlns:a16="http://schemas.microsoft.com/office/drawing/2014/main" id="{4608AE61-1E2A-44F6-AA70-26B8856E071F}"/>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21085BF2-DDD9-4324-BF89-65D0F68CE15D}"/>
              </a:ext>
            </a:extLst>
          </p:cNvPr>
          <p:cNvSpPr>
            <a:spLocks noGrp="1" noChangeAspect="1"/>
          </p:cNvSpPr>
          <p:nvPr>
            <p:ph type="pic" sz="quarter" idx="11" hasCustomPrompt="1"/>
          </p:nvPr>
        </p:nvSpPr>
        <p:spPr bwMode="gray">
          <a:xfrm>
            <a:off x="5625529"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44629733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32AF5875-38C8-4572-8E77-08A4E94F0239}"/>
              </a:ext>
            </a:extLst>
          </p:cNvPr>
          <p:cNvSpPr>
            <a:spLocks noGrp="1" noChangeAspect="1"/>
          </p:cNvSpPr>
          <p:nvPr>
            <p:ph type="pic" sz="quarter" idx="11" hasCustomPrompt="1"/>
          </p:nvPr>
        </p:nvSpPr>
        <p:spPr bwMode="gray">
          <a:xfrm>
            <a:off x="5625529"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14906733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315714"/>
          </a:xfrm>
        </p:spPr>
        <p:txBody>
          <a:bodyPr/>
          <a:lstStyle>
            <a:lvl2pPr>
              <a:defRPr sz="1372"/>
            </a:lvl2pPr>
            <a:lvl3pPr>
              <a:defRPr sz="1372"/>
            </a:lvl3pPr>
            <a:lvl4pPr>
              <a:defRPr sz="1372"/>
            </a:lvl4pPr>
            <a:lvl5pPr>
              <a:defRPr sz="137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410002818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
        <p:nvSpPr>
          <p:cNvPr id="5" name="TextBox 4">
            <a:extLst>
              <a:ext uri="{FF2B5EF4-FFF2-40B4-BE49-F238E27FC236}">
                <a16:creationId xmlns:a16="http://schemas.microsoft.com/office/drawing/2014/main" id="{60C38699-A815-46DF-8683-AD9D70C457F0}"/>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5914548" y="563892"/>
            <a:ext cx="5724144" cy="572414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26947465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98157016-2979-4ABA-B2ED-33A7582D68F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380124654"/>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62876206"/>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7" name="TextBox 6">
            <a:extLst>
              <a:ext uri="{FF2B5EF4-FFF2-40B4-BE49-F238E27FC236}">
                <a16:creationId xmlns:a16="http://schemas.microsoft.com/office/drawing/2014/main" id="{1B28AF1D-BAC8-4480-8E8D-9C72BBB7CF5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70401831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CDB6A170-31B0-4B7A-9E80-BC461A6C25D7}"/>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9904687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C9A03A1B-DC26-4C7A-B4A8-14CF66851FFF}"/>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141579145"/>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
        <p:nvSpPr>
          <p:cNvPr id="5" name="TextBox 4">
            <a:extLst>
              <a:ext uri="{FF2B5EF4-FFF2-40B4-BE49-F238E27FC236}">
                <a16:creationId xmlns:a16="http://schemas.microsoft.com/office/drawing/2014/main" id="{272386A9-F950-4490-BCED-202D3722652F}"/>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320927164"/>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551D233-6F8A-453D-AB33-CA6F7D4D4FD9}"/>
              </a:ext>
            </a:extLst>
          </p:cNvPr>
          <p:cNvSpPr txBox="1"/>
          <p:nvPr userDrawn="1"/>
        </p:nvSpPr>
        <p:spPr>
          <a:xfrm>
            <a:off x="4648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738109735"/>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FDFAE24-49DD-4117-830E-CAB9C32FC015}"/>
              </a:ext>
            </a:extLst>
          </p:cNvPr>
          <p:cNvSpPr txBox="1"/>
          <p:nvPr userDrawn="1"/>
        </p:nvSpPr>
        <p:spPr>
          <a:xfrm>
            <a:off x="4938315"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27409084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AE46A67-6A63-41F9-A6E2-3792133F2FCC}"/>
              </a:ext>
            </a:extLst>
          </p:cNvPr>
          <p:cNvSpPr txBox="1"/>
          <p:nvPr userDrawn="1"/>
        </p:nvSpPr>
        <p:spPr>
          <a:xfrm>
            <a:off x="4938315"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28014709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315714"/>
          </a:xfrm>
        </p:spPr>
        <p:txBody>
          <a:bodyPr wrap="square">
            <a:spAutoFit/>
          </a:bodyPr>
          <a:lstStyle>
            <a:lvl1pPr marL="0" indent="0">
              <a:spcBef>
                <a:spcPts val="1223"/>
              </a:spcBef>
              <a:buClr>
                <a:schemeClr val="tx1"/>
              </a:buClr>
              <a:buFont typeface="Wingdings" panose="05000000000000000000" pitchFamily="2" charset="2"/>
              <a:buNone/>
              <a:defRPr sz="1961" b="0">
                <a:latin typeface="+mj-lt"/>
                <a:cs typeface="Segoe UI Semilight" panose="020B0402040204020203" pitchFamily="34" charset="0"/>
              </a:defRPr>
            </a:lvl1pPr>
            <a:lvl2pPr marL="255539" indent="0">
              <a:buFont typeface="Wingdings" panose="05000000000000000000" pitchFamily="2" charset="2"/>
              <a:buNone/>
              <a:defRPr sz="1372" b="0"/>
            </a:lvl2pPr>
            <a:lvl3pPr marL="450764" indent="0">
              <a:buFont typeface="Wingdings" panose="05000000000000000000" pitchFamily="2" charset="2"/>
              <a:buNone/>
              <a:tabLst/>
              <a:defRPr sz="1372" b="0"/>
            </a:lvl3pPr>
            <a:lvl4pPr marL="652337" indent="0">
              <a:buFont typeface="Wingdings" panose="05000000000000000000" pitchFamily="2" charset="2"/>
              <a:buNone/>
              <a:defRPr sz="1372" b="0"/>
            </a:lvl4pPr>
            <a:lvl5pPr marL="853911" indent="0">
              <a:buFont typeface="Wingdings" panose="05000000000000000000" pitchFamily="2" charset="2"/>
              <a:buNone/>
              <a:tabLst/>
              <a:defRPr sz="1372"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315714"/>
          </a:xfrm>
        </p:spPr>
        <p:txBody>
          <a:bodyPr wrap="square">
            <a:spAutoFit/>
          </a:bodyPr>
          <a:lstStyle>
            <a:lvl1pPr marL="0" indent="0">
              <a:spcBef>
                <a:spcPts val="1223"/>
              </a:spcBef>
              <a:buClr>
                <a:schemeClr val="tx1"/>
              </a:buClr>
              <a:buFont typeface="Wingdings" panose="05000000000000000000" pitchFamily="2" charset="2"/>
              <a:buNone/>
              <a:defRPr sz="1961" b="0">
                <a:latin typeface="+mj-lt"/>
                <a:cs typeface="Segoe UI Semilight" panose="020B0402040204020203" pitchFamily="34" charset="0"/>
              </a:defRPr>
            </a:lvl1pPr>
            <a:lvl2pPr marL="255539" indent="0">
              <a:buFont typeface="Wingdings" panose="05000000000000000000" pitchFamily="2" charset="2"/>
              <a:buNone/>
              <a:defRPr sz="1372" b="0"/>
            </a:lvl2pPr>
            <a:lvl3pPr marL="450764" indent="0">
              <a:buFont typeface="Wingdings" panose="05000000000000000000" pitchFamily="2" charset="2"/>
              <a:buNone/>
              <a:tabLst/>
              <a:defRPr sz="1372" b="0"/>
            </a:lvl3pPr>
            <a:lvl4pPr marL="652337" indent="0">
              <a:buFont typeface="Wingdings" panose="05000000000000000000" pitchFamily="2" charset="2"/>
              <a:buNone/>
              <a:defRPr sz="1372" b="0"/>
            </a:lvl4pPr>
            <a:lvl5pPr marL="853911" indent="0">
              <a:buFont typeface="Wingdings" panose="05000000000000000000" pitchFamily="2" charset="2"/>
              <a:buNone/>
              <a:tabLst/>
              <a:defRPr sz="1372"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3784309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AC92D28-5D28-4AEB-BFEA-F6A5F00D48E2}"/>
              </a:ext>
            </a:extLst>
          </p:cNvPr>
          <p:cNvSpPr txBox="1"/>
          <p:nvPr userDrawn="1"/>
        </p:nvSpPr>
        <p:spPr>
          <a:xfrm>
            <a:off x="4941888"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9546045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3A80AAD6-0B67-4551-8E09-5CC8B341A820}"/>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4245139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86A9DFCC-781C-459D-AE29-71C69B84DE4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0824341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7941EE98-1D5E-42BA-AC44-9CC0B043C811}"/>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835321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CF645DA7-B742-4854-BE09-96D9E884426C}"/>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3287230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10D5E06-84D0-4280-8263-0CDB2F5832E4}"/>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958481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A2214F6-AD52-4A0A-B088-BDFE743DD0BE}"/>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52533869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0935705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9104727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16722897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0"/>
            <a:ext cx="5212080" cy="1315714"/>
          </a:xfrm>
        </p:spPr>
        <p:txBody>
          <a:bodyPr wrap="square">
            <a:spAutoFit/>
          </a:bodyPr>
          <a:lstStyle>
            <a:lvl1pPr marL="231730" indent="-231730">
              <a:spcBef>
                <a:spcPts val="1223"/>
              </a:spcBef>
              <a:buClr>
                <a:schemeClr val="tx1"/>
              </a:buClr>
              <a:buFont typeface="Wingdings" panose="05000000000000000000" pitchFamily="2" charset="2"/>
              <a:buChar char=""/>
              <a:defRPr sz="1961" b="0">
                <a:latin typeface="+mj-lt"/>
                <a:cs typeface="Segoe UI Semilight" panose="020B0402040204020203" pitchFamily="34" charset="0"/>
              </a:defRPr>
            </a:lvl1pPr>
            <a:lvl2pPr marL="426956" indent="-171417">
              <a:buFont typeface="Wingdings" panose="05000000000000000000" pitchFamily="2" charset="2"/>
              <a:buChar char=""/>
              <a:defRPr sz="1372" b="0"/>
            </a:lvl2pPr>
            <a:lvl3pPr marL="639640" indent="-188876">
              <a:buFont typeface="Wingdings" panose="05000000000000000000" pitchFamily="2" charset="2"/>
              <a:buChar char=""/>
              <a:tabLst/>
              <a:defRPr sz="1372"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0"/>
            <a:ext cx="5212080" cy="1315714"/>
          </a:xfrm>
        </p:spPr>
        <p:txBody>
          <a:bodyPr wrap="square">
            <a:spAutoFit/>
          </a:bodyPr>
          <a:lstStyle>
            <a:lvl1pPr marL="231730" indent="-231730">
              <a:spcBef>
                <a:spcPts val="1223"/>
              </a:spcBef>
              <a:buClr>
                <a:schemeClr val="tx1"/>
              </a:buClr>
              <a:buFont typeface="Wingdings" panose="05000000000000000000" pitchFamily="2" charset="2"/>
              <a:buChar char=""/>
              <a:defRPr sz="1961" b="0">
                <a:latin typeface="+mj-lt"/>
                <a:cs typeface="Segoe UI Semilight" panose="020B0402040204020203" pitchFamily="34" charset="0"/>
              </a:defRPr>
            </a:lvl1pPr>
            <a:lvl2pPr marL="426956" indent="-171417">
              <a:buFont typeface="Wingdings" panose="05000000000000000000" pitchFamily="2" charset="2"/>
              <a:buChar char=""/>
              <a:defRPr sz="1372" b="0"/>
            </a:lvl2pPr>
            <a:lvl3pPr marL="639640" indent="-188876">
              <a:buFont typeface="Wingdings" panose="05000000000000000000" pitchFamily="2" charset="2"/>
              <a:buChar char=""/>
              <a:tabLst/>
              <a:defRPr sz="1372"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9416536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243405151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userDrawn="1">
  <p:cSld name="Confidentiality sl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hasCustomPrompt="1"/>
          </p:nvPr>
        </p:nvSpPr>
        <p:spPr/>
        <p:txBody>
          <a:bodyPr/>
          <a:lstStyle>
            <a:lvl1pPr>
              <a:defRPr/>
            </a:lvl1pPr>
          </a:lstStyle>
          <a:p>
            <a:r>
              <a:rPr lang="en-US"/>
              <a:t>Confidentiality slide</a:t>
            </a:r>
          </a:p>
        </p:txBody>
      </p:sp>
      <p:sp>
        <p:nvSpPr>
          <p:cNvPr id="3" name="TextBox 2">
            <a:extLst>
              <a:ext uri="{FF2B5EF4-FFF2-40B4-BE49-F238E27FC236}">
                <a16:creationId xmlns:a16="http://schemas.microsoft.com/office/drawing/2014/main" id="{DBD07666-5C5E-4C40-8C68-86D1F3CAB0C5}"/>
              </a:ext>
            </a:extLst>
          </p:cNvPr>
          <p:cNvSpPr txBox="1"/>
          <p:nvPr userDrawn="1"/>
        </p:nvSpPr>
        <p:spPr>
          <a:xfrm>
            <a:off x="584200" y="4173080"/>
            <a:ext cx="11022584" cy="2095958"/>
          </a:xfrm>
          <a:prstGeom prst="rect">
            <a:avLst/>
          </a:prstGeom>
          <a:noFill/>
        </p:spPr>
        <p:txBody>
          <a:bodyPr wrap="square" lIns="182880" tIns="146304" rIns="182880" bIns="146304" rtlCol="0" anchor="ctr">
            <a:spAutoFit/>
          </a:bodyPr>
          <a:lstStyle/>
          <a:p>
            <a:pPr algn="ctr">
              <a:lnSpc>
                <a:spcPct val="90000"/>
              </a:lnSpc>
              <a:spcBef>
                <a:spcPts val="1200"/>
              </a:spcBef>
              <a:spcAft>
                <a:spcPts val="600"/>
              </a:spcAft>
            </a:pPr>
            <a:r>
              <a:rPr lang="en-US" sz="2000">
                <a:gradFill>
                  <a:gsLst>
                    <a:gs pos="2917">
                      <a:schemeClr val="tx1"/>
                    </a:gs>
                    <a:gs pos="30000">
                      <a:schemeClr val="tx1"/>
                    </a:gs>
                  </a:gsLst>
                  <a:lin ang="5400000" scaled="0"/>
                </a:gradFill>
              </a:rPr>
              <a:t>Microsoft Ready content is </a:t>
            </a:r>
            <a:r>
              <a:rPr lang="en-US" sz="20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1200"/>
              </a:spcBef>
              <a:spcAft>
                <a:spcPts val="600"/>
              </a:spcAft>
            </a:pPr>
            <a:r>
              <a:rPr lang="en-US" sz="20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a:gradFill>
                  <a:gsLst>
                    <a:gs pos="2917">
                      <a:schemeClr val="tx1"/>
                    </a:gs>
                    <a:gs pos="30000">
                      <a:schemeClr val="tx1"/>
                    </a:gs>
                  </a:gsLst>
                  <a:lin ang="5400000" scaled="0"/>
                </a:gradFill>
              </a:rPr>
              <a:t>post Microsoft Ready content to any blogs or external websites</a:t>
            </a:r>
          </a:p>
          <a:p>
            <a:pPr algn="ctr">
              <a:lnSpc>
                <a:spcPct val="90000"/>
              </a:lnSpc>
              <a:spcBef>
                <a:spcPts val="1200"/>
              </a:spcBef>
              <a:spcAft>
                <a:spcPts val="600"/>
              </a:spcAft>
            </a:pPr>
            <a:r>
              <a:rPr lang="en-US" sz="20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a:gradFill>
                  <a:gsLst>
                    <a:gs pos="2917">
                      <a:schemeClr val="tx1"/>
                    </a:gs>
                    <a:gs pos="30000">
                      <a:schemeClr val="tx1"/>
                    </a:gs>
                  </a:gsLst>
                  <a:lin ang="5400000" scaled="0"/>
                </a:gradFill>
              </a:rPr>
              <a:t>take photos or video of sessions or slides throughout the Microsoft Ready event</a:t>
            </a:r>
          </a:p>
          <a:p>
            <a:pPr algn="ctr">
              <a:lnSpc>
                <a:spcPct val="90000"/>
              </a:lnSpc>
              <a:spcBef>
                <a:spcPts val="1200"/>
              </a:spcBef>
              <a:spcAft>
                <a:spcPts val="600"/>
              </a:spcAft>
            </a:pPr>
            <a:r>
              <a:rPr lang="en-US" sz="2000">
                <a:gradFill>
                  <a:gsLst>
                    <a:gs pos="2917">
                      <a:schemeClr val="tx1"/>
                    </a:gs>
                    <a:gs pos="30000">
                      <a:schemeClr val="tx1"/>
                    </a:gs>
                  </a:gsLst>
                  <a:lin ang="5400000" scaled="0"/>
                </a:gradFill>
              </a:rPr>
              <a:t>Content will be available to internal audiences on-demand post-event</a:t>
            </a:r>
          </a:p>
        </p:txBody>
      </p:sp>
      <p:sp>
        <p:nvSpPr>
          <p:cNvPr id="61" name="Oval 60">
            <a:extLst>
              <a:ext uri="{FF2B5EF4-FFF2-40B4-BE49-F238E27FC236}">
                <a16:creationId xmlns:a16="http://schemas.microsoft.com/office/drawing/2014/main" id="{A6B1A30E-72AA-4A8F-A97F-FD4B4989FC97}"/>
              </a:ext>
            </a:extLst>
          </p:cNvPr>
          <p:cNvSpPr/>
          <p:nvPr userDrawn="1"/>
        </p:nvSpPr>
        <p:spPr bwMode="gray">
          <a:xfrm>
            <a:off x="2697102"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4" name="Oval 123">
            <a:extLst>
              <a:ext uri="{FF2B5EF4-FFF2-40B4-BE49-F238E27FC236}">
                <a16:creationId xmlns:a16="http://schemas.microsoft.com/office/drawing/2014/main" id="{86F400F5-9FA0-4CE6-B207-5F2FF50C7927}"/>
              </a:ext>
            </a:extLst>
          </p:cNvPr>
          <p:cNvSpPr/>
          <p:nvPr userDrawn="1"/>
        </p:nvSpPr>
        <p:spPr bwMode="gray">
          <a:xfrm>
            <a:off x="5318069"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123" name="Group 122">
            <a:extLst>
              <a:ext uri="{FF2B5EF4-FFF2-40B4-BE49-F238E27FC236}">
                <a16:creationId xmlns:a16="http://schemas.microsoft.com/office/drawing/2014/main" id="{BA797159-0B2F-4995-81D8-EBFFD05AB617}"/>
              </a:ext>
            </a:extLst>
          </p:cNvPr>
          <p:cNvGrpSpPr/>
          <p:nvPr userDrawn="1"/>
        </p:nvGrpSpPr>
        <p:grpSpPr bwMode="gray">
          <a:xfrm flipH="1">
            <a:off x="5901486" y="2178437"/>
            <a:ext cx="436044" cy="827404"/>
            <a:chOff x="5200650" y="1722438"/>
            <a:chExt cx="1797050" cy="3409950"/>
          </a:xfrm>
        </p:grpSpPr>
        <p:sp>
          <p:nvSpPr>
            <p:cNvPr id="105" name="Freeform 26">
              <a:extLst>
                <a:ext uri="{FF2B5EF4-FFF2-40B4-BE49-F238E27FC236}">
                  <a16:creationId xmlns:a16="http://schemas.microsoft.com/office/drawing/2014/main" id="{D5EE552A-CFE9-4D35-BDE3-A939AA559C23}"/>
                </a:ext>
              </a:extLst>
            </p:cNvPr>
            <p:cNvSpPr>
              <a:spLocks/>
            </p:cNvSpPr>
            <p:nvPr userDrawn="1"/>
          </p:nvSpPr>
          <p:spPr bwMode="gray">
            <a:xfrm>
              <a:off x="5200650" y="1722438"/>
              <a:ext cx="1797050" cy="3409950"/>
            </a:xfrm>
            <a:custGeom>
              <a:avLst/>
              <a:gdLst>
                <a:gd name="T0" fmla="*/ 497 w 543"/>
                <a:gd name="T1" fmla="*/ 0 h 1030"/>
                <a:gd name="T2" fmla="*/ 46 w 543"/>
                <a:gd name="T3" fmla="*/ 0 h 1030"/>
                <a:gd name="T4" fmla="*/ 0 w 543"/>
                <a:gd name="T5" fmla="*/ 46 h 1030"/>
                <a:gd name="T6" fmla="*/ 0 w 543"/>
                <a:gd name="T7" fmla="*/ 983 h 1030"/>
                <a:gd name="T8" fmla="*/ 46 w 543"/>
                <a:gd name="T9" fmla="*/ 1030 h 1030"/>
                <a:gd name="T10" fmla="*/ 497 w 543"/>
                <a:gd name="T11" fmla="*/ 1030 h 1030"/>
                <a:gd name="T12" fmla="*/ 543 w 543"/>
                <a:gd name="T13" fmla="*/ 983 h 1030"/>
                <a:gd name="T14" fmla="*/ 543 w 543"/>
                <a:gd name="T15" fmla="*/ 46 h 1030"/>
                <a:gd name="T16" fmla="*/ 497 w 543"/>
                <a:gd name="T17" fmla="*/ 0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3" h="1030">
                  <a:moveTo>
                    <a:pt x="497" y="0"/>
                  </a:moveTo>
                  <a:cubicBezTo>
                    <a:pt x="46" y="0"/>
                    <a:pt x="46" y="0"/>
                    <a:pt x="46" y="0"/>
                  </a:cubicBezTo>
                  <a:cubicBezTo>
                    <a:pt x="21" y="0"/>
                    <a:pt x="0" y="21"/>
                    <a:pt x="0" y="46"/>
                  </a:cubicBezTo>
                  <a:cubicBezTo>
                    <a:pt x="0" y="983"/>
                    <a:pt x="0" y="983"/>
                    <a:pt x="0" y="983"/>
                  </a:cubicBezTo>
                  <a:cubicBezTo>
                    <a:pt x="0" y="1009"/>
                    <a:pt x="21" y="1030"/>
                    <a:pt x="46" y="1030"/>
                  </a:cubicBezTo>
                  <a:cubicBezTo>
                    <a:pt x="497" y="1030"/>
                    <a:pt x="497" y="1030"/>
                    <a:pt x="497" y="1030"/>
                  </a:cubicBezTo>
                  <a:cubicBezTo>
                    <a:pt x="522" y="1030"/>
                    <a:pt x="543" y="1009"/>
                    <a:pt x="543" y="983"/>
                  </a:cubicBezTo>
                  <a:cubicBezTo>
                    <a:pt x="543" y="46"/>
                    <a:pt x="543" y="46"/>
                    <a:pt x="543" y="46"/>
                  </a:cubicBezTo>
                  <a:cubicBezTo>
                    <a:pt x="543" y="21"/>
                    <a:pt x="522" y="0"/>
                    <a:pt x="497" y="0"/>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6" name="Freeform 27">
              <a:extLst>
                <a:ext uri="{FF2B5EF4-FFF2-40B4-BE49-F238E27FC236}">
                  <a16:creationId xmlns:a16="http://schemas.microsoft.com/office/drawing/2014/main" id="{62561F91-9D8C-4635-B806-AE2D11196147}"/>
                </a:ext>
              </a:extLst>
            </p:cNvPr>
            <p:cNvSpPr>
              <a:spLocks/>
            </p:cNvSpPr>
            <p:nvPr userDrawn="1"/>
          </p:nvSpPr>
          <p:spPr bwMode="gray">
            <a:xfrm>
              <a:off x="5310188" y="2262188"/>
              <a:ext cx="1577975" cy="2433638"/>
            </a:xfrm>
            <a:custGeom>
              <a:avLst/>
              <a:gdLst>
                <a:gd name="T0" fmla="*/ 0 w 994"/>
                <a:gd name="T1" fmla="*/ 1533 h 1533"/>
                <a:gd name="T2" fmla="*/ 994 w 994"/>
                <a:gd name="T3" fmla="*/ 1533 h 1533"/>
                <a:gd name="T4" fmla="*/ 994 w 994"/>
                <a:gd name="T5" fmla="*/ 62 h 1533"/>
                <a:gd name="T6" fmla="*/ 498 w 994"/>
                <a:gd name="T7" fmla="*/ 0 h 1533"/>
                <a:gd name="T8" fmla="*/ 0 w 994"/>
                <a:gd name="T9" fmla="*/ 62 h 1533"/>
                <a:gd name="T10" fmla="*/ 0 w 994"/>
                <a:gd name="T11" fmla="*/ 1533 h 1533"/>
              </a:gdLst>
              <a:ahLst/>
              <a:cxnLst>
                <a:cxn ang="0">
                  <a:pos x="T0" y="T1"/>
                </a:cxn>
                <a:cxn ang="0">
                  <a:pos x="T2" y="T3"/>
                </a:cxn>
                <a:cxn ang="0">
                  <a:pos x="T4" y="T5"/>
                </a:cxn>
                <a:cxn ang="0">
                  <a:pos x="T6" y="T7"/>
                </a:cxn>
                <a:cxn ang="0">
                  <a:pos x="T8" y="T9"/>
                </a:cxn>
                <a:cxn ang="0">
                  <a:pos x="T10" y="T11"/>
                </a:cxn>
              </a:cxnLst>
              <a:rect l="0" t="0" r="r" b="b"/>
              <a:pathLst>
                <a:path w="994" h="1533">
                  <a:moveTo>
                    <a:pt x="0" y="1533"/>
                  </a:moveTo>
                  <a:lnTo>
                    <a:pt x="994" y="1533"/>
                  </a:lnTo>
                  <a:lnTo>
                    <a:pt x="994" y="62"/>
                  </a:lnTo>
                  <a:lnTo>
                    <a:pt x="498" y="0"/>
                  </a:lnTo>
                  <a:lnTo>
                    <a:pt x="0" y="62"/>
                  </a:lnTo>
                  <a:lnTo>
                    <a:pt x="0" y="1533"/>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7" name="Rectangle 28">
              <a:extLst>
                <a:ext uri="{FF2B5EF4-FFF2-40B4-BE49-F238E27FC236}">
                  <a16:creationId xmlns:a16="http://schemas.microsoft.com/office/drawing/2014/main" id="{71C38A4E-A7CA-4FC4-B76A-394814BBAD30}"/>
                </a:ext>
              </a:extLst>
            </p:cNvPr>
            <p:cNvSpPr>
              <a:spLocks noChangeArrowheads="1"/>
            </p:cNvSpPr>
            <p:nvPr userDrawn="1"/>
          </p:nvSpPr>
          <p:spPr bwMode="gray">
            <a:xfrm>
              <a:off x="5310188" y="2006601"/>
              <a:ext cx="1577975" cy="3540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08" name="Rectangle 29">
              <a:extLst>
                <a:ext uri="{FF2B5EF4-FFF2-40B4-BE49-F238E27FC236}">
                  <a16:creationId xmlns:a16="http://schemas.microsoft.com/office/drawing/2014/main" id="{0EB3CFB9-1B4F-40C4-8527-07696A24C42D}"/>
                </a:ext>
              </a:extLst>
            </p:cNvPr>
            <p:cNvSpPr>
              <a:spLocks noChangeArrowheads="1"/>
            </p:cNvSpPr>
            <p:nvPr userDrawn="1"/>
          </p:nvSpPr>
          <p:spPr bwMode="gray">
            <a:xfrm>
              <a:off x="5942013" y="3522663"/>
              <a:ext cx="804863"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9" name="Rectangle 30">
              <a:extLst>
                <a:ext uri="{FF2B5EF4-FFF2-40B4-BE49-F238E27FC236}">
                  <a16:creationId xmlns:a16="http://schemas.microsoft.com/office/drawing/2014/main" id="{A6E51830-661E-42FF-A82A-D30745B76D13}"/>
                </a:ext>
              </a:extLst>
            </p:cNvPr>
            <p:cNvSpPr>
              <a:spLocks noChangeArrowheads="1"/>
            </p:cNvSpPr>
            <p:nvPr userDrawn="1"/>
          </p:nvSpPr>
          <p:spPr bwMode="gray">
            <a:xfrm>
              <a:off x="5419725" y="3689351"/>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0" name="Rectangle 31">
              <a:extLst>
                <a:ext uri="{FF2B5EF4-FFF2-40B4-BE49-F238E27FC236}">
                  <a16:creationId xmlns:a16="http://schemas.microsoft.com/office/drawing/2014/main" id="{95201EB4-D463-4472-9390-C70DD9F565CA}"/>
                </a:ext>
              </a:extLst>
            </p:cNvPr>
            <p:cNvSpPr>
              <a:spLocks noChangeArrowheads="1"/>
            </p:cNvSpPr>
            <p:nvPr userDrawn="1"/>
          </p:nvSpPr>
          <p:spPr bwMode="gray">
            <a:xfrm>
              <a:off x="5419725" y="3851276"/>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1" name="Rectangle 32">
              <a:extLst>
                <a:ext uri="{FF2B5EF4-FFF2-40B4-BE49-F238E27FC236}">
                  <a16:creationId xmlns:a16="http://schemas.microsoft.com/office/drawing/2014/main" id="{B130CDDD-D0C4-4E72-B76C-DB9845238263}"/>
                </a:ext>
              </a:extLst>
            </p:cNvPr>
            <p:cNvSpPr>
              <a:spLocks noChangeArrowheads="1"/>
            </p:cNvSpPr>
            <p:nvPr userDrawn="1"/>
          </p:nvSpPr>
          <p:spPr bwMode="gray">
            <a:xfrm>
              <a:off x="5419725" y="4013201"/>
              <a:ext cx="730250" cy="428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2" name="Rectangle 33">
              <a:extLst>
                <a:ext uri="{FF2B5EF4-FFF2-40B4-BE49-F238E27FC236}">
                  <a16:creationId xmlns:a16="http://schemas.microsoft.com/office/drawing/2014/main" id="{65FB6058-8B32-4371-95BE-A2B310C6B8FB}"/>
                </a:ext>
              </a:extLst>
            </p:cNvPr>
            <p:cNvSpPr>
              <a:spLocks noChangeArrowheads="1"/>
            </p:cNvSpPr>
            <p:nvPr userDrawn="1"/>
          </p:nvSpPr>
          <p:spPr bwMode="gray">
            <a:xfrm>
              <a:off x="5419725" y="4178301"/>
              <a:ext cx="132715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3" name="Rectangle 34">
              <a:extLst>
                <a:ext uri="{FF2B5EF4-FFF2-40B4-BE49-F238E27FC236}">
                  <a16:creationId xmlns:a16="http://schemas.microsoft.com/office/drawing/2014/main" id="{FB2303C7-0661-4CF0-B491-D2E9D47EE15A}"/>
                </a:ext>
              </a:extLst>
            </p:cNvPr>
            <p:cNvSpPr>
              <a:spLocks noChangeArrowheads="1"/>
            </p:cNvSpPr>
            <p:nvPr userDrawn="1"/>
          </p:nvSpPr>
          <p:spPr bwMode="gray">
            <a:xfrm>
              <a:off x="6149975" y="4341813"/>
              <a:ext cx="59690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4" name="Rectangle 35">
              <a:extLst>
                <a:ext uri="{FF2B5EF4-FFF2-40B4-BE49-F238E27FC236}">
                  <a16:creationId xmlns:a16="http://schemas.microsoft.com/office/drawing/2014/main" id="{C3FA6748-9371-4617-9A5E-AEF6112AB5DA}"/>
                </a:ext>
              </a:extLst>
            </p:cNvPr>
            <p:cNvSpPr>
              <a:spLocks noChangeArrowheads="1"/>
            </p:cNvSpPr>
            <p:nvPr userDrawn="1"/>
          </p:nvSpPr>
          <p:spPr bwMode="gray">
            <a:xfrm>
              <a:off x="5932488" y="2509838"/>
              <a:ext cx="836613"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5" name="Rectangle 36">
              <a:extLst>
                <a:ext uri="{FF2B5EF4-FFF2-40B4-BE49-F238E27FC236}">
                  <a16:creationId xmlns:a16="http://schemas.microsoft.com/office/drawing/2014/main" id="{22819134-DC28-4E40-9A2C-B052D6FE6E78}"/>
                </a:ext>
              </a:extLst>
            </p:cNvPr>
            <p:cNvSpPr>
              <a:spLocks noChangeArrowheads="1"/>
            </p:cNvSpPr>
            <p:nvPr userDrawn="1"/>
          </p:nvSpPr>
          <p:spPr bwMode="gray">
            <a:xfrm>
              <a:off x="5429250" y="2509838"/>
              <a:ext cx="171450"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6" name="Rectangle 37">
              <a:extLst>
                <a:ext uri="{FF2B5EF4-FFF2-40B4-BE49-F238E27FC236}">
                  <a16:creationId xmlns:a16="http://schemas.microsoft.com/office/drawing/2014/main" id="{A8AB1BAE-A549-4C2D-90AE-29E7A84F30C2}"/>
                </a:ext>
              </a:extLst>
            </p:cNvPr>
            <p:cNvSpPr>
              <a:spLocks noChangeArrowheads="1"/>
            </p:cNvSpPr>
            <p:nvPr userDrawn="1"/>
          </p:nvSpPr>
          <p:spPr bwMode="gray">
            <a:xfrm>
              <a:off x="5680075" y="2509838"/>
              <a:ext cx="173038"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7" name="Rectangle 38">
              <a:extLst>
                <a:ext uri="{FF2B5EF4-FFF2-40B4-BE49-F238E27FC236}">
                  <a16:creationId xmlns:a16="http://schemas.microsoft.com/office/drawing/2014/main" id="{6BB21AAD-BEBD-464D-9425-DFCE1A810212}"/>
                </a:ext>
              </a:extLst>
            </p:cNvPr>
            <p:cNvSpPr>
              <a:spLocks noChangeArrowheads="1"/>
            </p:cNvSpPr>
            <p:nvPr userDrawn="1"/>
          </p:nvSpPr>
          <p:spPr bwMode="gray">
            <a:xfrm>
              <a:off x="6650038" y="2125663"/>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Rectangle 39">
              <a:extLst>
                <a:ext uri="{FF2B5EF4-FFF2-40B4-BE49-F238E27FC236}">
                  <a16:creationId xmlns:a16="http://schemas.microsoft.com/office/drawing/2014/main" id="{82C133A5-90DA-4452-B1C2-96A28D1B3B2D}"/>
                </a:ext>
              </a:extLst>
            </p:cNvPr>
            <p:cNvSpPr>
              <a:spLocks noChangeArrowheads="1"/>
            </p:cNvSpPr>
            <p:nvPr userDrawn="1"/>
          </p:nvSpPr>
          <p:spPr bwMode="gray">
            <a:xfrm>
              <a:off x="6650038" y="2168526"/>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Rectangle 40">
              <a:extLst>
                <a:ext uri="{FF2B5EF4-FFF2-40B4-BE49-F238E27FC236}">
                  <a16:creationId xmlns:a16="http://schemas.microsoft.com/office/drawing/2014/main" id="{9EC959C0-2ED1-429D-9343-6B03D72EC2DB}"/>
                </a:ext>
              </a:extLst>
            </p:cNvPr>
            <p:cNvSpPr>
              <a:spLocks noChangeArrowheads="1"/>
            </p:cNvSpPr>
            <p:nvPr userDrawn="1"/>
          </p:nvSpPr>
          <p:spPr bwMode="gray">
            <a:xfrm>
              <a:off x="6650038" y="2216151"/>
              <a:ext cx="152400" cy="12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Rectangle 41">
              <a:extLst>
                <a:ext uri="{FF2B5EF4-FFF2-40B4-BE49-F238E27FC236}">
                  <a16:creationId xmlns:a16="http://schemas.microsoft.com/office/drawing/2014/main" id="{27EB350B-78EC-4CE4-9803-6981B8ABF253}"/>
                </a:ext>
              </a:extLst>
            </p:cNvPr>
            <p:cNvSpPr>
              <a:spLocks noChangeArrowheads="1"/>
            </p:cNvSpPr>
            <p:nvPr userDrawn="1"/>
          </p:nvSpPr>
          <p:spPr bwMode="gray">
            <a:xfrm>
              <a:off x="6027738" y="4837113"/>
              <a:ext cx="142875" cy="1460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1" name="Freeform 42">
              <a:extLst>
                <a:ext uri="{FF2B5EF4-FFF2-40B4-BE49-F238E27FC236}">
                  <a16:creationId xmlns:a16="http://schemas.microsoft.com/office/drawing/2014/main" id="{E19CD1BB-BAEF-4D84-8870-955840A2D735}"/>
                </a:ext>
              </a:extLst>
            </p:cNvPr>
            <p:cNvSpPr>
              <a:spLocks/>
            </p:cNvSpPr>
            <p:nvPr userDrawn="1"/>
          </p:nvSpPr>
          <p:spPr bwMode="gray">
            <a:xfrm>
              <a:off x="5783263" y="1841501"/>
              <a:ext cx="631825" cy="36513"/>
            </a:xfrm>
            <a:custGeom>
              <a:avLst/>
              <a:gdLst>
                <a:gd name="T0" fmla="*/ 185 w 191"/>
                <a:gd name="T1" fmla="*/ 11 h 11"/>
                <a:gd name="T2" fmla="*/ 6 w 191"/>
                <a:gd name="T3" fmla="*/ 11 h 11"/>
                <a:gd name="T4" fmla="*/ 0 w 191"/>
                <a:gd name="T5" fmla="*/ 6 h 11"/>
                <a:gd name="T6" fmla="*/ 6 w 191"/>
                <a:gd name="T7" fmla="*/ 0 h 11"/>
                <a:gd name="T8" fmla="*/ 185 w 191"/>
                <a:gd name="T9" fmla="*/ 0 h 11"/>
                <a:gd name="T10" fmla="*/ 191 w 191"/>
                <a:gd name="T11" fmla="*/ 6 h 11"/>
                <a:gd name="T12" fmla="*/ 185 w 191"/>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91" h="11">
                  <a:moveTo>
                    <a:pt x="185" y="11"/>
                  </a:moveTo>
                  <a:cubicBezTo>
                    <a:pt x="6" y="11"/>
                    <a:pt x="6" y="11"/>
                    <a:pt x="6" y="11"/>
                  </a:cubicBezTo>
                  <a:cubicBezTo>
                    <a:pt x="2" y="11"/>
                    <a:pt x="0" y="9"/>
                    <a:pt x="0" y="6"/>
                  </a:cubicBezTo>
                  <a:cubicBezTo>
                    <a:pt x="0" y="2"/>
                    <a:pt x="2" y="0"/>
                    <a:pt x="6" y="0"/>
                  </a:cubicBezTo>
                  <a:cubicBezTo>
                    <a:pt x="185" y="0"/>
                    <a:pt x="185" y="0"/>
                    <a:pt x="185" y="0"/>
                  </a:cubicBezTo>
                  <a:cubicBezTo>
                    <a:pt x="189" y="0"/>
                    <a:pt x="191" y="2"/>
                    <a:pt x="191" y="6"/>
                  </a:cubicBezTo>
                  <a:cubicBezTo>
                    <a:pt x="191" y="9"/>
                    <a:pt x="189" y="11"/>
                    <a:pt x="185" y="11"/>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2" name="Rectangle 43">
              <a:extLst>
                <a:ext uri="{FF2B5EF4-FFF2-40B4-BE49-F238E27FC236}">
                  <a16:creationId xmlns:a16="http://schemas.microsoft.com/office/drawing/2014/main" id="{AB3A5491-F398-47CB-BBBC-35E96F4E414D}"/>
                </a:ext>
              </a:extLst>
            </p:cNvPr>
            <p:cNvSpPr>
              <a:spLocks noChangeArrowheads="1"/>
            </p:cNvSpPr>
            <p:nvPr userDrawn="1"/>
          </p:nvSpPr>
          <p:spPr bwMode="gray">
            <a:xfrm>
              <a:off x="5429250" y="2722563"/>
              <a:ext cx="1339850" cy="6286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grpSp>
      <p:sp>
        <p:nvSpPr>
          <p:cNvPr id="149" name="Oval 148">
            <a:extLst>
              <a:ext uri="{FF2B5EF4-FFF2-40B4-BE49-F238E27FC236}">
                <a16:creationId xmlns:a16="http://schemas.microsoft.com/office/drawing/2014/main" id="{88B05F2C-2F66-43AA-A9E2-803B1F843606}"/>
              </a:ext>
            </a:extLst>
          </p:cNvPr>
          <p:cNvSpPr/>
          <p:nvPr userDrawn="1"/>
        </p:nvSpPr>
        <p:spPr bwMode="gray">
          <a:xfrm>
            <a:off x="7892021"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148" name="Group 147">
            <a:extLst>
              <a:ext uri="{FF2B5EF4-FFF2-40B4-BE49-F238E27FC236}">
                <a16:creationId xmlns:a16="http://schemas.microsoft.com/office/drawing/2014/main" id="{E88D9ECD-A4C6-4CFD-BE83-83D944C0F97B}"/>
              </a:ext>
            </a:extLst>
          </p:cNvPr>
          <p:cNvGrpSpPr/>
          <p:nvPr userDrawn="1"/>
        </p:nvGrpSpPr>
        <p:grpSpPr bwMode="gray">
          <a:xfrm>
            <a:off x="8118306" y="2286842"/>
            <a:ext cx="1150309" cy="610594"/>
            <a:chOff x="6151563" y="1584325"/>
            <a:chExt cx="4276725" cy="2270126"/>
          </a:xfrm>
        </p:grpSpPr>
        <p:sp>
          <p:nvSpPr>
            <p:cNvPr id="129" name="Rectangle 47">
              <a:extLst>
                <a:ext uri="{FF2B5EF4-FFF2-40B4-BE49-F238E27FC236}">
                  <a16:creationId xmlns:a16="http://schemas.microsoft.com/office/drawing/2014/main" id="{26C055B8-93FF-46DA-B415-D8D54497176C}"/>
                </a:ext>
              </a:extLst>
            </p:cNvPr>
            <p:cNvSpPr>
              <a:spLocks noChangeArrowheads="1"/>
            </p:cNvSpPr>
            <p:nvPr userDrawn="1"/>
          </p:nvSpPr>
          <p:spPr bwMode="gray">
            <a:xfrm>
              <a:off x="6630988" y="1584325"/>
              <a:ext cx="3317875" cy="208438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30" name="Rectangle 48">
              <a:extLst>
                <a:ext uri="{FF2B5EF4-FFF2-40B4-BE49-F238E27FC236}">
                  <a16:creationId xmlns:a16="http://schemas.microsoft.com/office/drawing/2014/main" id="{CFE4BDC0-DE0F-4728-875B-177D4395AAE0}"/>
                </a:ext>
              </a:extLst>
            </p:cNvPr>
            <p:cNvSpPr>
              <a:spLocks noChangeArrowheads="1"/>
            </p:cNvSpPr>
            <p:nvPr userDrawn="1"/>
          </p:nvSpPr>
          <p:spPr bwMode="gray">
            <a:xfrm>
              <a:off x="6848476" y="1785938"/>
              <a:ext cx="2879725" cy="17637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49">
              <a:extLst>
                <a:ext uri="{FF2B5EF4-FFF2-40B4-BE49-F238E27FC236}">
                  <a16:creationId xmlns:a16="http://schemas.microsoft.com/office/drawing/2014/main" id="{DF9925D4-DE10-40F0-8BA3-16B00AE6C44D}"/>
                </a:ext>
              </a:extLst>
            </p:cNvPr>
            <p:cNvSpPr>
              <a:spLocks/>
            </p:cNvSpPr>
            <p:nvPr userDrawn="1"/>
          </p:nvSpPr>
          <p:spPr bwMode="gray">
            <a:xfrm>
              <a:off x="6151563" y="3668713"/>
              <a:ext cx="4276725" cy="185738"/>
            </a:xfrm>
            <a:custGeom>
              <a:avLst/>
              <a:gdLst>
                <a:gd name="T0" fmla="*/ 1265 w 1295"/>
                <a:gd name="T1" fmla="*/ 56 h 56"/>
                <a:gd name="T2" fmla="*/ 29 w 1295"/>
                <a:gd name="T3" fmla="*/ 56 h 56"/>
                <a:gd name="T4" fmla="*/ 0 w 1295"/>
                <a:gd name="T5" fmla="*/ 26 h 56"/>
                <a:gd name="T6" fmla="*/ 0 w 1295"/>
                <a:gd name="T7" fmla="*/ 0 h 56"/>
                <a:gd name="T8" fmla="*/ 1295 w 1295"/>
                <a:gd name="T9" fmla="*/ 0 h 56"/>
                <a:gd name="T10" fmla="*/ 1295 w 1295"/>
                <a:gd name="T11" fmla="*/ 26 h 56"/>
                <a:gd name="T12" fmla="*/ 1265 w 1295"/>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1295" h="56">
                  <a:moveTo>
                    <a:pt x="1265" y="56"/>
                  </a:moveTo>
                  <a:cubicBezTo>
                    <a:pt x="29" y="56"/>
                    <a:pt x="29" y="56"/>
                    <a:pt x="29" y="56"/>
                  </a:cubicBezTo>
                  <a:cubicBezTo>
                    <a:pt x="13" y="56"/>
                    <a:pt x="0" y="43"/>
                    <a:pt x="0" y="26"/>
                  </a:cubicBezTo>
                  <a:cubicBezTo>
                    <a:pt x="0" y="0"/>
                    <a:pt x="0" y="0"/>
                    <a:pt x="0" y="0"/>
                  </a:cubicBezTo>
                  <a:cubicBezTo>
                    <a:pt x="1295" y="0"/>
                    <a:pt x="1295" y="0"/>
                    <a:pt x="1295" y="0"/>
                  </a:cubicBezTo>
                  <a:cubicBezTo>
                    <a:pt x="1295" y="26"/>
                    <a:pt x="1295" y="26"/>
                    <a:pt x="1295" y="26"/>
                  </a:cubicBezTo>
                  <a:cubicBezTo>
                    <a:pt x="1295" y="43"/>
                    <a:pt x="1282" y="56"/>
                    <a:pt x="1265" y="5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round/>
                  <a:headEnd/>
                  <a:tailEnd/>
                </a14:hiddenLine>
              </a:ext>
            </a:extLst>
          </p:spPr>
          <p:txBody>
            <a:bodyPr/>
            <a:lstStyle/>
            <a:p>
              <a:pPr lvl="0"/>
              <a:endParaRPr lang="en-US"/>
            </a:p>
          </p:txBody>
        </p:sp>
        <p:sp>
          <p:nvSpPr>
            <p:cNvPr id="132" name="Rectangle 50">
              <a:extLst>
                <a:ext uri="{FF2B5EF4-FFF2-40B4-BE49-F238E27FC236}">
                  <a16:creationId xmlns:a16="http://schemas.microsoft.com/office/drawing/2014/main" id="{E95E9909-20A7-4A13-8FBC-BB76A4AAD529}"/>
                </a:ext>
              </a:extLst>
            </p:cNvPr>
            <p:cNvSpPr>
              <a:spLocks noChangeArrowheads="1"/>
            </p:cNvSpPr>
            <p:nvPr userDrawn="1"/>
          </p:nvSpPr>
          <p:spPr bwMode="gray">
            <a:xfrm>
              <a:off x="7353301" y="2098675"/>
              <a:ext cx="865188" cy="3302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3" name="Rectangle 51">
              <a:extLst>
                <a:ext uri="{FF2B5EF4-FFF2-40B4-BE49-F238E27FC236}">
                  <a16:creationId xmlns:a16="http://schemas.microsoft.com/office/drawing/2014/main" id="{2FD4C439-4658-45FA-AB12-5252FC20915B}"/>
                </a:ext>
              </a:extLst>
            </p:cNvPr>
            <p:cNvSpPr>
              <a:spLocks noChangeArrowheads="1"/>
            </p:cNvSpPr>
            <p:nvPr userDrawn="1"/>
          </p:nvSpPr>
          <p:spPr bwMode="gray">
            <a:xfrm>
              <a:off x="7086601" y="2098675"/>
              <a:ext cx="266700" cy="330200"/>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4" name="Rectangle 52">
              <a:extLst>
                <a:ext uri="{FF2B5EF4-FFF2-40B4-BE49-F238E27FC236}">
                  <a16:creationId xmlns:a16="http://schemas.microsoft.com/office/drawing/2014/main" id="{D9CFF0E1-0AE6-43B7-BC45-CB587EB544AE}"/>
                </a:ext>
              </a:extLst>
            </p:cNvPr>
            <p:cNvSpPr>
              <a:spLocks noChangeArrowheads="1"/>
            </p:cNvSpPr>
            <p:nvPr userDrawn="1"/>
          </p:nvSpPr>
          <p:spPr bwMode="gray">
            <a:xfrm>
              <a:off x="7086601" y="2559050"/>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5" name="Rectangle 53">
              <a:extLst>
                <a:ext uri="{FF2B5EF4-FFF2-40B4-BE49-F238E27FC236}">
                  <a16:creationId xmlns:a16="http://schemas.microsoft.com/office/drawing/2014/main" id="{E57A2468-B3CA-4D73-B693-76A85B0F761F}"/>
                </a:ext>
              </a:extLst>
            </p:cNvPr>
            <p:cNvSpPr>
              <a:spLocks noChangeArrowheads="1"/>
            </p:cNvSpPr>
            <p:nvPr userDrawn="1"/>
          </p:nvSpPr>
          <p:spPr bwMode="gray">
            <a:xfrm>
              <a:off x="7086601" y="2744788"/>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6" name="Rectangle 54">
              <a:extLst>
                <a:ext uri="{FF2B5EF4-FFF2-40B4-BE49-F238E27FC236}">
                  <a16:creationId xmlns:a16="http://schemas.microsoft.com/office/drawing/2014/main" id="{590B34AA-176F-4A9B-8492-C9062CEEB0A2}"/>
                </a:ext>
              </a:extLst>
            </p:cNvPr>
            <p:cNvSpPr>
              <a:spLocks noChangeArrowheads="1"/>
            </p:cNvSpPr>
            <p:nvPr userDrawn="1"/>
          </p:nvSpPr>
          <p:spPr bwMode="gray">
            <a:xfrm>
              <a:off x="7086601" y="2925763"/>
              <a:ext cx="1131888" cy="1063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7" name="Rectangle 55">
              <a:extLst>
                <a:ext uri="{FF2B5EF4-FFF2-40B4-BE49-F238E27FC236}">
                  <a16:creationId xmlns:a16="http://schemas.microsoft.com/office/drawing/2014/main" id="{B478D54E-B6DE-4ACF-B271-59436F9D78D0}"/>
                </a:ext>
              </a:extLst>
            </p:cNvPr>
            <p:cNvSpPr>
              <a:spLocks noChangeArrowheads="1"/>
            </p:cNvSpPr>
            <p:nvPr userDrawn="1"/>
          </p:nvSpPr>
          <p:spPr bwMode="gray">
            <a:xfrm>
              <a:off x="7086601" y="3111500"/>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8" name="Rectangle 56">
              <a:extLst>
                <a:ext uri="{FF2B5EF4-FFF2-40B4-BE49-F238E27FC236}">
                  <a16:creationId xmlns:a16="http://schemas.microsoft.com/office/drawing/2014/main" id="{10E94144-47B6-4CC4-8ACA-8555C206329A}"/>
                </a:ext>
              </a:extLst>
            </p:cNvPr>
            <p:cNvSpPr>
              <a:spLocks noChangeArrowheads="1"/>
            </p:cNvSpPr>
            <p:nvPr userDrawn="1"/>
          </p:nvSpPr>
          <p:spPr bwMode="gray">
            <a:xfrm>
              <a:off x="7086601" y="3297238"/>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9" name="Rectangle 57">
              <a:extLst>
                <a:ext uri="{FF2B5EF4-FFF2-40B4-BE49-F238E27FC236}">
                  <a16:creationId xmlns:a16="http://schemas.microsoft.com/office/drawing/2014/main" id="{884B7082-B3DA-41C6-888E-340C61D061D8}"/>
                </a:ext>
              </a:extLst>
            </p:cNvPr>
            <p:cNvSpPr>
              <a:spLocks noChangeArrowheads="1"/>
            </p:cNvSpPr>
            <p:nvPr userDrawn="1"/>
          </p:nvSpPr>
          <p:spPr bwMode="gray">
            <a:xfrm>
              <a:off x="8337551"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0" name="Rectangle 58">
              <a:extLst>
                <a:ext uri="{FF2B5EF4-FFF2-40B4-BE49-F238E27FC236}">
                  <a16:creationId xmlns:a16="http://schemas.microsoft.com/office/drawing/2014/main" id="{EAB98FDB-F070-4FD8-8674-449941060C9E}"/>
                </a:ext>
              </a:extLst>
            </p:cNvPr>
            <p:cNvSpPr>
              <a:spLocks noChangeArrowheads="1"/>
            </p:cNvSpPr>
            <p:nvPr userDrawn="1"/>
          </p:nvSpPr>
          <p:spPr bwMode="gray">
            <a:xfrm>
              <a:off x="8764588" y="2098675"/>
              <a:ext cx="312738"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1" name="Rectangle 59">
              <a:extLst>
                <a:ext uri="{FF2B5EF4-FFF2-40B4-BE49-F238E27FC236}">
                  <a16:creationId xmlns:a16="http://schemas.microsoft.com/office/drawing/2014/main" id="{B045539F-5CE5-47A9-A17E-1643D4CD9B2A}"/>
                </a:ext>
              </a:extLst>
            </p:cNvPr>
            <p:cNvSpPr>
              <a:spLocks noChangeArrowheads="1"/>
            </p:cNvSpPr>
            <p:nvPr userDrawn="1"/>
          </p:nvSpPr>
          <p:spPr bwMode="gray">
            <a:xfrm>
              <a:off x="9193213"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2" name="Rectangle 60">
              <a:extLst>
                <a:ext uri="{FF2B5EF4-FFF2-40B4-BE49-F238E27FC236}">
                  <a16:creationId xmlns:a16="http://schemas.microsoft.com/office/drawing/2014/main" id="{C0C7BB4D-3B48-4D4F-B494-4C1EE0FD7C1C}"/>
                </a:ext>
              </a:extLst>
            </p:cNvPr>
            <p:cNvSpPr>
              <a:spLocks noChangeArrowheads="1"/>
            </p:cNvSpPr>
            <p:nvPr userDrawn="1"/>
          </p:nvSpPr>
          <p:spPr bwMode="gray">
            <a:xfrm>
              <a:off x="8337551"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3" name="Rectangle 61">
              <a:extLst>
                <a:ext uri="{FF2B5EF4-FFF2-40B4-BE49-F238E27FC236}">
                  <a16:creationId xmlns:a16="http://schemas.microsoft.com/office/drawing/2014/main" id="{0BFA0E04-B61F-491E-8CEE-282132478766}"/>
                </a:ext>
              </a:extLst>
            </p:cNvPr>
            <p:cNvSpPr>
              <a:spLocks noChangeArrowheads="1"/>
            </p:cNvSpPr>
            <p:nvPr userDrawn="1"/>
          </p:nvSpPr>
          <p:spPr bwMode="gray">
            <a:xfrm>
              <a:off x="8764588" y="2581275"/>
              <a:ext cx="312738"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4" name="Rectangle 62">
              <a:extLst>
                <a:ext uri="{FF2B5EF4-FFF2-40B4-BE49-F238E27FC236}">
                  <a16:creationId xmlns:a16="http://schemas.microsoft.com/office/drawing/2014/main" id="{AFB42A0A-BD91-43E7-988D-573EEC534564}"/>
                </a:ext>
              </a:extLst>
            </p:cNvPr>
            <p:cNvSpPr>
              <a:spLocks noChangeArrowheads="1"/>
            </p:cNvSpPr>
            <p:nvPr userDrawn="1"/>
          </p:nvSpPr>
          <p:spPr bwMode="gray">
            <a:xfrm>
              <a:off x="9193213"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5" name="Rectangle 63">
              <a:extLst>
                <a:ext uri="{FF2B5EF4-FFF2-40B4-BE49-F238E27FC236}">
                  <a16:creationId xmlns:a16="http://schemas.microsoft.com/office/drawing/2014/main" id="{BA15039E-DBE6-4F6E-80B1-70B510D54B0F}"/>
                </a:ext>
              </a:extLst>
            </p:cNvPr>
            <p:cNvSpPr>
              <a:spLocks noChangeArrowheads="1"/>
            </p:cNvSpPr>
            <p:nvPr userDrawn="1"/>
          </p:nvSpPr>
          <p:spPr bwMode="gray">
            <a:xfrm>
              <a:off x="8337551"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6" name="Rectangle 64">
              <a:extLst>
                <a:ext uri="{FF2B5EF4-FFF2-40B4-BE49-F238E27FC236}">
                  <a16:creationId xmlns:a16="http://schemas.microsoft.com/office/drawing/2014/main" id="{265A4B65-72CE-4B68-9D58-5199411F4C96}"/>
                </a:ext>
              </a:extLst>
            </p:cNvPr>
            <p:cNvSpPr>
              <a:spLocks noChangeArrowheads="1"/>
            </p:cNvSpPr>
            <p:nvPr userDrawn="1"/>
          </p:nvSpPr>
          <p:spPr bwMode="gray">
            <a:xfrm>
              <a:off x="8764588" y="3062288"/>
              <a:ext cx="312738"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7" name="Rectangle 65">
              <a:extLst>
                <a:ext uri="{FF2B5EF4-FFF2-40B4-BE49-F238E27FC236}">
                  <a16:creationId xmlns:a16="http://schemas.microsoft.com/office/drawing/2014/main" id="{9602881A-C071-4CA3-9947-55E1E8A8C5B1}"/>
                </a:ext>
              </a:extLst>
            </p:cNvPr>
            <p:cNvSpPr>
              <a:spLocks noChangeArrowheads="1"/>
            </p:cNvSpPr>
            <p:nvPr userDrawn="1"/>
          </p:nvSpPr>
          <p:spPr bwMode="gray">
            <a:xfrm>
              <a:off x="9193213"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grpSp>
      <p:sp>
        <p:nvSpPr>
          <p:cNvPr id="205" name="Multiplication Sign 204">
            <a:extLst>
              <a:ext uri="{FF2B5EF4-FFF2-40B4-BE49-F238E27FC236}">
                <a16:creationId xmlns:a16="http://schemas.microsoft.com/office/drawing/2014/main" id="{464A0F58-5D65-499E-8280-34A9DFF27F4A}"/>
              </a:ext>
            </a:extLst>
          </p:cNvPr>
          <p:cNvSpPr/>
          <p:nvPr userDrawn="1"/>
        </p:nvSpPr>
        <p:spPr bwMode="ltGray">
          <a:xfrm>
            <a:off x="3643244"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11" name="Multiplication Sign 210">
            <a:extLst>
              <a:ext uri="{FF2B5EF4-FFF2-40B4-BE49-F238E27FC236}">
                <a16:creationId xmlns:a16="http://schemas.microsoft.com/office/drawing/2014/main" id="{69338860-60E4-44A3-B6C1-0BC1315BA942}"/>
              </a:ext>
            </a:extLst>
          </p:cNvPr>
          <p:cNvSpPr/>
          <p:nvPr userDrawn="1"/>
        </p:nvSpPr>
        <p:spPr bwMode="ltGray">
          <a:xfrm>
            <a:off x="6271892"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14" name="Multiplication Sign 213">
            <a:extLst>
              <a:ext uri="{FF2B5EF4-FFF2-40B4-BE49-F238E27FC236}">
                <a16:creationId xmlns:a16="http://schemas.microsoft.com/office/drawing/2014/main" id="{DFD379AB-2220-4E7F-85FE-EBBE910DB5C2}"/>
              </a:ext>
            </a:extLst>
          </p:cNvPr>
          <p:cNvSpPr/>
          <p:nvPr userDrawn="1"/>
        </p:nvSpPr>
        <p:spPr bwMode="ltGray">
          <a:xfrm>
            <a:off x="8826629"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nvGrpSpPr>
          <p:cNvPr id="4" name="Group 3">
            <a:extLst>
              <a:ext uri="{FF2B5EF4-FFF2-40B4-BE49-F238E27FC236}">
                <a16:creationId xmlns:a16="http://schemas.microsoft.com/office/drawing/2014/main" id="{8971C9C6-D4A9-4DFA-9E2D-9E501DB092DC}"/>
              </a:ext>
            </a:extLst>
          </p:cNvPr>
          <p:cNvGrpSpPr/>
          <p:nvPr userDrawn="1"/>
        </p:nvGrpSpPr>
        <p:grpSpPr bwMode="gray">
          <a:xfrm>
            <a:off x="3132278" y="2298246"/>
            <a:ext cx="718204" cy="544549"/>
            <a:chOff x="3132278" y="2298246"/>
            <a:chExt cx="718204" cy="544549"/>
          </a:xfrm>
        </p:grpSpPr>
        <p:sp>
          <p:nvSpPr>
            <p:cNvPr id="79" name="Freeform: Shape 78">
              <a:extLst>
                <a:ext uri="{FF2B5EF4-FFF2-40B4-BE49-F238E27FC236}">
                  <a16:creationId xmlns:a16="http://schemas.microsoft.com/office/drawing/2014/main" id="{19123BC5-D4FA-46FE-A2AC-4D6533EA9AB2}"/>
                </a:ext>
              </a:extLst>
            </p:cNvPr>
            <p:cNvSpPr/>
            <p:nvPr/>
          </p:nvSpPr>
          <p:spPr bwMode="gray">
            <a:xfrm>
              <a:off x="3194451" y="2298246"/>
              <a:ext cx="107195" cy="171511"/>
            </a:xfrm>
            <a:custGeom>
              <a:avLst/>
              <a:gdLst/>
              <a:ahLst/>
              <a:cxnLst/>
              <a:rect l="0" t="0" r="0" b="0"/>
              <a:pathLst>
                <a:path w="95250" h="152400">
                  <a:moveTo>
                    <a:pt x="81439" y="147161"/>
                  </a:moveTo>
                  <a:lnTo>
                    <a:pt x="20479" y="147161"/>
                  </a:lnTo>
                  <a:cubicBezTo>
                    <a:pt x="13811" y="147161"/>
                    <a:pt x="7144" y="141446"/>
                    <a:pt x="7144" y="133826"/>
                  </a:cubicBezTo>
                  <a:lnTo>
                    <a:pt x="7144" y="19526"/>
                  </a:lnTo>
                  <a:cubicBezTo>
                    <a:pt x="7144" y="12859"/>
                    <a:pt x="12859" y="7144"/>
                    <a:pt x="20479" y="7144"/>
                  </a:cubicBezTo>
                  <a:lnTo>
                    <a:pt x="81439" y="7144"/>
                  </a:lnTo>
                  <a:cubicBezTo>
                    <a:pt x="88106" y="7144"/>
                    <a:pt x="94774" y="12859"/>
                    <a:pt x="94774" y="20479"/>
                  </a:cubicBezTo>
                  <a:lnTo>
                    <a:pt x="94774" y="134779"/>
                  </a:lnTo>
                  <a:cubicBezTo>
                    <a:pt x="94774" y="141446"/>
                    <a:pt x="88106" y="147161"/>
                    <a:pt x="81439" y="1471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0" name="Freeform: Shape 79">
              <a:extLst>
                <a:ext uri="{FF2B5EF4-FFF2-40B4-BE49-F238E27FC236}">
                  <a16:creationId xmlns:a16="http://schemas.microsoft.com/office/drawing/2014/main" id="{5711D87E-2859-4301-A153-9C62DB528E0B}"/>
                </a:ext>
              </a:extLst>
            </p:cNvPr>
            <p:cNvSpPr/>
            <p:nvPr/>
          </p:nvSpPr>
          <p:spPr bwMode="gray">
            <a:xfrm>
              <a:off x="3293070" y="2417233"/>
              <a:ext cx="557412" cy="407339"/>
            </a:xfrm>
            <a:custGeom>
              <a:avLst/>
              <a:gdLst/>
              <a:ahLst/>
              <a:cxnLst/>
              <a:rect l="0" t="0" r="0" b="0"/>
              <a:pathLst>
                <a:path w="495300" h="361950">
                  <a:moveTo>
                    <a:pt x="488156" y="31909"/>
                  </a:moveTo>
                  <a:lnTo>
                    <a:pt x="439579" y="7144"/>
                  </a:lnTo>
                  <a:lnTo>
                    <a:pt x="7144" y="7144"/>
                  </a:lnTo>
                  <a:lnTo>
                    <a:pt x="7144" y="356711"/>
                  </a:lnTo>
                  <a:lnTo>
                    <a:pt x="433864" y="356711"/>
                  </a:lnTo>
                  <a:lnTo>
                    <a:pt x="488156" y="32813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1" name="Freeform: Shape 80">
              <a:extLst>
                <a:ext uri="{FF2B5EF4-FFF2-40B4-BE49-F238E27FC236}">
                  <a16:creationId xmlns:a16="http://schemas.microsoft.com/office/drawing/2014/main" id="{A4F64010-C37F-4B0B-8C4B-E5CD5398E636}"/>
                </a:ext>
              </a:extLst>
            </p:cNvPr>
            <p:cNvSpPr/>
            <p:nvPr/>
          </p:nvSpPr>
          <p:spPr bwMode="gray">
            <a:xfrm>
              <a:off x="3293070" y="2392577"/>
              <a:ext cx="557412" cy="64317"/>
            </a:xfrm>
            <a:custGeom>
              <a:avLst/>
              <a:gdLst/>
              <a:ahLst/>
              <a:cxnLst/>
              <a:rect l="0" t="0" r="0" b="0"/>
              <a:pathLst>
                <a:path w="495300" h="57150">
                  <a:moveTo>
                    <a:pt x="488156" y="53816"/>
                  </a:moveTo>
                  <a:lnTo>
                    <a:pt x="488156" y="49054"/>
                  </a:lnTo>
                  <a:cubicBezTo>
                    <a:pt x="488156" y="26194"/>
                    <a:pt x="469106" y="7144"/>
                    <a:pt x="446246" y="7144"/>
                  </a:cubicBezTo>
                  <a:lnTo>
                    <a:pt x="7144" y="7144"/>
                  </a:lnTo>
                  <a:lnTo>
                    <a:pt x="7144" y="53816"/>
                  </a:lnTo>
                  <a:lnTo>
                    <a:pt x="488156" y="5381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2" name="Freeform: Shape 81">
              <a:extLst>
                <a:ext uri="{FF2B5EF4-FFF2-40B4-BE49-F238E27FC236}">
                  <a16:creationId xmlns:a16="http://schemas.microsoft.com/office/drawing/2014/main" id="{DF5111A6-FF13-4B86-9A02-4968F86EFDFC}"/>
                </a:ext>
              </a:extLst>
            </p:cNvPr>
            <p:cNvSpPr/>
            <p:nvPr/>
          </p:nvSpPr>
          <p:spPr bwMode="gray">
            <a:xfrm>
              <a:off x="3293070" y="2778478"/>
              <a:ext cx="557412" cy="64317"/>
            </a:xfrm>
            <a:custGeom>
              <a:avLst/>
              <a:gdLst/>
              <a:ahLst/>
              <a:cxnLst/>
              <a:rect l="0" t="0" r="0" b="0"/>
              <a:pathLst>
                <a:path w="495300" h="57150">
                  <a:moveTo>
                    <a:pt x="7144" y="7144"/>
                  </a:moveTo>
                  <a:lnTo>
                    <a:pt x="7144" y="57626"/>
                  </a:lnTo>
                  <a:lnTo>
                    <a:pt x="446246" y="57626"/>
                  </a:lnTo>
                  <a:cubicBezTo>
                    <a:pt x="469106" y="57626"/>
                    <a:pt x="488156" y="38576"/>
                    <a:pt x="488156" y="15716"/>
                  </a:cubicBezTo>
                  <a:lnTo>
                    <a:pt x="488156"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3" name="Freeform: Shape 82">
              <a:extLst>
                <a:ext uri="{FF2B5EF4-FFF2-40B4-BE49-F238E27FC236}">
                  <a16:creationId xmlns:a16="http://schemas.microsoft.com/office/drawing/2014/main" id="{D46C1B4E-7932-4411-ADEE-738D4EB9AB4F}"/>
                </a:ext>
              </a:extLst>
            </p:cNvPr>
            <p:cNvSpPr/>
            <p:nvPr/>
          </p:nvSpPr>
          <p:spPr bwMode="gray">
            <a:xfrm>
              <a:off x="3132278" y="2346484"/>
              <a:ext cx="235828" cy="482376"/>
            </a:xfrm>
            <a:custGeom>
              <a:avLst/>
              <a:gdLst/>
              <a:ahLst/>
              <a:cxnLst/>
              <a:rect l="0" t="0" r="0" b="0"/>
              <a:pathLst>
                <a:path w="209550" h="428625">
                  <a:moveTo>
                    <a:pt x="205264" y="391001"/>
                  </a:moveTo>
                  <a:lnTo>
                    <a:pt x="109061" y="428149"/>
                  </a:lnTo>
                  <a:lnTo>
                    <a:pt x="7144" y="391001"/>
                  </a:lnTo>
                  <a:lnTo>
                    <a:pt x="7144" y="48101"/>
                  </a:lnTo>
                  <a:lnTo>
                    <a:pt x="106204" y="7144"/>
                  </a:lnTo>
                  <a:lnTo>
                    <a:pt x="205264" y="48101"/>
                  </a:ln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4" name="Freeform: Shape 83">
              <a:extLst>
                <a:ext uri="{FF2B5EF4-FFF2-40B4-BE49-F238E27FC236}">
                  <a16:creationId xmlns:a16="http://schemas.microsoft.com/office/drawing/2014/main" id="{403E67C2-61A7-4327-B9AE-EB39024D08C9}"/>
                </a:ext>
              </a:extLst>
            </p:cNvPr>
            <p:cNvSpPr/>
            <p:nvPr/>
          </p:nvSpPr>
          <p:spPr bwMode="gray">
            <a:xfrm>
              <a:off x="3132278" y="2327189"/>
              <a:ext cx="235828" cy="75036"/>
            </a:xfrm>
            <a:custGeom>
              <a:avLst/>
              <a:gdLst/>
              <a:ahLst/>
              <a:cxnLst/>
              <a:rect l="0" t="0" r="0" b="0"/>
              <a:pathLst>
                <a:path w="209550" h="66675">
                  <a:moveTo>
                    <a:pt x="205264" y="65246"/>
                  </a:moveTo>
                  <a:lnTo>
                    <a:pt x="205264" y="44291"/>
                  </a:lnTo>
                  <a:cubicBezTo>
                    <a:pt x="205264" y="23336"/>
                    <a:pt x="188119" y="7144"/>
                    <a:pt x="168116" y="7144"/>
                  </a:cubicBezTo>
                  <a:lnTo>
                    <a:pt x="44291" y="7144"/>
                  </a:lnTo>
                  <a:cubicBezTo>
                    <a:pt x="24289" y="7144"/>
                    <a:pt x="7144" y="24289"/>
                    <a:pt x="7144" y="44291"/>
                  </a:cubicBezTo>
                  <a:lnTo>
                    <a:pt x="7144" y="65246"/>
                  </a:lnTo>
                  <a:lnTo>
                    <a:pt x="205264" y="6524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5" name="Freeform: Shape 84">
              <a:extLst>
                <a:ext uri="{FF2B5EF4-FFF2-40B4-BE49-F238E27FC236}">
                  <a16:creationId xmlns:a16="http://schemas.microsoft.com/office/drawing/2014/main" id="{6D3A9CA2-5D0F-4251-A1DB-C27B4C28C03D}"/>
                </a:ext>
              </a:extLst>
            </p:cNvPr>
            <p:cNvSpPr/>
            <p:nvPr/>
          </p:nvSpPr>
          <p:spPr bwMode="gray">
            <a:xfrm>
              <a:off x="3132278" y="2778478"/>
              <a:ext cx="235828" cy="64317"/>
            </a:xfrm>
            <a:custGeom>
              <a:avLst/>
              <a:gdLst/>
              <a:ahLst/>
              <a:cxnLst/>
              <a:rect l="0" t="0" r="0" b="0"/>
              <a:pathLst>
                <a:path w="209550" h="57150">
                  <a:moveTo>
                    <a:pt x="7144" y="7144"/>
                  </a:moveTo>
                  <a:lnTo>
                    <a:pt x="7144" y="19526"/>
                  </a:lnTo>
                  <a:cubicBezTo>
                    <a:pt x="7144" y="40481"/>
                    <a:pt x="24289" y="56674"/>
                    <a:pt x="44291" y="56674"/>
                  </a:cubicBezTo>
                  <a:lnTo>
                    <a:pt x="167164" y="56674"/>
                  </a:lnTo>
                  <a:cubicBezTo>
                    <a:pt x="188119" y="56674"/>
                    <a:pt x="204311" y="39529"/>
                    <a:pt x="204311" y="19526"/>
                  </a:cubicBezTo>
                  <a:lnTo>
                    <a:pt x="204311"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6" name="Freeform: Shape 85">
              <a:extLst>
                <a:ext uri="{FF2B5EF4-FFF2-40B4-BE49-F238E27FC236}">
                  <a16:creationId xmlns:a16="http://schemas.microsoft.com/office/drawing/2014/main" id="{139DA858-1E17-41E2-A370-09FD78386FD7}"/>
                </a:ext>
              </a:extLst>
            </p:cNvPr>
            <p:cNvSpPr/>
            <p:nvPr/>
          </p:nvSpPr>
          <p:spPr bwMode="gray">
            <a:xfrm>
              <a:off x="3407769" y="2427952"/>
              <a:ext cx="375181" cy="375181"/>
            </a:xfrm>
            <a:custGeom>
              <a:avLst/>
              <a:gdLst/>
              <a:ahLst/>
              <a:cxnLst/>
              <a:rect l="0" t="0" r="0" b="0"/>
              <a:pathLst>
                <a:path w="333375" h="333375">
                  <a:moveTo>
                    <a:pt x="329089" y="168116"/>
                  </a:moveTo>
                  <a:cubicBezTo>
                    <a:pt x="329089" y="257019"/>
                    <a:pt x="257019" y="329089"/>
                    <a:pt x="168116" y="329089"/>
                  </a:cubicBezTo>
                  <a:cubicBezTo>
                    <a:pt x="79214" y="329089"/>
                    <a:pt x="7144" y="257019"/>
                    <a:pt x="7144" y="168116"/>
                  </a:cubicBezTo>
                  <a:cubicBezTo>
                    <a:pt x="7144" y="79214"/>
                    <a:pt x="79214" y="7144"/>
                    <a:pt x="168116" y="7144"/>
                  </a:cubicBezTo>
                  <a:cubicBezTo>
                    <a:pt x="257019" y="7144"/>
                    <a:pt x="329089" y="79214"/>
                    <a:pt x="329089" y="168116"/>
                  </a:cubicBez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7" name="Freeform: Shape 86">
              <a:extLst>
                <a:ext uri="{FF2B5EF4-FFF2-40B4-BE49-F238E27FC236}">
                  <a16:creationId xmlns:a16="http://schemas.microsoft.com/office/drawing/2014/main" id="{B982D7D2-16E2-4E71-A0C9-3E8F510C3D69}"/>
                </a:ext>
              </a:extLst>
            </p:cNvPr>
            <p:cNvSpPr/>
            <p:nvPr/>
          </p:nvSpPr>
          <p:spPr bwMode="gray">
            <a:xfrm>
              <a:off x="3436711" y="2456894"/>
              <a:ext cx="310864" cy="310864"/>
            </a:xfrm>
            <a:custGeom>
              <a:avLst/>
              <a:gdLst/>
              <a:ahLst/>
              <a:cxnLst/>
              <a:rect l="0" t="0" r="0" b="0"/>
              <a:pathLst>
                <a:path w="276225" h="276225">
                  <a:moveTo>
                    <a:pt x="277654" y="142399"/>
                  </a:moveTo>
                  <a:cubicBezTo>
                    <a:pt x="277654" y="217098"/>
                    <a:pt x="217098" y="277654"/>
                    <a:pt x="142399" y="277654"/>
                  </a:cubicBezTo>
                  <a:cubicBezTo>
                    <a:pt x="67699" y="277654"/>
                    <a:pt x="7144" y="217098"/>
                    <a:pt x="7144" y="142399"/>
                  </a:cubicBezTo>
                  <a:cubicBezTo>
                    <a:pt x="7144" y="67699"/>
                    <a:pt x="67699" y="7144"/>
                    <a:pt x="142399" y="7144"/>
                  </a:cubicBezTo>
                  <a:cubicBezTo>
                    <a:pt x="217098" y="7144"/>
                    <a:pt x="277654" y="67699"/>
                    <a:pt x="277654" y="142399"/>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8" name="Freeform: Shape 87">
              <a:extLst>
                <a:ext uri="{FF2B5EF4-FFF2-40B4-BE49-F238E27FC236}">
                  <a16:creationId xmlns:a16="http://schemas.microsoft.com/office/drawing/2014/main" id="{A6D67E79-9064-4B8F-BA3E-B5213A78A1AD}"/>
                </a:ext>
              </a:extLst>
            </p:cNvPr>
            <p:cNvSpPr/>
            <p:nvPr/>
          </p:nvSpPr>
          <p:spPr bwMode="gray">
            <a:xfrm>
              <a:off x="3588927" y="2609110"/>
              <a:ext cx="160792" cy="160792"/>
            </a:xfrm>
            <a:custGeom>
              <a:avLst/>
              <a:gdLst/>
              <a:ahLst/>
              <a:cxnLst/>
              <a:rect l="0" t="0" r="0" b="0"/>
              <a:pathLst>
                <a:path w="142875" h="142875">
                  <a:moveTo>
                    <a:pt x="7144" y="141446"/>
                  </a:moveTo>
                  <a:lnTo>
                    <a:pt x="7144" y="7144"/>
                  </a:lnTo>
                  <a:lnTo>
                    <a:pt x="142399" y="7144"/>
                  </a:lnTo>
                  <a:lnTo>
                    <a:pt x="142399" y="7144"/>
                  </a:lnTo>
                  <a:cubicBezTo>
                    <a:pt x="142399" y="81439"/>
                    <a:pt x="82391" y="141446"/>
                    <a:pt x="7144" y="141446"/>
                  </a:cubicBezTo>
                  <a:lnTo>
                    <a:pt x="7144" y="14144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9" name="Freeform: Shape 88">
              <a:extLst>
                <a:ext uri="{FF2B5EF4-FFF2-40B4-BE49-F238E27FC236}">
                  <a16:creationId xmlns:a16="http://schemas.microsoft.com/office/drawing/2014/main" id="{9881B2B0-E706-40DB-902E-6B6B6D6A4E6C}"/>
                </a:ext>
              </a:extLst>
            </p:cNvPr>
            <p:cNvSpPr/>
            <p:nvPr/>
          </p:nvSpPr>
          <p:spPr bwMode="gray">
            <a:xfrm>
              <a:off x="3497812" y="2517996"/>
              <a:ext cx="192950" cy="192950"/>
            </a:xfrm>
            <a:custGeom>
              <a:avLst/>
              <a:gdLst/>
              <a:ahLst/>
              <a:cxnLst/>
              <a:rect l="0" t="0" r="0" b="0"/>
              <a:pathLst>
                <a:path w="171450" h="171450">
                  <a:moveTo>
                    <a:pt x="169069" y="88106"/>
                  </a:moveTo>
                  <a:cubicBezTo>
                    <a:pt x="169069" y="132821"/>
                    <a:pt x="132821" y="169069"/>
                    <a:pt x="88106" y="169069"/>
                  </a:cubicBezTo>
                  <a:cubicBezTo>
                    <a:pt x="43392" y="169069"/>
                    <a:pt x="7144" y="132821"/>
                    <a:pt x="7144" y="88106"/>
                  </a:cubicBezTo>
                  <a:cubicBezTo>
                    <a:pt x="7144" y="43392"/>
                    <a:pt x="43392" y="7144"/>
                    <a:pt x="88106" y="7144"/>
                  </a:cubicBezTo>
                  <a:cubicBezTo>
                    <a:pt x="132821" y="7144"/>
                    <a:pt x="169069" y="43392"/>
                    <a:pt x="169069" y="8810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0" name="Freeform: Shape 89">
              <a:extLst>
                <a:ext uri="{FF2B5EF4-FFF2-40B4-BE49-F238E27FC236}">
                  <a16:creationId xmlns:a16="http://schemas.microsoft.com/office/drawing/2014/main" id="{A2AA46AB-18A0-4251-B4B2-A28EA46FABC6}"/>
                </a:ext>
              </a:extLst>
            </p:cNvPr>
            <p:cNvSpPr/>
            <p:nvPr/>
          </p:nvSpPr>
          <p:spPr bwMode="gray">
            <a:xfrm>
              <a:off x="3528898" y="2549081"/>
              <a:ext cx="75036" cy="75036"/>
            </a:xfrm>
            <a:custGeom>
              <a:avLst/>
              <a:gdLst/>
              <a:ahLst/>
              <a:cxnLst/>
              <a:rect l="0" t="0" r="0" b="0"/>
              <a:pathLst>
                <a:path w="66675" h="66675">
                  <a:moveTo>
                    <a:pt x="68104" y="37624"/>
                  </a:moveTo>
                  <a:cubicBezTo>
                    <a:pt x="68104" y="54457"/>
                    <a:pt x="54457" y="68104"/>
                    <a:pt x="37624" y="68104"/>
                  </a:cubicBezTo>
                  <a:cubicBezTo>
                    <a:pt x="20790" y="68104"/>
                    <a:pt x="7144" y="54457"/>
                    <a:pt x="7144" y="37624"/>
                  </a:cubicBezTo>
                  <a:cubicBezTo>
                    <a:pt x="7144" y="20790"/>
                    <a:pt x="20790" y="7144"/>
                    <a:pt x="37624" y="7144"/>
                  </a:cubicBezTo>
                  <a:cubicBezTo>
                    <a:pt x="54457" y="7144"/>
                    <a:pt x="68104" y="20790"/>
                    <a:pt x="68104" y="37624"/>
                  </a:cubicBezTo>
                  <a:close/>
                </a:path>
              </a:pathLst>
            </a:custGeom>
            <a:solidFill>
              <a:srgbClr val="FFFFFF"/>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1" name="Freeform: Shape 90">
              <a:extLst>
                <a:ext uri="{FF2B5EF4-FFF2-40B4-BE49-F238E27FC236}">
                  <a16:creationId xmlns:a16="http://schemas.microsoft.com/office/drawing/2014/main" id="{EF43424F-38F4-432B-AE52-7BC0881813F7}"/>
                </a:ext>
              </a:extLst>
            </p:cNvPr>
            <p:cNvSpPr/>
            <p:nvPr/>
          </p:nvSpPr>
          <p:spPr bwMode="gray">
            <a:xfrm>
              <a:off x="3388474" y="2416160"/>
              <a:ext cx="64317" cy="64317"/>
            </a:xfrm>
            <a:custGeom>
              <a:avLst/>
              <a:gdLst/>
              <a:ahLst/>
              <a:cxnLst/>
              <a:rect l="0" t="0" r="0" b="0"/>
              <a:pathLst>
                <a:path w="57150" h="57150">
                  <a:moveTo>
                    <a:pt x="58579" y="32861"/>
                  </a:moveTo>
                  <a:cubicBezTo>
                    <a:pt x="58579" y="47065"/>
                    <a:pt x="47065" y="58579"/>
                    <a:pt x="32861" y="58579"/>
                  </a:cubicBezTo>
                  <a:cubicBezTo>
                    <a:pt x="18658" y="58579"/>
                    <a:pt x="7144" y="47065"/>
                    <a:pt x="7144" y="32861"/>
                  </a:cubicBezTo>
                  <a:cubicBezTo>
                    <a:pt x="7144" y="18658"/>
                    <a:pt x="18658" y="7144"/>
                    <a:pt x="32861" y="7144"/>
                  </a:cubicBezTo>
                  <a:cubicBezTo>
                    <a:pt x="47065" y="7144"/>
                    <a:pt x="58579" y="18658"/>
                    <a:pt x="58579" y="328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2" name="Freeform: Shape 91">
              <a:extLst>
                <a:ext uri="{FF2B5EF4-FFF2-40B4-BE49-F238E27FC236}">
                  <a16:creationId xmlns:a16="http://schemas.microsoft.com/office/drawing/2014/main" id="{CA05F177-6194-465B-BE2A-800E5ED64142}"/>
                </a:ext>
              </a:extLst>
            </p:cNvPr>
            <p:cNvSpPr/>
            <p:nvPr/>
          </p:nvSpPr>
          <p:spPr bwMode="gray">
            <a:xfrm>
              <a:off x="3132278" y="2392577"/>
              <a:ext cx="96475" cy="396620"/>
            </a:xfrm>
            <a:custGeom>
              <a:avLst/>
              <a:gdLst/>
              <a:ahLst/>
              <a:cxnLst/>
              <a:rect l="0" t="0" r="0" b="0"/>
              <a:pathLst>
                <a:path w="85725" h="352425">
                  <a:moveTo>
                    <a:pt x="7144" y="7144"/>
                  </a:moveTo>
                  <a:lnTo>
                    <a:pt x="83344" y="7144"/>
                  </a:lnTo>
                  <a:lnTo>
                    <a:pt x="83344" y="350044"/>
                  </a:lnTo>
                  <a:lnTo>
                    <a:pt x="7144" y="35004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3" name="Freeform: Shape 92">
              <a:extLst>
                <a:ext uri="{FF2B5EF4-FFF2-40B4-BE49-F238E27FC236}">
                  <a16:creationId xmlns:a16="http://schemas.microsoft.com/office/drawing/2014/main" id="{83D552AA-E188-4FE9-820E-7624D3B5EABD}"/>
                </a:ext>
              </a:extLst>
            </p:cNvPr>
            <p:cNvSpPr/>
            <p:nvPr/>
          </p:nvSpPr>
          <p:spPr bwMode="gray">
            <a:xfrm>
              <a:off x="3451718" y="2316470"/>
              <a:ext cx="289425" cy="85756"/>
            </a:xfrm>
            <a:custGeom>
              <a:avLst/>
              <a:gdLst/>
              <a:ahLst/>
              <a:cxnLst/>
              <a:rect l="0" t="0" r="0" b="0"/>
              <a:pathLst>
                <a:path w="257175" h="76200">
                  <a:moveTo>
                    <a:pt x="251936" y="75724"/>
                  </a:moveTo>
                  <a:lnTo>
                    <a:pt x="7144" y="75724"/>
                  </a:lnTo>
                  <a:lnTo>
                    <a:pt x="41434" y="17621"/>
                  </a:lnTo>
                  <a:cubicBezTo>
                    <a:pt x="45244" y="10954"/>
                    <a:pt x="52864" y="7144"/>
                    <a:pt x="60484" y="7144"/>
                  </a:cubicBezTo>
                  <a:lnTo>
                    <a:pt x="198596" y="7144"/>
                  </a:lnTo>
                  <a:cubicBezTo>
                    <a:pt x="206216" y="7144"/>
                    <a:pt x="213836" y="10954"/>
                    <a:pt x="217646" y="17621"/>
                  </a:cubicBezTo>
                  <a:lnTo>
                    <a:pt x="251936" y="7572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grpSp>
    </p:spTree>
    <p:extLst>
      <p:ext uri="{BB962C8B-B14F-4D97-AF65-F5344CB8AC3E}">
        <p14:creationId xmlns:p14="http://schemas.microsoft.com/office/powerpoint/2010/main" val="341310235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83654E-BE73-41FC-ABFC-A41633A4BB7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0FAED2C-7C59-48E3-BDEC-6C364B1B229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E9E154E-D2AC-49A8-97F2-3D946F0F942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FFEE104-67B5-444B-B933-0BF3D0552B29}"/>
              </a:ext>
            </a:extLst>
          </p:cNvPr>
          <p:cNvSpPr>
            <a:spLocks noGrp="1"/>
          </p:cNvSpPr>
          <p:nvPr>
            <p:ph type="dt" sz="half" idx="10"/>
          </p:nvPr>
        </p:nvSpPr>
        <p:spPr/>
        <p:txBody>
          <a:bodyPr/>
          <a:lstStyle/>
          <a:p>
            <a:fld id="{B8F212EF-2DB5-4B5E-9054-0A301D6C4C73}" type="datetimeFigureOut">
              <a:rPr lang="en-US" smtClean="0"/>
              <a:t>11/30/2022</a:t>
            </a:fld>
            <a:endParaRPr lang="en-US"/>
          </a:p>
        </p:txBody>
      </p:sp>
      <p:sp>
        <p:nvSpPr>
          <p:cNvPr id="6" name="Footer Placeholder 5">
            <a:extLst>
              <a:ext uri="{FF2B5EF4-FFF2-40B4-BE49-F238E27FC236}">
                <a16:creationId xmlns:a16="http://schemas.microsoft.com/office/drawing/2014/main" id="{42CB29EB-9A3E-4F96-BEE3-ADA97E9BCA7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DE7CD7C-A78E-441A-9169-60332159B6B3}"/>
              </a:ext>
            </a:extLst>
          </p:cNvPr>
          <p:cNvSpPr>
            <a:spLocks noGrp="1"/>
          </p:cNvSpPr>
          <p:nvPr>
            <p:ph type="sldNum" sz="quarter" idx="12"/>
          </p:nvPr>
        </p:nvSpPr>
        <p:spPr/>
        <p:txBody>
          <a:bodyPr/>
          <a:lstStyle/>
          <a:p>
            <a:fld id="{CE4BB6A1-E510-4044-A63E-3BB75FB7E319}" type="slidenum">
              <a:rPr lang="en-US" smtClean="0"/>
              <a:t>‹#›</a:t>
            </a:fld>
            <a:endParaRPr lang="en-US"/>
          </a:p>
        </p:txBody>
      </p:sp>
    </p:spTree>
    <p:extLst>
      <p:ext uri="{BB962C8B-B14F-4D97-AF65-F5344CB8AC3E}">
        <p14:creationId xmlns:p14="http://schemas.microsoft.com/office/powerpoint/2010/main" val="2818972685"/>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88CC57-C722-402E-A1BA-213D8E597B6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51D4025-CD85-4752-B95A-8F18A2D0127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0F7FECD-3509-42F7-B424-447077E87D4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487C25F-0417-405D-ABD3-69166D05901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B6A3125-B4D1-4D9B-AB38-7006B84A66E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FC01C0F-F21A-4DC4-828A-00C2CB51D40B}"/>
              </a:ext>
            </a:extLst>
          </p:cNvPr>
          <p:cNvSpPr>
            <a:spLocks noGrp="1"/>
          </p:cNvSpPr>
          <p:nvPr>
            <p:ph type="dt" sz="half" idx="10"/>
          </p:nvPr>
        </p:nvSpPr>
        <p:spPr/>
        <p:txBody>
          <a:bodyPr/>
          <a:lstStyle/>
          <a:p>
            <a:fld id="{B8F212EF-2DB5-4B5E-9054-0A301D6C4C73}" type="datetimeFigureOut">
              <a:rPr lang="en-US" smtClean="0"/>
              <a:t>11/30/2022</a:t>
            </a:fld>
            <a:endParaRPr lang="en-US"/>
          </a:p>
        </p:txBody>
      </p:sp>
      <p:sp>
        <p:nvSpPr>
          <p:cNvPr id="8" name="Footer Placeholder 7">
            <a:extLst>
              <a:ext uri="{FF2B5EF4-FFF2-40B4-BE49-F238E27FC236}">
                <a16:creationId xmlns:a16="http://schemas.microsoft.com/office/drawing/2014/main" id="{C4F02C80-6CCA-46D8-9EE7-691ED129B6A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561413D-8932-4001-9454-C963E66F3319}"/>
              </a:ext>
            </a:extLst>
          </p:cNvPr>
          <p:cNvSpPr>
            <a:spLocks noGrp="1"/>
          </p:cNvSpPr>
          <p:nvPr>
            <p:ph type="sldNum" sz="quarter" idx="12"/>
          </p:nvPr>
        </p:nvSpPr>
        <p:spPr/>
        <p:txBody>
          <a:bodyPr/>
          <a:lstStyle/>
          <a:p>
            <a:fld id="{CE4BB6A1-E510-4044-A63E-3BB75FB7E319}" type="slidenum">
              <a:rPr lang="en-US" smtClean="0"/>
              <a:t>‹#›</a:t>
            </a:fld>
            <a:endParaRPr lang="en-US"/>
          </a:p>
        </p:txBody>
      </p:sp>
    </p:spTree>
    <p:extLst>
      <p:ext uri="{BB962C8B-B14F-4D97-AF65-F5344CB8AC3E}">
        <p14:creationId xmlns:p14="http://schemas.microsoft.com/office/powerpoint/2010/main" val="3307873563"/>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6" name="TextBox 5">
            <a:extLst>
              <a:ext uri="{FF2B5EF4-FFF2-40B4-BE49-F238E27FC236}">
                <a16:creationId xmlns:a16="http://schemas.microsoft.com/office/drawing/2014/main" id="{7C83ADC0-B754-4FE1-8C8F-9FF2A5CFEAF0}"/>
              </a:ext>
            </a:extLst>
          </p:cNvPr>
          <p:cNvSpPr txBox="1"/>
          <p:nvPr userDrawn="1"/>
        </p:nvSpPr>
        <p:spPr>
          <a:xfrm>
            <a:off x="361837" y="6178602"/>
            <a:ext cx="7233415" cy="271592"/>
          </a:xfrm>
          <a:prstGeom prst="rect">
            <a:avLst/>
          </a:prstGeom>
          <a:noFill/>
        </p:spPr>
        <p:txBody>
          <a:bodyPr wrap="square" rtlCol="0">
            <a:spAutoFit/>
          </a:bodyPr>
          <a:lstStyle/>
          <a:p>
            <a:r>
              <a:rPr lang="en-US" sz="1176">
                <a:gradFill>
                  <a:gsLst>
                    <a:gs pos="0">
                      <a:schemeClr val="tx2"/>
                    </a:gs>
                    <a:gs pos="100000">
                      <a:schemeClr val="tx2"/>
                    </a:gs>
                  </a:gsLst>
                  <a:lin ang="5400000" scaled="1"/>
                </a:gradFill>
              </a:rPr>
              <a:t>http://aka.ms/cloudadoptionframework </a:t>
            </a:r>
          </a:p>
        </p:txBody>
      </p:sp>
      <p:sp>
        <p:nvSpPr>
          <p:cNvPr id="8" name="Rectangle 7">
            <a:extLst>
              <a:ext uri="{FF2B5EF4-FFF2-40B4-BE49-F238E27FC236}">
                <a16:creationId xmlns:a16="http://schemas.microsoft.com/office/drawing/2014/main" id="{4F01F1C2-11EF-4C76-85D8-95D461489EA8}"/>
              </a:ext>
            </a:extLst>
          </p:cNvPr>
          <p:cNvSpPr/>
          <p:nvPr userDrawn="1"/>
        </p:nvSpPr>
        <p:spPr>
          <a:xfrm>
            <a:off x="361837" y="6450194"/>
            <a:ext cx="11400626" cy="196150"/>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FFFFFF">
                    <a:lumMod val="65000"/>
                  </a:srgbClr>
                </a:solidFill>
                <a:effectLst/>
                <a:uLnTx/>
                <a:uFillTx/>
                <a:latin typeface="+mn-lt"/>
                <a:ea typeface="+mn-ea"/>
                <a:cs typeface="+mn-cs"/>
              </a:rPr>
              <a:t>© Microsoft Corporation                                                                                  								                                Azure </a:t>
            </a:r>
          </a:p>
        </p:txBody>
      </p:sp>
    </p:spTree>
    <p:extLst>
      <p:ext uri="{BB962C8B-B14F-4D97-AF65-F5344CB8AC3E}">
        <p14:creationId xmlns:p14="http://schemas.microsoft.com/office/powerpoint/2010/main" val="953569375"/>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229842" y="0"/>
            <a:ext cx="5962158" cy="6858000"/>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2" name="Title 1"/>
          <p:cNvSpPr>
            <a:spLocks noGrp="1"/>
          </p:cNvSpPr>
          <p:nvPr>
            <p:ph type="title" hasCustomPrompt="1"/>
          </p:nvPr>
        </p:nvSpPr>
        <p:spPr>
          <a:xfrm>
            <a:off x="455997" y="620430"/>
            <a:ext cx="5541959" cy="403137"/>
          </a:xfrm>
        </p:spPr>
        <p:txBody>
          <a:bodyPr wrap="square" lIns="0" tIns="0" rIns="0" bIns="0">
            <a:spAutoFit/>
          </a:bodyPr>
          <a:lstStyle>
            <a:lvl1pPr>
              <a:lnSpc>
                <a:spcPts val="3136"/>
              </a:lnSpc>
              <a:defRPr sz="2745" baseline="0">
                <a:solidFill>
                  <a:schemeClr val="tx1"/>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4"/>
            <a:ext cx="4822952" cy="2649508"/>
          </a:xfr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20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12" indent="0">
              <a:buNone/>
              <a:defRPr/>
            </a:lvl3pPr>
            <a:lvl4pPr marL="672169" indent="0">
              <a:buNone/>
              <a:defRPr/>
            </a:lvl4pPr>
            <a:lvl5pPr marL="896225"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7" y="1922589"/>
            <a:ext cx="4822951" cy="287771"/>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57" indent="0">
              <a:buNone/>
              <a:defRPr/>
            </a:lvl2pPr>
            <a:lvl3pPr marL="448112" indent="0">
              <a:buNone/>
              <a:defRPr/>
            </a:lvl3pPr>
            <a:lvl4pPr marL="672169" indent="0">
              <a:buNone/>
              <a:defRPr/>
            </a:lvl4pPr>
            <a:lvl5pPr marL="896225"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9" y="6450196"/>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2444747427"/>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Box 6">
            <a:extLst>
              <a:ext uri="{FF2B5EF4-FFF2-40B4-BE49-F238E27FC236}">
                <a16:creationId xmlns:a16="http://schemas.microsoft.com/office/drawing/2014/main" id="{523C46B0-B5A4-4CF0-8CF6-AEFC88BC846A}"/>
              </a:ext>
            </a:extLst>
          </p:cNvPr>
          <p:cNvSpPr txBox="1"/>
          <p:nvPr userDrawn="1"/>
        </p:nvSpPr>
        <p:spPr>
          <a:xfrm>
            <a:off x="5111147" y="6471981"/>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80734312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grpSp>
        <p:nvGrpSpPr>
          <p:cNvPr id="7" name="Group 6">
            <a:extLst>
              <a:ext uri="{FF2B5EF4-FFF2-40B4-BE49-F238E27FC236}">
                <a16:creationId xmlns:a16="http://schemas.microsoft.com/office/drawing/2014/main" id="{D93F0F27-6B90-4485-A3C5-1C1E05E189E8}"/>
              </a:ext>
            </a:extLst>
          </p:cNvPr>
          <p:cNvGrpSpPr/>
          <p:nvPr userDrawn="1"/>
        </p:nvGrpSpPr>
        <p:grpSpPr>
          <a:xfrm>
            <a:off x="436379" y="6431005"/>
            <a:ext cx="11326085" cy="94962"/>
            <a:chOff x="445128" y="6559056"/>
            <a:chExt cx="11553197" cy="96853"/>
          </a:xfrm>
        </p:grpSpPr>
        <p:sp>
          <p:nvSpPr>
            <p:cNvPr id="8" name="TextBox 7">
              <a:extLst>
                <a:ext uri="{FF2B5EF4-FFF2-40B4-BE49-F238E27FC236}">
                  <a16:creationId xmlns:a16="http://schemas.microsoft.com/office/drawing/2014/main" id="{AE9C5276-7B68-429C-9DA6-E4F27E0CA047}"/>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28432630"/>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8"/>
            <a:ext cx="11653523" cy="2396047"/>
          </a:xfrm>
          <a:prstGeom prst="rect">
            <a:avLst/>
          </a:prstGeom>
        </p:spPr>
        <p:txBody>
          <a:bodyPr/>
          <a:lstStyle>
            <a:lvl1pPr marL="284793" indent="-284793">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8" indent="-275457">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41" indent="-284793">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41" indent="-22410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40" indent="-224100">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1822386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userDrawn="1">
  <p:cSld name="Title Slide 2">
    <p:bg>
      <p:bgPr>
        <a:solidFill>
          <a:schemeClr val="accent3"/>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2" y="4847661"/>
            <a:ext cx="9609045"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2" y="3029995"/>
            <a:ext cx="963038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pic>
        <p:nvPicPr>
          <p:cNvPr id="7" name="MS logo white - EMF" descr="Microsoft logo white text version">
            <a:extLst>
              <a:ext uri="{FF2B5EF4-FFF2-40B4-BE49-F238E27FC236}">
                <a16:creationId xmlns:a16="http://schemas.microsoft.com/office/drawing/2014/main" id="{08540C2E-9B30-4C49-A830-87F736CCBD73}"/>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Tree>
    <p:extLst>
      <p:ext uri="{BB962C8B-B14F-4D97-AF65-F5344CB8AC3E}">
        <p14:creationId xmlns:p14="http://schemas.microsoft.com/office/powerpoint/2010/main" val="22868412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05433646"/>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userDrawn="1">
  <p:cSld name="1_Title Slide 2">
    <p:bg>
      <p:bgPr>
        <a:solidFill>
          <a:schemeClr val="accent3"/>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673399" y="2973021"/>
            <a:ext cx="9630389" cy="659640"/>
          </a:xfrm>
          <a:noFill/>
        </p:spPr>
        <p:txBody>
          <a:bodyPr lIns="0" tIns="0" rIns="0" bIns="182880" anchor="t" anchorCtr="0"/>
          <a:lstStyle>
            <a:lvl1pPr>
              <a:defRPr sz="3600" strike="noStrike" spc="-49" baseline="0">
                <a:solidFill>
                  <a:schemeClr val="accent5"/>
                </a:solidFill>
              </a:defRPr>
            </a:lvl1pPr>
          </a:lstStyle>
          <a:p>
            <a:r>
              <a:rPr lang="en-US"/>
              <a:t>Microsoft 365 title or event name</a:t>
            </a:r>
          </a:p>
        </p:txBody>
      </p:sp>
      <p:pic>
        <p:nvPicPr>
          <p:cNvPr id="2" name="Graphic 1">
            <a:extLst>
              <a:ext uri="{FF2B5EF4-FFF2-40B4-BE49-F238E27FC236}">
                <a16:creationId xmlns:a16="http://schemas.microsoft.com/office/drawing/2014/main" id="{59E66590-2B5E-48E4-A027-5AACE577E53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791575" y="52387"/>
            <a:ext cx="3400425" cy="6753225"/>
          </a:xfrm>
          <a:prstGeom prst="rect">
            <a:avLst/>
          </a:prstGeom>
        </p:spPr>
      </p:pic>
    </p:spTree>
    <p:extLst>
      <p:ext uri="{BB962C8B-B14F-4D97-AF65-F5344CB8AC3E}">
        <p14:creationId xmlns:p14="http://schemas.microsoft.com/office/powerpoint/2010/main" val="6047983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1.xml><?xml version="1.0" encoding="utf-8"?>
<p:sldLayout xmlns:a="http://schemas.openxmlformats.org/drawingml/2006/main" xmlns:r="http://schemas.openxmlformats.org/officeDocument/2006/relationships" xmlns:p="http://schemas.openxmlformats.org/presentationml/2006/main" userDrawn="1">
  <p:cSld name="1_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077097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599440" y="2913305"/>
            <a:ext cx="2792541" cy="1408297"/>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a:srcRect t="11809" r="3579" b="17467"/>
          <a:stretch/>
        </p:blipFill>
        <p:spPr>
          <a:xfrm>
            <a:off x="5958586" y="-1"/>
            <a:ext cx="6233414" cy="6858001"/>
          </a:xfrm>
          <a:prstGeom prst="rect">
            <a:avLst/>
          </a:prstGeom>
        </p:spPr>
      </p:pic>
    </p:spTree>
    <p:extLst>
      <p:ext uri="{BB962C8B-B14F-4D97-AF65-F5344CB8AC3E}">
        <p14:creationId xmlns:p14="http://schemas.microsoft.com/office/powerpoint/2010/main" val="32735191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 Placeholder 16">
            <a:extLst>
              <a:ext uri="{FF2B5EF4-FFF2-40B4-BE49-F238E27FC236}">
                <a16:creationId xmlns:a16="http://schemas.microsoft.com/office/drawing/2014/main" id="{B1A530C8-2C73-4ADC-AF39-34FB5781FF59}"/>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Tree>
    <p:extLst>
      <p:ext uri="{BB962C8B-B14F-4D97-AF65-F5344CB8AC3E}">
        <p14:creationId xmlns:p14="http://schemas.microsoft.com/office/powerpoint/2010/main" val="32840538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6034849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9255922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2817226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882343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6900432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33335651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with Secondary 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
        <p:nvSpPr>
          <p:cNvPr id="5" name="Text Placeholder 3">
            <a:extLst>
              <a:ext uri="{FF2B5EF4-FFF2-40B4-BE49-F238E27FC236}">
                <a16:creationId xmlns:a16="http://schemas.microsoft.com/office/drawing/2014/main" id="{EF36070A-2FC3-4EDC-80E0-6E13A4AC4CC1}"/>
              </a:ext>
            </a:extLst>
          </p:cNvPr>
          <p:cNvSpPr>
            <a:spLocks noGrp="1"/>
          </p:cNvSpPr>
          <p:nvPr>
            <p:ph type="body" sz="quarter" idx="10" hasCustomPrompt="1"/>
          </p:nvPr>
        </p:nvSpPr>
        <p:spPr>
          <a:xfrm>
            <a:off x="588263" y="1038195"/>
            <a:ext cx="11018520" cy="681753"/>
          </a:xfrm>
        </p:spPr>
        <p:txBody>
          <a:bodyPr wrap="square">
            <a:noAutofit/>
          </a:bodyPr>
          <a:lstStyle>
            <a:lvl1pPr marL="0" indent="0">
              <a:spcBef>
                <a:spcPts val="1223"/>
              </a:spcBef>
              <a:buClr>
                <a:schemeClr val="tx1"/>
              </a:buClr>
              <a:buFont typeface="Wingdings" panose="05000000000000000000" pitchFamily="2" charset="2"/>
              <a:buNone/>
              <a:defRPr sz="1961"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Edit Master text styles</a:t>
            </a:r>
          </a:p>
        </p:txBody>
      </p:sp>
    </p:spTree>
    <p:extLst>
      <p:ext uri="{BB962C8B-B14F-4D97-AF65-F5344CB8AC3E}">
        <p14:creationId xmlns:p14="http://schemas.microsoft.com/office/powerpoint/2010/main" val="339929227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D5483FF-8A1C-4A5D-8C77-461D48701F3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8" name="Picture 7">
            <a:extLst>
              <a:ext uri="{FF2B5EF4-FFF2-40B4-BE49-F238E27FC236}">
                <a16:creationId xmlns:a16="http://schemas.microsoft.com/office/drawing/2014/main" id="{A3DAB50B-5EC8-4B34-AC71-D14D9E2A9609}"/>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04266082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pic>
        <p:nvPicPr>
          <p:cNvPr id="6" name="Picture 5">
            <a:extLst>
              <a:ext uri="{FF2B5EF4-FFF2-40B4-BE49-F238E27FC236}">
                <a16:creationId xmlns:a16="http://schemas.microsoft.com/office/drawing/2014/main" id="{94CFD0E0-1625-4117-8F11-2251437741C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7" name="Picture 6">
            <a:extLst>
              <a:ext uri="{FF2B5EF4-FFF2-40B4-BE49-F238E27FC236}">
                <a16:creationId xmlns:a16="http://schemas.microsoft.com/office/drawing/2014/main" id="{12B0A8A0-01D8-444A-B0DE-A28AE7708E1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5746671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pic>
        <p:nvPicPr>
          <p:cNvPr id="6" name="Picture 5">
            <a:extLst>
              <a:ext uri="{FF2B5EF4-FFF2-40B4-BE49-F238E27FC236}">
                <a16:creationId xmlns:a16="http://schemas.microsoft.com/office/drawing/2014/main" id="{02CD22C3-9CBF-447D-924C-78F5E388080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7" name="Picture 6">
            <a:extLst>
              <a:ext uri="{FF2B5EF4-FFF2-40B4-BE49-F238E27FC236}">
                <a16:creationId xmlns:a16="http://schemas.microsoft.com/office/drawing/2014/main" id="{51B93FF3-2504-4A0A-96C9-427F96655F8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56631594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626100"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94034105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965249715"/>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13165179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7771659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0667001"/>
      </p:ext>
    </p:extLst>
  </p:cSld>
  <p:clrMapOvr>
    <a:masterClrMapping/>
  </p:clrMapOvr>
  <p:transition>
    <p:fade/>
  </p:transition>
  <p:extLst>
    <p:ext uri="{DCECCB84-F9BA-43D5-87BE-67443E8EF086}">
      <p15:sldGuideLst xmlns:p15="http://schemas.microsoft.com/office/powerpoint/2012/main">
        <p15:guide id="3" orient="horz" pos="3576">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151000907"/>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228921763"/>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28350645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06374469"/>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74952235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414891394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501174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5868560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9614419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0853286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4872253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77398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87159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nSpc>
                <a:spcPct val="100000"/>
              </a:lnSpc>
              <a:defRPr sz="3529"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1961">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6096000" y="0"/>
            <a:ext cx="6096000" cy="6858000"/>
          </a:xfrm>
          <a:blipFill>
            <a:blip r:embed="rId2" cstate="screen">
              <a:extLst>
                <a:ext uri="{28A0092B-C50C-407E-A947-70E740481C1C}">
                  <a14:useLocalDpi xmlns:a14="http://schemas.microsoft.com/office/drawing/2010/main"/>
                </a:ext>
              </a:extLst>
            </a:blip>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82141559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7874397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2299210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78428721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3"/>
          <p:cNvSpPr>
            <a:spLocks noGrp="1"/>
          </p:cNvSpPr>
          <p:nvPr>
            <p:ph type="body" sz="quarter" idx="10"/>
          </p:nvPr>
        </p:nvSpPr>
        <p:spPr>
          <a:xfrm>
            <a:off x="269239" y="2092120"/>
            <a:ext cx="11653523" cy="1581270"/>
          </a:xfrm>
        </p:spPr>
        <p:txBody>
          <a:bodyPr>
            <a:spAutoFit/>
          </a:bodyPr>
          <a:lstStyle>
            <a:lvl1pPr marL="0" indent="0">
              <a:buFontTx/>
              <a:buNone/>
              <a:defRPr sz="1568"/>
            </a:lvl1pPr>
            <a:lvl2pPr>
              <a:defRPr sz="1568"/>
            </a:lvl2pPr>
            <a:lvl3pPr>
              <a:defRPr sz="1568"/>
            </a:lvl3pPr>
            <a:lvl4pPr>
              <a:defRPr sz="1568"/>
            </a:lvl4pPr>
            <a:lvl5pPr>
              <a:defRPr sz="1568"/>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07886913"/>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3"/>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5807086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tx2"/>
                </a:solidFill>
              </a:defRPr>
            </a:lvl1pPr>
          </a:lstStyle>
          <a:p>
            <a:r>
              <a:rPr lang="en-US"/>
              <a:t>Azure presentation title </a:t>
            </a:r>
            <a:br>
              <a:rPr lang="en-US"/>
            </a:br>
            <a:r>
              <a:rPr lang="en-US"/>
              <a:t>or event name</a:t>
            </a:r>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9154682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3988898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2055307309"/>
      </p:ext>
    </p:extLst>
  </p:cSld>
  <p:clrMapOvr>
    <a:masterClrMapping/>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F83EBA8-9428-5042-A6AB-BA1563CB953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pic>
        <p:nvPicPr>
          <p:cNvPr id="5" name="Picture 4">
            <a:extLst>
              <a:ext uri="{FF2B5EF4-FFF2-40B4-BE49-F238E27FC236}">
                <a16:creationId xmlns:a16="http://schemas.microsoft.com/office/drawing/2014/main" id="{B0419340-DB0C-B34E-84FE-2AA1A19A58C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57617" y="0"/>
            <a:ext cx="5973790" cy="6858000"/>
          </a:xfrm>
          <a:prstGeom prst="rect">
            <a:avLst/>
          </a:prstGeom>
        </p:spPr>
      </p:pic>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3100631401"/>
      </p:ext>
    </p:extLst>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64BDF03-4137-9B4F-811A-B300BDF9B2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86467" y="206105"/>
            <a:ext cx="5583404" cy="6409831"/>
          </a:xfrm>
          <a:prstGeom prst="rect">
            <a:avLst/>
          </a:prstGeom>
        </p:spPr>
      </p:pic>
    </p:spTree>
    <p:extLst>
      <p:ext uri="{BB962C8B-B14F-4D97-AF65-F5344CB8AC3E}">
        <p14:creationId xmlns:p14="http://schemas.microsoft.com/office/powerpoint/2010/main" val="1005640005"/>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5" name="Picture Placeholder">
            <a:extLst>
              <a:ext uri="{FF2B5EF4-FFF2-40B4-BE49-F238E27FC236}">
                <a16:creationId xmlns:a16="http://schemas.microsoft.com/office/drawing/2014/main" id="{491719DA-ACD1-41E9-813D-1BF645422B7D}"/>
              </a:ext>
            </a:extLst>
          </p:cNvPr>
          <p:cNvSpPr>
            <a:spLocks noGrp="1"/>
          </p:cNvSpPr>
          <p:nvPr>
            <p:ph type="pic" sz="quarter" idx="11" hasCustomPrompt="1"/>
          </p:nvPr>
        </p:nvSpPr>
        <p:spPr bwMode="gray">
          <a:xfrm>
            <a:off x="6096000" y="0"/>
            <a:ext cx="6096000" cy="6858000"/>
          </a:xfrm>
          <a:blipFill>
            <a:blip r:embed="rId2" cstate="screen">
              <a:extLst>
                <a:ext uri="{28A0092B-C50C-407E-A947-70E740481C1C}">
                  <a14:useLocalDpi xmlns:a14="http://schemas.microsoft.com/office/drawing/2010/main"/>
                </a:ext>
              </a:extLst>
            </a:blip>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81383397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8" name="Picture 7">
            <a:extLst>
              <a:ext uri="{FF2B5EF4-FFF2-40B4-BE49-F238E27FC236}">
                <a16:creationId xmlns:a16="http://schemas.microsoft.com/office/drawing/2014/main" id="{67DB9C92-5B22-1645-98AA-DEA153351D4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45182" y="321589"/>
            <a:ext cx="5413537" cy="6214821"/>
          </a:xfrm>
          <a:prstGeom prst="rect">
            <a:avLst/>
          </a:prstGeom>
        </p:spPr>
      </p:pic>
    </p:spTree>
    <p:extLst>
      <p:ext uri="{BB962C8B-B14F-4D97-AF65-F5344CB8AC3E}">
        <p14:creationId xmlns:p14="http://schemas.microsoft.com/office/powerpoint/2010/main" val="2900619463"/>
      </p:ext>
    </p:extLst>
  </p:cSld>
  <p:clrMapOvr>
    <a:masterClrMapping/>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7507D490-6D76-184D-B20A-2C0F2F3DD099}"/>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solidFill>
                <a:schemeClr val="tx1"/>
              </a:solidFill>
              <a:ea typeface="Segoe UI" pitchFamily="34" charset="0"/>
              <a:cs typeface="Segoe UI" pitchFamily="34" charset="0"/>
            </a:endParaRPr>
          </a:p>
        </p:txBody>
      </p:sp>
      <p:pic>
        <p:nvPicPr>
          <p:cNvPr id="9" name="Picture 8">
            <a:extLst>
              <a:ext uri="{FF2B5EF4-FFF2-40B4-BE49-F238E27FC236}">
                <a16:creationId xmlns:a16="http://schemas.microsoft.com/office/drawing/2014/main" id="{04B63C3A-8B21-B940-BD1D-D9281E6DD25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3055655271"/>
      </p:ext>
    </p:extLst>
  </p:cSld>
  <p:clrMapOvr>
    <a:masterClrMapping/>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D76228DA-C78B-F44C-94F8-7128E0B2D7A7}"/>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942E84EF-6F95-A646-8F37-FD94FE90797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111901" y="0"/>
            <a:ext cx="6080099" cy="6858000"/>
          </a:xfrm>
          <a:prstGeom prst="rect">
            <a:avLst/>
          </a:prstGeom>
        </p:spPr>
      </p:pic>
    </p:spTree>
    <p:extLst>
      <p:ext uri="{BB962C8B-B14F-4D97-AF65-F5344CB8AC3E}">
        <p14:creationId xmlns:p14="http://schemas.microsoft.com/office/powerpoint/2010/main" val="1761667039"/>
      </p:ext>
    </p:extLst>
  </p:cSld>
  <p:clrMapOvr>
    <a:masterClrMapping/>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Title Slide 9">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01443AB1-0CDE-B44D-8883-27DEB7B914EA}"/>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64E0159D-061E-A640-B0A5-C7A703E35A9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3087554706"/>
      </p:ext>
    </p:extLst>
  </p:cSld>
  <p:clrMapOvr>
    <a:masterClrMapping/>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Title Slide 10">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9" name="Picture 8">
            <a:extLst>
              <a:ext uri="{FF2B5EF4-FFF2-40B4-BE49-F238E27FC236}">
                <a16:creationId xmlns:a16="http://schemas.microsoft.com/office/drawing/2014/main" id="{92E2926B-CE4C-8042-8EAB-E69CCC77CEF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18210" y="0"/>
            <a:ext cx="5973790" cy="6858000"/>
          </a:xfrm>
          <a:prstGeom prst="rect">
            <a:avLst/>
          </a:prstGeom>
        </p:spPr>
      </p:pic>
    </p:spTree>
    <p:extLst>
      <p:ext uri="{BB962C8B-B14F-4D97-AF65-F5344CB8AC3E}">
        <p14:creationId xmlns:p14="http://schemas.microsoft.com/office/powerpoint/2010/main" val="25880865"/>
      </p:ext>
    </p:extLst>
  </p:cSld>
  <p:clrMapOvr>
    <a:masterClrMapping/>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Title Slide 1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5B5B5AE-3FA2-9E4F-A2B8-042B9D355724}"/>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218210" y="0"/>
            <a:ext cx="5973790" cy="6858000"/>
          </a:xfrm>
          <a:prstGeom prst="rect">
            <a:avLst/>
          </a:prstGeom>
        </p:spPr>
      </p:pic>
    </p:spTree>
    <p:extLst>
      <p:ext uri="{BB962C8B-B14F-4D97-AF65-F5344CB8AC3E}">
        <p14:creationId xmlns:p14="http://schemas.microsoft.com/office/powerpoint/2010/main" val="3442451143"/>
      </p:ext>
    </p:extLst>
  </p:cSld>
  <p:clrMapOvr>
    <a:masterClrMapping/>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Title Slide 12">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8B6D3BFF-96E5-A945-99DA-8C69FBFC85B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18210" y="0"/>
            <a:ext cx="5973790" cy="6858000"/>
          </a:xfrm>
          <a:prstGeom prst="rect">
            <a:avLst/>
          </a:prstGeom>
        </p:spPr>
      </p:pic>
    </p:spTree>
    <p:extLst>
      <p:ext uri="{BB962C8B-B14F-4D97-AF65-F5344CB8AC3E}">
        <p14:creationId xmlns:p14="http://schemas.microsoft.com/office/powerpoint/2010/main" val="3863094854"/>
      </p:ext>
    </p:extLst>
  </p:cSld>
  <p:clrMapOvr>
    <a:masterClrMapping/>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a:prstGeom prst="rect">
            <a:avLst/>
          </a:prstGeom>
        </p:spPr>
        <p:txBody>
          <a:bodyPr lIns="0" tIns="0" rIns="0" bIns="0"/>
          <a:lstStyle>
            <a:lvl1pPr>
              <a:defRPr sz="1765"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29843" y="1168943"/>
            <a:ext cx="547437" cy="3786998"/>
          </a:xfrm>
          <a:prstGeom prst="rect">
            <a:avLst/>
          </a:prstGeo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a:t>
            </a:r>
            <a:br>
              <a:rPr lang="en-US"/>
            </a:br>
            <a:r>
              <a:rPr lang="en-US"/>
              <a:t>##</a:t>
            </a:r>
            <a:br>
              <a:rPr lang="en-US"/>
            </a:br>
            <a:r>
              <a:rPr lang="en-US"/>
              <a:t>##</a:t>
            </a:r>
            <a:br>
              <a:rPr lang="en-US"/>
            </a:br>
            <a:r>
              <a:rPr lang="en-US"/>
              <a:t>##</a:t>
            </a:r>
            <a:br>
              <a:rPr lang="en-US"/>
            </a:br>
            <a:r>
              <a:rPr lang="en-US"/>
              <a:t>##</a:t>
            </a:r>
          </a:p>
        </p:txBody>
      </p:sp>
      <p:sp>
        <p:nvSpPr>
          <p:cNvPr id="11" name="Text Placeholder 3">
            <a:extLst>
              <a:ext uri="{FF2B5EF4-FFF2-40B4-BE49-F238E27FC236}">
                <a16:creationId xmlns:a16="http://schemas.microsoft.com/office/drawing/2014/main" id="{FF941B29-79EC-DD49-A767-757BAE16FCDB}"/>
              </a:ext>
            </a:extLst>
          </p:cNvPr>
          <p:cNvSpPr>
            <a:spLocks noGrp="1"/>
          </p:cNvSpPr>
          <p:nvPr>
            <p:ph type="body" sz="quarter" idx="11" hasCustomPrompt="1"/>
          </p:nvPr>
        </p:nvSpPr>
        <p:spPr>
          <a:xfrm>
            <a:off x="6777280" y="1168942"/>
            <a:ext cx="3290380" cy="3786998"/>
          </a:xfrm>
          <a:prstGeom prst="rect">
            <a:avLst/>
          </a:prstGeom>
        </p:spPr>
        <p:txBody>
          <a:bodyPr wrap="square" lIns="0" tIns="0" rIns="0" bIns="0">
            <a:noAutofit/>
          </a:bodyPr>
          <a:lstStyle>
            <a:lvl1pPr marL="0" indent="0" defTabSz="507330">
              <a:spcAft>
                <a:spcPts val="490"/>
              </a:spcAft>
              <a:buNone/>
              <a:defRPr sz="1765" spc="0" baseline="0">
                <a:solidFill>
                  <a:srgbClr val="000000"/>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Section Title</a:t>
            </a:r>
            <a:br>
              <a:rPr lang="en-US"/>
            </a:br>
            <a:r>
              <a:rPr lang="en-US"/>
              <a:t>Section Title</a:t>
            </a:r>
            <a:br>
              <a:rPr lang="en-US"/>
            </a:br>
            <a:r>
              <a:rPr lang="en-US"/>
              <a:t>Section Title</a:t>
            </a:r>
            <a:br>
              <a:rPr lang="en-US"/>
            </a:br>
            <a:r>
              <a:rPr lang="en-US"/>
              <a:t>Section Title</a:t>
            </a:r>
            <a:br>
              <a:rPr lang="en-US"/>
            </a:br>
            <a:r>
              <a:rPr lang="en-US"/>
              <a:t>Section Title</a:t>
            </a:r>
          </a:p>
        </p:txBody>
      </p:sp>
      <p:sp>
        <p:nvSpPr>
          <p:cNvPr id="16" name="Text Box 3">
            <a:extLst>
              <a:ext uri="{FF2B5EF4-FFF2-40B4-BE49-F238E27FC236}">
                <a16:creationId xmlns:a16="http://schemas.microsoft.com/office/drawing/2014/main" id="{A2F7DAD6-99FA-B74A-87E5-BFA3CB237070}"/>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3788320356"/>
      </p:ext>
    </p:extLst>
  </p:cSld>
  <p:clrMapOvr>
    <a:masterClrMapping/>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1"/>
            <a:ext cx="11306469" cy="287771"/>
          </a:xfrm>
          <a:prstGeom prst="rect">
            <a:avLst/>
          </a:prstGeom>
        </p:spPr>
        <p:txBody>
          <a:bodyPr wrap="square" lIns="0" tIns="0" rIns="0" bIns="0">
            <a:spAutoFit/>
          </a:bodyPr>
          <a:lstStyle>
            <a:lvl1pPr marL="0" indent="0">
              <a:lnSpc>
                <a:spcPts val="2353"/>
              </a:lnSpc>
              <a:buNone/>
              <a:defRPr sz="1961" b="0" i="0" spc="0">
                <a:solidFill>
                  <a:srgbClr val="000000"/>
                </a:solidFill>
                <a:latin typeface="+mj-lt"/>
              </a:defRPr>
            </a:lvl1pPr>
            <a:lvl2pPr marL="0" indent="0">
              <a:lnSpc>
                <a:spcPts val="2353"/>
              </a:lnSpc>
              <a:buNone/>
              <a:defRPr spc="0">
                <a:solidFill>
                  <a:srgbClr val="000000"/>
                </a:solidFill>
                <a:latin typeface="+mn-lt"/>
              </a:defRPr>
            </a:lvl2pPr>
            <a:lvl3pPr marL="448193" indent="0">
              <a:buNone/>
              <a:defRPr/>
            </a:lvl3pPr>
            <a:lvl4pPr marL="672290" indent="0">
              <a:buNone/>
              <a:defRPr/>
            </a:lvl4pPr>
            <a:lvl5pPr marL="896386" indent="0">
              <a:buNone/>
              <a:defRPr/>
            </a:lvl5pPr>
          </a:lstStyle>
          <a:p>
            <a:pPr lvl="1"/>
            <a:r>
              <a:rPr lang="en-US"/>
              <a:t>Large: subhead Segoe UI Regular 20/24</a:t>
            </a:r>
          </a:p>
        </p:txBody>
      </p:sp>
      <p:sp>
        <p:nvSpPr>
          <p:cNvPr id="5" name="Text Placeholder 4"/>
          <p:cNvSpPr>
            <a:spLocks noGrp="1"/>
          </p:cNvSpPr>
          <p:nvPr>
            <p:ph type="body" sz="quarter" idx="11" hasCustomPrompt="1"/>
          </p:nvPr>
        </p:nvSpPr>
        <p:spPr>
          <a:xfrm>
            <a:off x="455995" y="3015704"/>
            <a:ext cx="11306469" cy="216206"/>
          </a:xfrm>
          <a:prstGeom prst="rect">
            <a:avLst/>
          </a:prstGeo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rgbClr val="000000"/>
                </a:solidFill>
              </a:defRPr>
            </a:lvl2pPr>
            <a:lvl3pPr marL="448193" indent="0">
              <a:buNone/>
              <a:defRPr/>
            </a:lvl3pPr>
            <a:lvl4pPr marL="672290" indent="0">
              <a:buNone/>
              <a:defRPr/>
            </a:lvl4pPr>
            <a:lvl5pPr marL="896386" indent="0">
              <a:buNone/>
              <a:defRPr/>
            </a:lvl5pPr>
          </a:lstStyle>
          <a:p>
            <a:pPr lvl="0"/>
            <a:r>
              <a:rPr lang="en-US"/>
              <a:t>Medium: paragraph heading Segoe UI </a:t>
            </a:r>
            <a:r>
              <a:rPr lang="en-US" err="1"/>
              <a:t>Semibold</a:t>
            </a:r>
            <a:r>
              <a:rPr lang="en-US"/>
              <a:t> 14/18</a:t>
            </a:r>
          </a:p>
        </p:txBody>
      </p:sp>
      <p:sp>
        <p:nvSpPr>
          <p:cNvPr id="10" name="Text Placeholder 6">
            <a:extLst>
              <a:ext uri="{FF2B5EF4-FFF2-40B4-BE49-F238E27FC236}">
                <a16:creationId xmlns:a16="http://schemas.microsoft.com/office/drawing/2014/main" id="{76E35749-090F-0542-9B4B-BF37EFC334BC}"/>
              </a:ext>
            </a:extLst>
          </p:cNvPr>
          <p:cNvSpPr>
            <a:spLocks noGrp="1"/>
          </p:cNvSpPr>
          <p:nvPr>
            <p:ph type="body" sz="quarter" idx="14" hasCustomPrompt="1"/>
          </p:nvPr>
        </p:nvSpPr>
        <p:spPr>
          <a:xfrm>
            <a:off x="455995" y="4503832"/>
            <a:ext cx="11306469" cy="150884"/>
          </a:xfrm>
          <a:prstGeom prst="rect">
            <a:avLst/>
          </a:prstGeo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rgbClr val="000000"/>
                </a:solidFill>
              </a:defRPr>
            </a:lvl2pPr>
            <a:lvl3pPr marL="448193" indent="0">
              <a:buNone/>
              <a:defRPr/>
            </a:lvl3pPr>
            <a:lvl4pPr marL="672290" indent="0">
              <a:buNone/>
              <a:defRPr/>
            </a:lvl4pPr>
            <a:lvl5pPr marL="0" indent="0">
              <a:lnSpc>
                <a:spcPct val="100000"/>
              </a:lnSpc>
              <a:buNone/>
              <a:defRPr>
                <a:solidFill>
                  <a:srgbClr val="000000"/>
                </a:solidFill>
              </a:defRPr>
            </a:lvl5pPr>
          </a:lstStyle>
          <a:p>
            <a:pPr lvl="1"/>
            <a:r>
              <a:rPr lang="en-US"/>
              <a:t>Small: caption body copy Segoe Regular 10/12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
        <p:nvSpPr>
          <p:cNvPr id="19" name="Text Placeholder 3">
            <a:extLst>
              <a:ext uri="{FF2B5EF4-FFF2-40B4-BE49-F238E27FC236}">
                <a16:creationId xmlns:a16="http://schemas.microsoft.com/office/drawing/2014/main" id="{68F32AD9-0E33-284C-8468-E63BF69AF2EB}"/>
              </a:ext>
            </a:extLst>
          </p:cNvPr>
          <p:cNvSpPr>
            <a:spLocks noGrp="1"/>
          </p:cNvSpPr>
          <p:nvPr>
            <p:ph type="body" sz="quarter" idx="24" hasCustomPrompt="1"/>
          </p:nvPr>
        </p:nvSpPr>
        <p:spPr>
          <a:xfrm>
            <a:off x="454169" y="4299924"/>
            <a:ext cx="11306469" cy="243143"/>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Small: caption title Segoe UI Bold 10/12. </a:t>
            </a:r>
          </a:p>
        </p:txBody>
      </p:sp>
      <p:sp>
        <p:nvSpPr>
          <p:cNvPr id="21" name="Text Placeholder 4">
            <a:extLst>
              <a:ext uri="{FF2B5EF4-FFF2-40B4-BE49-F238E27FC236}">
                <a16:creationId xmlns:a16="http://schemas.microsoft.com/office/drawing/2014/main" id="{BA46FDB1-D336-7C45-BF92-D58B6C550364}"/>
              </a:ext>
            </a:extLst>
          </p:cNvPr>
          <p:cNvSpPr>
            <a:spLocks noGrp="1"/>
          </p:cNvSpPr>
          <p:nvPr>
            <p:ph type="body" sz="quarter" idx="18" hasCustomPrompt="1"/>
          </p:nvPr>
        </p:nvSpPr>
        <p:spPr>
          <a:xfrm>
            <a:off x="454169" y="3258992"/>
            <a:ext cx="11306469" cy="21614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Medium: body copy Segoe UI Regular 14/18</a:t>
            </a:r>
          </a:p>
        </p:txBody>
      </p:sp>
    </p:spTree>
    <p:extLst>
      <p:ext uri="{BB962C8B-B14F-4D97-AF65-F5344CB8AC3E}">
        <p14:creationId xmlns:p14="http://schemas.microsoft.com/office/powerpoint/2010/main" val="537078186"/>
      </p:ext>
    </p:extLst>
  </p:cSld>
  <p:clrMapOvr>
    <a:masterClrMapping/>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Heading Segoe UI </a:t>
            </a:r>
            <a:r>
              <a:rPr lang="en-US" err="1"/>
              <a:t>Semibold</a:t>
            </a:r>
            <a:r>
              <a:rPr lang="en-US"/>
              <a:t> 28/32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455995" y="1922586"/>
            <a:ext cx="9384447" cy="3365537"/>
          </a:xfrm>
          <a:prstGeom prst="rect">
            <a:avLst/>
          </a:prstGeom>
        </p:spPr>
        <p:txBody>
          <a:bodyPr wrap="square" lIns="0" tIns="0" rIns="0" bIns="0">
            <a:spAutoFit/>
          </a:bodyPr>
          <a:lstStyle>
            <a:lvl1pPr marL="336145" marR="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endParaRPr lang="en-US"/>
          </a:p>
          <a:p>
            <a:pPr lvl="0"/>
            <a:endParaRPr lang="en-US"/>
          </a:p>
          <a:p>
            <a:pPr lvl="0"/>
            <a:endParaRPr lang="en-US"/>
          </a:p>
          <a:p>
            <a:pPr lvl="0"/>
            <a:endParaRPr lang="en-US"/>
          </a:p>
        </p:txBody>
      </p:sp>
    </p:spTree>
    <p:extLst>
      <p:ext uri="{BB962C8B-B14F-4D97-AF65-F5344CB8AC3E}">
        <p14:creationId xmlns:p14="http://schemas.microsoft.com/office/powerpoint/2010/main" val="1188540152"/>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91420897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922587"/>
            <a:ext cx="9384447" cy="603538"/>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5"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3" name="Text Box 3">
            <a:extLst>
              <a:ext uri="{FF2B5EF4-FFF2-40B4-BE49-F238E27FC236}">
                <a16:creationId xmlns:a16="http://schemas.microsoft.com/office/drawing/2014/main" id="{DD31BD93-DFDF-4C46-8FDE-B1B55850B6B2}"/>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
        <p:nvSpPr>
          <p:cNvPr id="24" name="Text Placeholder 4">
            <a:extLst>
              <a:ext uri="{FF2B5EF4-FFF2-40B4-BE49-F238E27FC236}">
                <a16:creationId xmlns:a16="http://schemas.microsoft.com/office/drawing/2014/main" id="{2951A14E-1D63-9E44-9361-FD57A8BD812A}"/>
              </a:ext>
            </a:extLst>
          </p:cNvPr>
          <p:cNvSpPr>
            <a:spLocks noGrp="1"/>
          </p:cNvSpPr>
          <p:nvPr>
            <p:ph type="body" sz="quarter" idx="17" hasCustomPrompt="1"/>
          </p:nvPr>
        </p:nvSpPr>
        <p:spPr>
          <a:xfrm>
            <a:off x="454169"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5" name="Text Placeholder 4">
            <a:extLst>
              <a:ext uri="{FF2B5EF4-FFF2-40B4-BE49-F238E27FC236}">
                <a16:creationId xmlns:a16="http://schemas.microsoft.com/office/drawing/2014/main" id="{1C3BF983-4009-1049-9AD7-C94BE3AA193C}"/>
              </a:ext>
            </a:extLst>
          </p:cNvPr>
          <p:cNvSpPr>
            <a:spLocks noGrp="1"/>
          </p:cNvSpPr>
          <p:nvPr>
            <p:ph type="body" sz="quarter" idx="18" hasCustomPrompt="1"/>
          </p:nvPr>
        </p:nvSpPr>
        <p:spPr>
          <a:xfrm>
            <a:off x="4318449"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6" name="Text Placeholder 4">
            <a:extLst>
              <a:ext uri="{FF2B5EF4-FFF2-40B4-BE49-F238E27FC236}">
                <a16:creationId xmlns:a16="http://schemas.microsoft.com/office/drawing/2014/main" id="{2361C016-E331-F44F-ACAE-52E4AE73469E}"/>
              </a:ext>
            </a:extLst>
          </p:cNvPr>
          <p:cNvSpPr>
            <a:spLocks noGrp="1"/>
          </p:cNvSpPr>
          <p:nvPr>
            <p:ph type="body" sz="quarter" idx="19" hasCustomPrompt="1"/>
          </p:nvPr>
        </p:nvSpPr>
        <p:spPr>
          <a:xfrm>
            <a:off x="8156766"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2295062326"/>
      </p:ext>
    </p:extLst>
  </p:cSld>
  <p:clrMapOvr>
    <a:masterClrMapping/>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1" y="23636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3" name="Text Box 3">
            <a:extLst>
              <a:ext uri="{FF2B5EF4-FFF2-40B4-BE49-F238E27FC236}">
                <a16:creationId xmlns:a16="http://schemas.microsoft.com/office/drawing/2014/main" id="{CCDF1654-4D2D-794C-BBB7-E1447C036FDB}"/>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
        <p:nvSpPr>
          <p:cNvPr id="18" name="Text Placeholder 4">
            <a:extLst>
              <a:ext uri="{FF2B5EF4-FFF2-40B4-BE49-F238E27FC236}">
                <a16:creationId xmlns:a16="http://schemas.microsoft.com/office/drawing/2014/main" id="{82A6E05B-C65A-8C44-AC8B-AA08746E6668}"/>
              </a:ext>
            </a:extLst>
          </p:cNvPr>
          <p:cNvSpPr>
            <a:spLocks noGrp="1"/>
          </p:cNvSpPr>
          <p:nvPr>
            <p:ph type="body" sz="quarter" idx="17" hasCustomPrompt="1"/>
          </p:nvPr>
        </p:nvSpPr>
        <p:spPr>
          <a:xfrm>
            <a:off x="455995"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D52482AC-A354-B546-9AAD-B3E028512046}"/>
              </a:ext>
            </a:extLst>
          </p:cNvPr>
          <p:cNvSpPr>
            <a:spLocks noGrp="1"/>
          </p:cNvSpPr>
          <p:nvPr>
            <p:ph type="body" sz="quarter" idx="18" hasCustomPrompt="1"/>
          </p:nvPr>
        </p:nvSpPr>
        <p:spPr>
          <a:xfrm>
            <a:off x="4286809"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1165916165"/>
      </p:ext>
    </p:extLst>
  </p:cSld>
  <p:clrMapOvr>
    <a:masterClrMapping/>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b="-1"/>
          <a:stretch/>
        </p:blipFill>
        <p:spPr>
          <a:xfrm>
            <a:off x="8144083" y="1599720"/>
            <a:ext cx="3609417" cy="3103720"/>
          </a:xfrm>
          <a:prstGeom prst="rect">
            <a:avLst/>
          </a:prstGeom>
        </p:spPr>
      </p:pic>
      <p:pic>
        <p:nvPicPr>
          <p:cNvPr id="6" name="Picture 5"/>
          <p:cNvPicPr>
            <a:picLocks noChangeAspect="1"/>
          </p:cNvPicPr>
          <p:nvPr userDrawn="1"/>
        </p:nvPicPr>
        <p:blipFill rotWithShape="1">
          <a:blip r:embed="rId3" cstate="print">
            <a:extLst>
              <a:ext uri="{28A0092B-C50C-407E-A947-70E740481C1C}">
                <a14:useLocalDpi xmlns:a14="http://schemas.microsoft.com/office/drawing/2010/main" val="0"/>
              </a:ext>
            </a:extLst>
          </a:blip>
          <a:srcRect b="-1"/>
          <a:stretch/>
        </p:blipFill>
        <p:spPr>
          <a:xfrm>
            <a:off x="4309002" y="1599721"/>
            <a:ext cx="3612531" cy="3099394"/>
          </a:xfrm>
          <a:prstGeom prst="rect">
            <a:avLst/>
          </a:prstGeom>
        </p:spPr>
      </p:pic>
      <p:pic>
        <p:nvPicPr>
          <p:cNvPr id="3" name="Picture 2"/>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64957" y="1599722"/>
            <a:ext cx="3609417" cy="3108047"/>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5"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10" name="Text Placeholder 4"/>
          <p:cNvSpPr>
            <a:spLocks noGrp="1"/>
          </p:cNvSpPr>
          <p:nvPr>
            <p:ph type="body" sz="quarter" idx="13" hasCustomPrompt="1"/>
          </p:nvPr>
        </p:nvSpPr>
        <p:spPr>
          <a:xfrm>
            <a:off x="8144083"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1"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465332" y="2882153"/>
            <a:ext cx="3609043" cy="543185"/>
          </a:xfrm>
          <a:prstGeom prst="rect">
            <a:avLst/>
          </a:prstGeom>
        </p:spPr>
        <p:txBody>
          <a:bodyPr/>
          <a:lstStyle>
            <a:lvl1pPr algn="ctr">
              <a:defRPr>
                <a:solidFill>
                  <a:schemeClr val="bg1"/>
                </a:solidFill>
              </a:defRPr>
            </a:lvl1pPr>
          </a:lstStyle>
          <a:p>
            <a:r>
              <a:rPr lang="en-US" dirty="0"/>
              <a:t>Drop photo here</a:t>
            </a:r>
          </a:p>
        </p:txBody>
      </p:sp>
      <p:sp>
        <p:nvSpPr>
          <p:cNvPr id="11" name="Picture Placeholder 10">
            <a:extLst>
              <a:ext uri="{FF2B5EF4-FFF2-40B4-BE49-F238E27FC236}">
                <a16:creationId xmlns:a16="http://schemas.microsoft.com/office/drawing/2014/main" id="{5877AA6F-F5D0-8349-8D7F-7A036C53AFEC}"/>
              </a:ext>
            </a:extLst>
          </p:cNvPr>
          <p:cNvSpPr>
            <a:spLocks noGrp="1"/>
          </p:cNvSpPr>
          <p:nvPr>
            <p:ph type="pic" sz="quarter" idx="22" hasCustomPrompt="1"/>
          </p:nvPr>
        </p:nvSpPr>
        <p:spPr>
          <a:xfrm>
            <a:off x="4303151" y="2875700"/>
            <a:ext cx="3618381" cy="543185"/>
          </a:xfrm>
          <a:prstGeom prst="rect">
            <a:avLst/>
          </a:prstGeom>
        </p:spPr>
        <p:txBody>
          <a:bodyPr/>
          <a:lstStyle>
            <a:lvl1pPr algn="ctr">
              <a:defRPr>
                <a:solidFill>
                  <a:schemeClr val="bg1"/>
                </a:solidFill>
              </a:defRPr>
            </a:lvl1pPr>
          </a:lstStyle>
          <a:p>
            <a:r>
              <a:rPr lang="en-US" dirty="0"/>
              <a:t>Drop photo here</a:t>
            </a:r>
          </a:p>
        </p:txBody>
      </p:sp>
      <p:sp>
        <p:nvSpPr>
          <p:cNvPr id="14" name="Picture Placeholder 13">
            <a:extLst>
              <a:ext uri="{FF2B5EF4-FFF2-40B4-BE49-F238E27FC236}">
                <a16:creationId xmlns:a16="http://schemas.microsoft.com/office/drawing/2014/main" id="{983A4321-3796-F044-9126-51A6AA308B77}"/>
              </a:ext>
            </a:extLst>
          </p:cNvPr>
          <p:cNvSpPr>
            <a:spLocks noGrp="1"/>
          </p:cNvSpPr>
          <p:nvPr>
            <p:ph type="pic" sz="quarter" idx="23" hasCustomPrompt="1"/>
          </p:nvPr>
        </p:nvSpPr>
        <p:spPr>
          <a:xfrm>
            <a:off x="8144082" y="2888935"/>
            <a:ext cx="3609043" cy="543185"/>
          </a:xfrm>
          <a:prstGeom prst="rect">
            <a:avLst/>
          </a:prstGeom>
        </p:spPr>
        <p:txBody>
          <a:bodyPr/>
          <a:lstStyle>
            <a:lvl1pPr algn="ctr">
              <a:defRPr>
                <a:solidFill>
                  <a:schemeClr val="bg1"/>
                </a:solidFill>
              </a:defRPr>
            </a:lvl1pPr>
          </a:lstStyle>
          <a:p>
            <a:r>
              <a:rPr lang="en-US" dirty="0"/>
              <a:t>Drop photo here</a:t>
            </a:r>
          </a:p>
        </p:txBody>
      </p:sp>
      <p:sp>
        <p:nvSpPr>
          <p:cNvPr id="18" name="Text Box 3">
            <a:extLst>
              <a:ext uri="{FF2B5EF4-FFF2-40B4-BE49-F238E27FC236}">
                <a16:creationId xmlns:a16="http://schemas.microsoft.com/office/drawing/2014/main" id="{06DC0489-95B2-B74C-8FE4-80E75D67DE41}"/>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64957"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306077"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144083"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3374859238"/>
      </p:ext>
    </p:extLst>
  </p:cSld>
  <p:clrMapOvr>
    <a:masterClrMapping/>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7"/>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4" name="Text Placeholder 4"/>
          <p:cNvSpPr>
            <a:spLocks noGrp="1"/>
          </p:cNvSpPr>
          <p:nvPr>
            <p:ph type="body" sz="quarter" idx="15" hasCustomPrompt="1"/>
          </p:nvPr>
        </p:nvSpPr>
        <p:spPr>
          <a:xfrm>
            <a:off x="2378328"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6" name="Text Placeholder 4"/>
          <p:cNvSpPr>
            <a:spLocks noGrp="1"/>
          </p:cNvSpPr>
          <p:nvPr>
            <p:ph type="body" sz="quarter" idx="17" hasCustomPrompt="1"/>
          </p:nvPr>
        </p:nvSpPr>
        <p:spPr>
          <a:xfrm>
            <a:off x="4300662"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8" name="Text Placeholder 4"/>
          <p:cNvSpPr>
            <a:spLocks noGrp="1"/>
          </p:cNvSpPr>
          <p:nvPr>
            <p:ph type="body" sz="quarter" idx="19" hasCustomPrompt="1"/>
          </p:nvPr>
        </p:nvSpPr>
        <p:spPr>
          <a:xfrm>
            <a:off x="6222995"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0" name="Text Placeholder 4"/>
          <p:cNvSpPr>
            <a:spLocks noGrp="1"/>
          </p:cNvSpPr>
          <p:nvPr>
            <p:ph type="body" sz="quarter" idx="21" hasCustomPrompt="1"/>
          </p:nvPr>
        </p:nvSpPr>
        <p:spPr>
          <a:xfrm>
            <a:off x="8145328"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2" name="Text Placeholder 4"/>
          <p:cNvSpPr>
            <a:spLocks noGrp="1"/>
          </p:cNvSpPr>
          <p:nvPr>
            <p:ph type="body" sz="quarter" idx="23" hasCustomPrompt="1"/>
          </p:nvPr>
        </p:nvSpPr>
        <p:spPr>
          <a:xfrm>
            <a:off x="10067660"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5" name="Content Placeholder 15"/>
          <p:cNvSpPr>
            <a:spLocks noGrp="1"/>
          </p:cNvSpPr>
          <p:nvPr>
            <p:ph sz="quarter" idx="26" hasCustomPrompt="1"/>
          </p:nvPr>
        </p:nvSpPr>
        <p:spPr>
          <a:xfrm>
            <a:off x="2378328"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6" name="Content Placeholder 15"/>
          <p:cNvSpPr>
            <a:spLocks noGrp="1"/>
          </p:cNvSpPr>
          <p:nvPr>
            <p:ph sz="quarter" idx="27" hasCustomPrompt="1"/>
          </p:nvPr>
        </p:nvSpPr>
        <p:spPr>
          <a:xfrm>
            <a:off x="4300662"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7" name="Content Placeholder 15"/>
          <p:cNvSpPr>
            <a:spLocks noGrp="1"/>
          </p:cNvSpPr>
          <p:nvPr>
            <p:ph sz="quarter" idx="28" hasCustomPrompt="1"/>
          </p:nvPr>
        </p:nvSpPr>
        <p:spPr>
          <a:xfrm>
            <a:off x="6222995"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8" name="Content Placeholder 15"/>
          <p:cNvSpPr>
            <a:spLocks noGrp="1"/>
          </p:cNvSpPr>
          <p:nvPr>
            <p:ph sz="quarter" idx="29" hasCustomPrompt="1"/>
          </p:nvPr>
        </p:nvSpPr>
        <p:spPr>
          <a:xfrm>
            <a:off x="8145328"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9" name="Content Placeholder 15"/>
          <p:cNvSpPr>
            <a:spLocks noGrp="1"/>
          </p:cNvSpPr>
          <p:nvPr>
            <p:ph sz="quarter" idx="30" hasCustomPrompt="1"/>
          </p:nvPr>
        </p:nvSpPr>
        <p:spPr>
          <a:xfrm>
            <a:off x="10067660"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3"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1"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2"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3"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6.</a:t>
            </a:r>
          </a:p>
        </p:txBody>
      </p:sp>
      <p:sp>
        <p:nvSpPr>
          <p:cNvPr id="33" name="Text Box 3">
            <a:extLst>
              <a:ext uri="{FF2B5EF4-FFF2-40B4-BE49-F238E27FC236}">
                <a16:creationId xmlns:a16="http://schemas.microsoft.com/office/drawing/2014/main" id="{75395D73-9049-014E-BEF9-A35587DB4139}"/>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
        <p:nvSpPr>
          <p:cNvPr id="34" name="Text Placeholder 4">
            <a:extLst>
              <a:ext uri="{FF2B5EF4-FFF2-40B4-BE49-F238E27FC236}">
                <a16:creationId xmlns:a16="http://schemas.microsoft.com/office/drawing/2014/main" id="{3CC09D91-3BB7-5C4A-98CF-F87FD6AACD86}"/>
              </a:ext>
            </a:extLst>
          </p:cNvPr>
          <p:cNvSpPr>
            <a:spLocks noGrp="1"/>
          </p:cNvSpPr>
          <p:nvPr>
            <p:ph type="body" sz="quarter" idx="24" hasCustomPrompt="1"/>
          </p:nvPr>
        </p:nvSpPr>
        <p:spPr>
          <a:xfrm>
            <a:off x="454169"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5" name="Text Placeholder 4">
            <a:extLst>
              <a:ext uri="{FF2B5EF4-FFF2-40B4-BE49-F238E27FC236}">
                <a16:creationId xmlns:a16="http://schemas.microsoft.com/office/drawing/2014/main" id="{90A489FF-470D-734F-9769-61F47A78897E}"/>
              </a:ext>
            </a:extLst>
          </p:cNvPr>
          <p:cNvSpPr>
            <a:spLocks noGrp="1"/>
          </p:cNvSpPr>
          <p:nvPr>
            <p:ph type="body" sz="quarter" idx="37" hasCustomPrompt="1"/>
          </p:nvPr>
        </p:nvSpPr>
        <p:spPr>
          <a:xfrm>
            <a:off x="2378329"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6" name="Text Placeholder 4">
            <a:extLst>
              <a:ext uri="{FF2B5EF4-FFF2-40B4-BE49-F238E27FC236}">
                <a16:creationId xmlns:a16="http://schemas.microsoft.com/office/drawing/2014/main" id="{6F43AC1C-4836-034C-B18E-A886EB0A0954}"/>
              </a:ext>
            </a:extLst>
          </p:cNvPr>
          <p:cNvSpPr>
            <a:spLocks noGrp="1"/>
          </p:cNvSpPr>
          <p:nvPr>
            <p:ph type="body" sz="quarter" idx="38" hasCustomPrompt="1"/>
          </p:nvPr>
        </p:nvSpPr>
        <p:spPr>
          <a:xfrm>
            <a:off x="4300662"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2" name="Text Placeholder 4">
            <a:extLst>
              <a:ext uri="{FF2B5EF4-FFF2-40B4-BE49-F238E27FC236}">
                <a16:creationId xmlns:a16="http://schemas.microsoft.com/office/drawing/2014/main" id="{9221C77D-8F08-6C49-9011-B244AD138F0B}"/>
              </a:ext>
            </a:extLst>
          </p:cNvPr>
          <p:cNvSpPr>
            <a:spLocks noGrp="1"/>
          </p:cNvSpPr>
          <p:nvPr>
            <p:ph type="body" sz="quarter" idx="39" hasCustomPrompt="1"/>
          </p:nvPr>
        </p:nvSpPr>
        <p:spPr>
          <a:xfrm>
            <a:off x="6229842"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3" name="Text Placeholder 4">
            <a:extLst>
              <a:ext uri="{FF2B5EF4-FFF2-40B4-BE49-F238E27FC236}">
                <a16:creationId xmlns:a16="http://schemas.microsoft.com/office/drawing/2014/main" id="{F3776908-857F-F24D-9AF6-14CF938B5693}"/>
              </a:ext>
            </a:extLst>
          </p:cNvPr>
          <p:cNvSpPr>
            <a:spLocks noGrp="1"/>
          </p:cNvSpPr>
          <p:nvPr>
            <p:ph type="body" sz="quarter" idx="40" hasCustomPrompt="1"/>
          </p:nvPr>
        </p:nvSpPr>
        <p:spPr>
          <a:xfrm>
            <a:off x="8139413"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4" name="Text Placeholder 4">
            <a:extLst>
              <a:ext uri="{FF2B5EF4-FFF2-40B4-BE49-F238E27FC236}">
                <a16:creationId xmlns:a16="http://schemas.microsoft.com/office/drawing/2014/main" id="{EFB7F2E6-D12A-0A47-939B-737BAD817601}"/>
              </a:ext>
            </a:extLst>
          </p:cNvPr>
          <p:cNvSpPr>
            <a:spLocks noGrp="1"/>
          </p:cNvSpPr>
          <p:nvPr>
            <p:ph type="body" sz="quarter" idx="41" hasCustomPrompt="1"/>
          </p:nvPr>
        </p:nvSpPr>
        <p:spPr>
          <a:xfrm>
            <a:off x="10044584"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pic>
        <p:nvPicPr>
          <p:cNvPr id="46" name="Picture 45">
            <a:extLst>
              <a:ext uri="{FF2B5EF4-FFF2-40B4-BE49-F238E27FC236}">
                <a16:creationId xmlns:a16="http://schemas.microsoft.com/office/drawing/2014/main" id="{15EF402B-0A39-4444-AF7E-380A1C25739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882637" y="2301518"/>
            <a:ext cx="647418" cy="647510"/>
          </a:xfrm>
          <a:prstGeom prst="rect">
            <a:avLst/>
          </a:prstGeom>
        </p:spPr>
      </p:pic>
      <p:pic>
        <p:nvPicPr>
          <p:cNvPr id="47" name="Picture 46">
            <a:extLst>
              <a:ext uri="{FF2B5EF4-FFF2-40B4-BE49-F238E27FC236}">
                <a16:creationId xmlns:a16="http://schemas.microsoft.com/office/drawing/2014/main" id="{3E2F996C-B451-5D43-A1A7-18659348D8D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567498" y="2301518"/>
            <a:ext cx="647418" cy="647510"/>
          </a:xfrm>
          <a:prstGeom prst="rect">
            <a:avLst/>
          </a:prstGeom>
        </p:spPr>
      </p:pic>
      <p:pic>
        <p:nvPicPr>
          <p:cNvPr id="48" name="Picture 47">
            <a:extLst>
              <a:ext uri="{FF2B5EF4-FFF2-40B4-BE49-F238E27FC236}">
                <a16:creationId xmlns:a16="http://schemas.microsoft.com/office/drawing/2014/main" id="{2164D954-D4BE-604E-A1FA-5D4A16CC776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686028" y="2301518"/>
            <a:ext cx="647418" cy="647510"/>
          </a:xfrm>
          <a:prstGeom prst="rect">
            <a:avLst/>
          </a:prstGeom>
        </p:spPr>
      </p:pic>
      <p:pic>
        <p:nvPicPr>
          <p:cNvPr id="49" name="Picture 48">
            <a:extLst>
              <a:ext uri="{FF2B5EF4-FFF2-40B4-BE49-F238E27FC236}">
                <a16:creationId xmlns:a16="http://schemas.microsoft.com/office/drawing/2014/main" id="{5FC96516-B0E2-964A-9976-F62D8A3CA035}"/>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6752756" y="2301518"/>
            <a:ext cx="647418" cy="647510"/>
          </a:xfrm>
          <a:prstGeom prst="rect">
            <a:avLst/>
          </a:prstGeom>
        </p:spPr>
      </p:pic>
      <p:pic>
        <p:nvPicPr>
          <p:cNvPr id="50" name="Picture 49">
            <a:extLst>
              <a:ext uri="{FF2B5EF4-FFF2-40B4-BE49-F238E27FC236}">
                <a16:creationId xmlns:a16="http://schemas.microsoft.com/office/drawing/2014/main" id="{C42970E5-3D59-6D4C-802D-2A054118D505}"/>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802988" y="2301518"/>
            <a:ext cx="647418" cy="647510"/>
          </a:xfrm>
          <a:prstGeom prst="rect">
            <a:avLst/>
          </a:prstGeom>
        </p:spPr>
      </p:pic>
      <p:pic>
        <p:nvPicPr>
          <p:cNvPr id="51" name="Picture 50">
            <a:extLst>
              <a:ext uri="{FF2B5EF4-FFF2-40B4-BE49-F238E27FC236}">
                <a16:creationId xmlns:a16="http://schemas.microsoft.com/office/drawing/2014/main" id="{32F713FA-C34D-0546-BEC6-2429F7B462C9}"/>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002611" y="2301518"/>
            <a:ext cx="647418" cy="647510"/>
          </a:xfrm>
          <a:prstGeom prst="rect">
            <a:avLst/>
          </a:prstGeom>
        </p:spPr>
      </p:pic>
    </p:spTree>
    <p:extLst>
      <p:ext uri="{BB962C8B-B14F-4D97-AF65-F5344CB8AC3E}">
        <p14:creationId xmlns:p14="http://schemas.microsoft.com/office/powerpoint/2010/main" val="349229584"/>
      </p:ext>
    </p:extLst>
  </p:cSld>
  <p:clrMapOvr>
    <a:masterClrMapping/>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strike="noStrike">
                <a:solidFill>
                  <a:srgbClr val="000000"/>
                </a:solidFill>
              </a:defRPr>
            </a:lvl1pPr>
          </a:lstStyle>
          <a:p>
            <a:r>
              <a:rPr lang="en-US"/>
              <a:t>Title</a:t>
            </a:r>
          </a:p>
        </p:txBody>
      </p:sp>
      <p:sp>
        <p:nvSpPr>
          <p:cNvPr id="8" name="Text Box 3">
            <a:extLst>
              <a:ext uri="{FF2B5EF4-FFF2-40B4-BE49-F238E27FC236}">
                <a16:creationId xmlns:a16="http://schemas.microsoft.com/office/drawing/2014/main" id="{3F1DAFF6-F27C-B74D-96EC-43A1B70AA064}"/>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984066241"/>
      </p:ext>
    </p:extLst>
  </p:cSld>
  <p:clrMapOvr>
    <a:masterClrMapping/>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88444001"/>
      </p:ext>
    </p:extLst>
  </p:cSld>
  <p:clrMapOvr>
    <a:masterClrMapping/>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rgbClr val="FFFFFF"/>
                </a:solidFill>
              </a:defRPr>
            </a:lvl1pPr>
          </a:lstStyle>
          <a:p>
            <a:pPr marL="0" lvl="0">
              <a:lnSpc>
                <a:spcPts val="5490"/>
              </a:lnSpc>
            </a:pPr>
            <a:r>
              <a:rPr lang="en-US"/>
              <a:t>Section title</a:t>
            </a:r>
          </a:p>
        </p:txBody>
      </p:sp>
    </p:spTree>
    <p:extLst>
      <p:ext uri="{BB962C8B-B14F-4D97-AF65-F5344CB8AC3E}">
        <p14:creationId xmlns:p14="http://schemas.microsoft.com/office/powerpoint/2010/main" val="33444982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rgbClr val="FFFFFF"/>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1" y="0"/>
            <a:ext cx="12192000" cy="6858000"/>
          </a:xfrm>
          <a:prstGeom prst="rect">
            <a:avLst/>
          </a:prstGeom>
        </p:spPr>
      </p:pic>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110140394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229841" y="0"/>
            <a:ext cx="5973790" cy="6858000"/>
          </a:xfrm>
          <a:prstGeom prst="rect">
            <a:avLst/>
          </a:prstGeom>
        </p:spPr>
      </p:pic>
      <p:sp>
        <p:nvSpPr>
          <p:cNvPr id="2" name="Title 1"/>
          <p:cNvSpPr>
            <a:spLocks noGrp="1"/>
          </p:cNvSpPr>
          <p:nvPr>
            <p:ph type="title" hasCustomPrompt="1"/>
          </p:nvPr>
        </p:nvSpPr>
        <p:spPr>
          <a:xfrm>
            <a:off x="455995" y="620428"/>
            <a:ext cx="5541959" cy="403137"/>
          </a:xfrm>
          <a:prstGeom prst="rect">
            <a:avLst/>
          </a:prstGeom>
        </p:spPr>
        <p:txBody>
          <a:bodyPr wrap="square" lIns="0" tIns="0" rIns="0" bIns="0">
            <a:spAutoFit/>
          </a:bodyPr>
          <a:lstStyle>
            <a:lvl1pPr>
              <a:lnSpc>
                <a:spcPts val="3137"/>
              </a:lnSpc>
              <a:defRPr sz="2745" baseline="0">
                <a:solidFill>
                  <a:srgbClr val="000000"/>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2"/>
            <a:ext cx="4822952" cy="49513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7"/>
            <a:ext cx="4822951" cy="287771"/>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2" y="3121485"/>
            <a:ext cx="5973053" cy="543185"/>
          </a:xfrm>
          <a:prstGeom prst="rect">
            <a:avLst/>
          </a:prstGeom>
        </p:spPr>
        <p:txBody>
          <a:bodyPr/>
          <a:lstStyle>
            <a:lvl1pPr algn="ctr">
              <a:defRPr>
                <a:solidFill>
                  <a:schemeClr val="bg1"/>
                </a:solidFill>
              </a:defRPr>
            </a:lvl1pPr>
          </a:lstStyle>
          <a:p>
            <a:r>
              <a:rPr lang="en-US" dirty="0"/>
              <a:t>Drop photo here</a:t>
            </a:r>
          </a:p>
        </p:txBody>
      </p:sp>
      <p:sp>
        <p:nvSpPr>
          <p:cNvPr id="13" name="Text Box 3">
            <a:extLst>
              <a:ext uri="{FF2B5EF4-FFF2-40B4-BE49-F238E27FC236}">
                <a16:creationId xmlns:a16="http://schemas.microsoft.com/office/drawing/2014/main" id="{9B6CD1B2-B033-3544-BC3C-77A135C65972}"/>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55995" y="2576675"/>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7" name="Text Placeholder 4">
            <a:extLst>
              <a:ext uri="{FF2B5EF4-FFF2-40B4-BE49-F238E27FC236}">
                <a16:creationId xmlns:a16="http://schemas.microsoft.com/office/drawing/2014/main" id="{0D336736-F7E2-BA48-AD3E-B0037BAC6816}"/>
              </a:ext>
            </a:extLst>
          </p:cNvPr>
          <p:cNvSpPr>
            <a:spLocks noGrp="1"/>
          </p:cNvSpPr>
          <p:nvPr>
            <p:ph type="body" sz="quarter" idx="43" hasCustomPrompt="1"/>
          </p:nvPr>
        </p:nvSpPr>
        <p:spPr>
          <a:xfrm>
            <a:off x="455993" y="3428999"/>
            <a:ext cx="4822952" cy="49513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55994" y="3639464"/>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3984866583"/>
      </p:ext>
    </p:extLst>
  </p:cSld>
  <p:clrMapOvr>
    <a:masterClrMapping/>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Photo layout 2</a:t>
            </a:r>
          </a:p>
        </p:txBody>
      </p:sp>
      <p:sp>
        <p:nvSpPr>
          <p:cNvPr id="5" name="Text Placeholder 4"/>
          <p:cNvSpPr>
            <a:spLocks noGrp="1"/>
          </p:cNvSpPr>
          <p:nvPr>
            <p:ph type="body" sz="quarter" idx="11" hasCustomPrompt="1"/>
          </p:nvPr>
        </p:nvSpPr>
        <p:spPr>
          <a:xfrm>
            <a:off x="455995"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9" name="Text Placeholder 4"/>
          <p:cNvSpPr>
            <a:spLocks noGrp="1"/>
          </p:cNvSpPr>
          <p:nvPr>
            <p:ph type="body" sz="quarter" idx="12" hasCustomPrompt="1"/>
          </p:nvPr>
        </p:nvSpPr>
        <p:spPr>
          <a:xfrm>
            <a:off x="4300039"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10" name="Text Placeholder 4"/>
          <p:cNvSpPr>
            <a:spLocks noGrp="1"/>
          </p:cNvSpPr>
          <p:nvPr>
            <p:ph type="body" sz="quarter" idx="13" hasCustomPrompt="1"/>
          </p:nvPr>
        </p:nvSpPr>
        <p:spPr>
          <a:xfrm>
            <a:off x="8144083"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pic>
        <p:nvPicPr>
          <p:cNvPr id="15" name="Picture 14"/>
          <p:cNvPicPr>
            <a:picLocks noChangeAspect="1"/>
          </p:cNvPicPr>
          <p:nvPr userDrawn="1"/>
        </p:nvPicPr>
        <p:blipFill rotWithShape="1">
          <a:blip r:embed="rId2" cstate="print">
            <a:extLst>
              <a:ext uri="{28A0092B-C50C-407E-A947-70E740481C1C}">
                <a14:useLocalDpi xmlns:a14="http://schemas.microsoft.com/office/drawing/2010/main" val="0"/>
              </a:ext>
            </a:extLst>
          </a:blip>
          <a:srcRect r="-1"/>
          <a:stretch/>
        </p:blipFill>
        <p:spPr>
          <a:xfrm>
            <a:off x="8150360" y="2152783"/>
            <a:ext cx="3623053" cy="2589915"/>
          </a:xfrm>
          <a:prstGeom prst="rect">
            <a:avLst/>
          </a:prstGeom>
        </p:spPr>
      </p:pic>
      <p:pic>
        <p:nvPicPr>
          <p:cNvPr id="16" name="Picture 15"/>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425647" y="2152783"/>
            <a:ext cx="3648727" cy="2589915"/>
          </a:xfrm>
          <a:prstGeom prst="rect">
            <a:avLst/>
          </a:prstGeom>
        </p:spPr>
      </p:pic>
      <p:pic>
        <p:nvPicPr>
          <p:cNvPr id="17" name="Picture 16"/>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295368" y="2152781"/>
            <a:ext cx="3623052" cy="2589916"/>
          </a:xfrm>
          <a:prstGeom prst="rect">
            <a:avLst/>
          </a:prstGeom>
        </p:spPr>
      </p:pic>
      <p:sp>
        <p:nvSpPr>
          <p:cNvPr id="4" name="Picture Placeholder 3">
            <a:extLst>
              <a:ext uri="{FF2B5EF4-FFF2-40B4-BE49-F238E27FC236}">
                <a16:creationId xmlns:a16="http://schemas.microsoft.com/office/drawing/2014/main" id="{2717A0C5-B07A-A34B-9DBC-AEA2B456E25A}"/>
              </a:ext>
            </a:extLst>
          </p:cNvPr>
          <p:cNvSpPr>
            <a:spLocks noGrp="1"/>
          </p:cNvSpPr>
          <p:nvPr>
            <p:ph type="pic" sz="quarter" idx="14" hasCustomPrompt="1"/>
          </p:nvPr>
        </p:nvSpPr>
        <p:spPr>
          <a:xfrm>
            <a:off x="426424" y="3193694"/>
            <a:ext cx="3647951" cy="543185"/>
          </a:xfrm>
          <a:prstGeom prst="rect">
            <a:avLst/>
          </a:prstGeom>
        </p:spPr>
        <p:txBody>
          <a:bodyPr/>
          <a:lstStyle>
            <a:lvl1pPr algn="ctr">
              <a:defRPr>
                <a:solidFill>
                  <a:schemeClr val="bg1"/>
                </a:solidFill>
              </a:defRPr>
            </a:lvl1pPr>
          </a:lstStyle>
          <a:p>
            <a:r>
              <a:rPr lang="en-US" dirty="0"/>
              <a:t>Drop photo here</a:t>
            </a:r>
          </a:p>
        </p:txBody>
      </p:sp>
      <p:sp>
        <p:nvSpPr>
          <p:cNvPr id="7" name="Picture Placeholder 6">
            <a:extLst>
              <a:ext uri="{FF2B5EF4-FFF2-40B4-BE49-F238E27FC236}">
                <a16:creationId xmlns:a16="http://schemas.microsoft.com/office/drawing/2014/main" id="{F5287B92-3963-B94C-821F-3908B3544A42}"/>
              </a:ext>
            </a:extLst>
          </p:cNvPr>
          <p:cNvSpPr>
            <a:spLocks noGrp="1"/>
          </p:cNvSpPr>
          <p:nvPr>
            <p:ph type="pic" sz="quarter" idx="15" hasCustomPrompt="1"/>
          </p:nvPr>
        </p:nvSpPr>
        <p:spPr>
          <a:xfrm>
            <a:off x="4300039" y="3186832"/>
            <a:ext cx="3618381" cy="543185"/>
          </a:xfrm>
          <a:prstGeom prst="rect">
            <a:avLst/>
          </a:prstGeom>
        </p:spPr>
        <p:txBody>
          <a:bodyPr/>
          <a:lstStyle>
            <a:lvl1pPr algn="ctr">
              <a:defRPr>
                <a:solidFill>
                  <a:schemeClr val="bg1"/>
                </a:solidFill>
              </a:defRPr>
            </a:lvl1pPr>
          </a:lstStyle>
          <a:p>
            <a:r>
              <a:rPr lang="en-US" dirty="0"/>
              <a:t>Drop photo here</a:t>
            </a:r>
          </a:p>
        </p:txBody>
      </p:sp>
      <p:sp>
        <p:nvSpPr>
          <p:cNvPr id="11" name="Picture Placeholder 10">
            <a:extLst>
              <a:ext uri="{FF2B5EF4-FFF2-40B4-BE49-F238E27FC236}">
                <a16:creationId xmlns:a16="http://schemas.microsoft.com/office/drawing/2014/main" id="{1DC31788-B7D8-9D46-BE0A-6B7EED7110B6}"/>
              </a:ext>
            </a:extLst>
          </p:cNvPr>
          <p:cNvSpPr>
            <a:spLocks noGrp="1"/>
          </p:cNvSpPr>
          <p:nvPr>
            <p:ph type="pic" sz="quarter" idx="16" hasCustomPrompt="1"/>
          </p:nvPr>
        </p:nvSpPr>
        <p:spPr>
          <a:xfrm>
            <a:off x="8150308" y="3186832"/>
            <a:ext cx="3612156" cy="543185"/>
          </a:xfrm>
          <a:prstGeom prst="rect">
            <a:avLst/>
          </a:prstGeom>
        </p:spPr>
        <p:txBody>
          <a:bodyPr/>
          <a:lstStyle>
            <a:lvl1pPr algn="ctr">
              <a:defRPr>
                <a:solidFill>
                  <a:schemeClr val="bg1"/>
                </a:solidFill>
              </a:defRPr>
            </a:lvl1pPr>
          </a:lstStyle>
          <a:p>
            <a:r>
              <a:rPr lang="en-US" dirty="0"/>
              <a:t>Drop photo here</a:t>
            </a:r>
          </a:p>
        </p:txBody>
      </p:sp>
      <p:sp>
        <p:nvSpPr>
          <p:cNvPr id="20" name="Text Box 3">
            <a:extLst>
              <a:ext uri="{FF2B5EF4-FFF2-40B4-BE49-F238E27FC236}">
                <a16:creationId xmlns:a16="http://schemas.microsoft.com/office/drawing/2014/main" id="{F848FF14-9025-D34E-A47B-6D1957DCA63E}"/>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
        <p:nvSpPr>
          <p:cNvPr id="22" name="Text Placeholder 4">
            <a:extLst>
              <a:ext uri="{FF2B5EF4-FFF2-40B4-BE49-F238E27FC236}">
                <a16:creationId xmlns:a16="http://schemas.microsoft.com/office/drawing/2014/main" id="{B97163EF-E7E8-4446-98C1-DF17E29E7379}"/>
              </a:ext>
            </a:extLst>
          </p:cNvPr>
          <p:cNvSpPr>
            <a:spLocks noGrp="1"/>
          </p:cNvSpPr>
          <p:nvPr>
            <p:ph type="body" sz="quarter" idx="42" hasCustomPrompt="1"/>
          </p:nvPr>
        </p:nvSpPr>
        <p:spPr>
          <a:xfrm>
            <a:off x="454169"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3" name="Text Placeholder 4">
            <a:extLst>
              <a:ext uri="{FF2B5EF4-FFF2-40B4-BE49-F238E27FC236}">
                <a16:creationId xmlns:a16="http://schemas.microsoft.com/office/drawing/2014/main" id="{8E57B78A-F25C-4D46-917C-E53FD3A557E0}"/>
              </a:ext>
            </a:extLst>
          </p:cNvPr>
          <p:cNvSpPr>
            <a:spLocks noGrp="1"/>
          </p:cNvSpPr>
          <p:nvPr>
            <p:ph type="body" sz="quarter" idx="43" hasCustomPrompt="1"/>
          </p:nvPr>
        </p:nvSpPr>
        <p:spPr>
          <a:xfrm>
            <a:off x="4302175" y="5158174"/>
            <a:ext cx="3616245"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4" name="Text Placeholder 4">
            <a:extLst>
              <a:ext uri="{FF2B5EF4-FFF2-40B4-BE49-F238E27FC236}">
                <a16:creationId xmlns:a16="http://schemas.microsoft.com/office/drawing/2014/main" id="{A1AA5291-B66D-8249-B809-BA15DD1EEA3E}"/>
              </a:ext>
            </a:extLst>
          </p:cNvPr>
          <p:cNvSpPr>
            <a:spLocks noGrp="1"/>
          </p:cNvSpPr>
          <p:nvPr>
            <p:ph type="body" sz="quarter" idx="44" hasCustomPrompt="1"/>
          </p:nvPr>
        </p:nvSpPr>
        <p:spPr>
          <a:xfrm>
            <a:off x="8150308"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Tree>
    <p:extLst>
      <p:ext uri="{BB962C8B-B14F-4D97-AF65-F5344CB8AC3E}">
        <p14:creationId xmlns:p14="http://schemas.microsoft.com/office/powerpoint/2010/main" val="488372065"/>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5735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5113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A group of people sitting at a table&#10;&#10;Description automatically generated">
            <a:extLst>
              <a:ext uri="{FF2B5EF4-FFF2-40B4-BE49-F238E27FC236}">
                <a16:creationId xmlns:a16="http://schemas.microsoft.com/office/drawing/2014/main" id="{A7003B91-26EF-4482-AA48-3119A41DEB01}"/>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6096000" y="0"/>
            <a:ext cx="6096000" cy="6858000"/>
          </a:xfrm>
          <a:prstGeom prst="rect">
            <a:avLst/>
          </a:prstGeom>
        </p:spPr>
      </p:pic>
    </p:spTree>
    <p:extLst>
      <p:ext uri="{BB962C8B-B14F-4D97-AF65-F5344CB8AC3E}">
        <p14:creationId xmlns:p14="http://schemas.microsoft.com/office/powerpoint/2010/main" val="31429023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solidFill>
                  <a:schemeClr val="bg1"/>
                </a:solidFill>
                <a:latin typeface="+mn-lt"/>
              </a:defRPr>
            </a:lvl1pPr>
          </a:lstStyle>
          <a:p>
            <a:pPr lvl="0"/>
            <a:r>
              <a:rPr lang="en-US"/>
              <a:t>Speaker name</a:t>
            </a:r>
          </a:p>
        </p:txBody>
      </p:sp>
    </p:spTree>
    <p:extLst>
      <p:ext uri="{BB962C8B-B14F-4D97-AF65-F5344CB8AC3E}">
        <p14:creationId xmlns:p14="http://schemas.microsoft.com/office/powerpoint/2010/main" val="21800059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1: one column</a:t>
            </a:r>
          </a:p>
        </p:txBody>
      </p:sp>
      <p:sp>
        <p:nvSpPr>
          <p:cNvPr id="4" name="Text Placeholder 3"/>
          <p:cNvSpPr>
            <a:spLocks noGrp="1"/>
          </p:cNvSpPr>
          <p:nvPr>
            <p:ph type="body" sz="quarter" idx="10" hasCustomPrompt="1"/>
          </p:nvPr>
        </p:nvSpPr>
        <p:spPr>
          <a:xfrm>
            <a:off x="455995" y="1922802"/>
            <a:ext cx="4758211" cy="603538"/>
          </a:xfrm>
          <a:prstGeom prst="rect">
            <a:avLst/>
          </a:prstGeom>
        </p:spPr>
        <p:txBody>
          <a:bodyPr wrap="square" lIns="0" tIns="0" rIns="0" bIns="0">
            <a:spAutoFit/>
          </a:bodyPr>
          <a:lstStyle>
            <a:lvl1pPr marL="0" indent="0">
              <a:lnSpc>
                <a:spcPts val="2353"/>
              </a:lnSpc>
              <a:buNone/>
              <a:defRPr sz="1961" b="0" i="0">
                <a:solidFill>
                  <a:srgbClr val="000000"/>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7"/>
            <a:ext cx="4758210" cy="2521331"/>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239966"/>
            <a:ext cx="5834041" cy="908839"/>
          </a:xfrm>
          <a:prstGeom prst="rect">
            <a:avLst/>
          </a:prstGeom>
        </p:spPr>
        <p:txBody>
          <a:bodyPr anchor="ctr" anchorCtr="0"/>
          <a:lstStyle>
            <a:lvl1pPr algn="ctr">
              <a:defRPr>
                <a:solidFill>
                  <a:srgbClr val="000000"/>
                </a:solidFill>
              </a:defRPr>
            </a:lvl1pPr>
          </a:lstStyle>
          <a:p>
            <a:r>
              <a:rPr lang="en-US" dirty="0"/>
              <a:t>Drag picture to placeholder or click icon to add</a:t>
            </a:r>
          </a:p>
        </p:txBody>
      </p:sp>
      <p:sp>
        <p:nvSpPr>
          <p:cNvPr id="14" name="Text Box 3">
            <a:extLst>
              <a:ext uri="{FF2B5EF4-FFF2-40B4-BE49-F238E27FC236}">
                <a16:creationId xmlns:a16="http://schemas.microsoft.com/office/drawing/2014/main" id="{9732C163-B0E6-5B41-A1A7-C570F404A2CB}"/>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2783652717"/>
      </p:ext>
    </p:extLst>
  </p:cSld>
  <p:clrMapOvr>
    <a:masterClrMapping/>
  </p:clrMapOvr>
  <p:transition>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239966"/>
            <a:ext cx="5834041" cy="908839"/>
          </a:xfrm>
          <a:prstGeom prst="rect">
            <a:avLst/>
          </a:prstGeom>
        </p:spPr>
        <p:txBody>
          <a:bodyPr anchor="ctr" anchorCtr="0"/>
          <a:lstStyle>
            <a:lvl1pPr algn="ctr">
              <a:defRPr>
                <a:solidFill>
                  <a:srgbClr val="000000"/>
                </a:solidFill>
              </a:defRPr>
            </a:lvl1pPr>
          </a:lstStyle>
          <a:p>
            <a:r>
              <a:rPr lang="en-US" dirty="0"/>
              <a:t>Drag picture to placeholder or click icon to add</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2: two columns</a:t>
            </a:r>
          </a:p>
        </p:txBody>
      </p:sp>
      <p:sp>
        <p:nvSpPr>
          <p:cNvPr id="17" name="Text Box 3">
            <a:extLst>
              <a:ext uri="{FF2B5EF4-FFF2-40B4-BE49-F238E27FC236}">
                <a16:creationId xmlns:a16="http://schemas.microsoft.com/office/drawing/2014/main" id="{E9958694-2D93-5A49-BF9C-C2FD1753BAA3}"/>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
        <p:nvSpPr>
          <p:cNvPr id="18" name="Text Placeholder 4">
            <a:extLst>
              <a:ext uri="{FF2B5EF4-FFF2-40B4-BE49-F238E27FC236}">
                <a16:creationId xmlns:a16="http://schemas.microsoft.com/office/drawing/2014/main" id="{02963930-27DC-A146-BED0-307A0CE5F43A}"/>
              </a:ext>
            </a:extLst>
          </p:cNvPr>
          <p:cNvSpPr>
            <a:spLocks noGrp="1"/>
          </p:cNvSpPr>
          <p:nvPr>
            <p:ph type="body" sz="quarter" idx="42" hasCustomPrompt="1"/>
          </p:nvPr>
        </p:nvSpPr>
        <p:spPr>
          <a:xfrm>
            <a:off x="454170" y="2452758"/>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8EE99189-A4FF-8C44-809C-285F33AF913B}"/>
              </a:ext>
            </a:extLst>
          </p:cNvPr>
          <p:cNvSpPr>
            <a:spLocks noGrp="1"/>
          </p:cNvSpPr>
          <p:nvPr>
            <p:ph type="body" sz="quarter" idx="43" hasCustomPrompt="1"/>
          </p:nvPr>
        </p:nvSpPr>
        <p:spPr>
          <a:xfrm>
            <a:off x="2385530" y="2452758"/>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3726456724"/>
      </p:ext>
    </p:extLst>
  </p:cSld>
  <p:clrMapOvr>
    <a:masterClrMapping/>
  </p:clrMapOvr>
  <p:transition>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90037"/>
            <a:ext cx="7678751" cy="543185"/>
          </a:xfrm>
          <a:prstGeom prst="rect">
            <a:avLst/>
          </a:prstGeom>
        </p:spPr>
        <p:txBody>
          <a:bodyPr anchor="ctr" anchorCtr="0"/>
          <a:lstStyle>
            <a:lvl1pPr algn="ctr">
              <a:defRPr>
                <a:solidFill>
                  <a:srgbClr val="000000"/>
                </a:solidFill>
              </a:defRPr>
            </a:lvl1pPr>
          </a:lstStyle>
          <a:p>
            <a:r>
              <a:rPr lang="en-US" dirty="0"/>
              <a:t>Drag picture to placeholder or click icon to add</a:t>
            </a:r>
          </a:p>
        </p:txBody>
      </p:sp>
      <p:sp>
        <p:nvSpPr>
          <p:cNvPr id="12" name="Text Box 3">
            <a:extLst>
              <a:ext uri="{FF2B5EF4-FFF2-40B4-BE49-F238E27FC236}">
                <a16:creationId xmlns:a16="http://schemas.microsoft.com/office/drawing/2014/main" id="{A8F5F40B-56C9-1D43-9521-8583515F1C5D}"/>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3125226176"/>
      </p:ext>
    </p:extLst>
  </p:cSld>
  <p:clrMapOvr>
    <a:masterClrMapping/>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a:prstGeom prst="rect">
            <a:avLst/>
          </a:prstGeom>
        </p:spPr>
        <p:txBody>
          <a:bodyPr anchor="ctr">
            <a:noAutofit/>
          </a:bodyPr>
          <a:lstStyle>
            <a:lvl1pPr marL="0" indent="0" algn="ctr">
              <a:buNone/>
              <a:defRPr sz="2353">
                <a:solidFill>
                  <a:srgbClr val="000000"/>
                </a:solidFill>
              </a:defRPr>
            </a:lvl1pPr>
          </a:lstStyle>
          <a:p>
            <a:r>
              <a:rPr lang="en-US" dirty="0"/>
              <a:t>Click icon to add chart</a:t>
            </a:r>
          </a:p>
        </p:txBody>
      </p:sp>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Chart examples</a:t>
            </a:r>
          </a:p>
        </p:txBody>
      </p:sp>
      <p:sp>
        <p:nvSpPr>
          <p:cNvPr id="9" name="Text Placeholder 4"/>
          <p:cNvSpPr>
            <a:spLocks noGrp="1"/>
          </p:cNvSpPr>
          <p:nvPr>
            <p:ph type="body" sz="quarter" idx="12" hasCustomPrompt="1"/>
          </p:nvPr>
        </p:nvSpPr>
        <p:spPr>
          <a:xfrm>
            <a:off x="455992" y="5857162"/>
            <a:ext cx="3618381" cy="301770"/>
          </a:xfrm>
          <a:prstGeom prst="rect">
            <a:avLst/>
          </a:prstGeom>
        </p:spPr>
        <p:txBody>
          <a:bodyPr lIns="0" tIns="0" rIns="0" bIns="0"/>
          <a:lstStyle>
            <a:lvl1pPr marL="0" indent="0">
              <a:lnSpc>
                <a:spcPts val="1176"/>
              </a:lnSpc>
              <a:spcBef>
                <a:spcPts val="882"/>
              </a:spcBef>
              <a:buFont typeface="Arial" panose="020B0604020202020204" pitchFamily="34" charset="0"/>
              <a:buNone/>
              <a:defRPr sz="98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2" y="5857162"/>
            <a:ext cx="3607487" cy="301770"/>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2" y="1950780"/>
            <a:ext cx="3607487" cy="3534843"/>
          </a:xfrm>
          <a:prstGeom prst="rect">
            <a:avLst/>
          </a:prstGeom>
        </p:spPr>
        <p:txBody>
          <a:bodyPr anchor="ctr">
            <a:noAutofit/>
          </a:bodyPr>
          <a:lstStyle>
            <a:lvl1pPr marL="0" indent="0" algn="ctr">
              <a:buNone/>
              <a:defRPr sz="2353">
                <a:solidFill>
                  <a:srgbClr val="000000"/>
                </a:solidFill>
              </a:defRPr>
            </a:lvl1pPr>
          </a:lstStyle>
          <a:p>
            <a:r>
              <a:rPr lang="en-US" dirty="0"/>
              <a:t>Click icon to add chart</a:t>
            </a:r>
          </a:p>
        </p:txBody>
      </p:sp>
      <p:sp>
        <p:nvSpPr>
          <p:cNvPr id="21" name="Chart Placeholder 6"/>
          <p:cNvSpPr>
            <a:spLocks noGrp="1"/>
          </p:cNvSpPr>
          <p:nvPr>
            <p:ph type="chart" sz="quarter" idx="23"/>
          </p:nvPr>
        </p:nvSpPr>
        <p:spPr>
          <a:xfrm>
            <a:off x="8139412" y="1950780"/>
            <a:ext cx="3623051" cy="3534843"/>
          </a:xfrm>
          <a:prstGeom prst="rect">
            <a:avLst/>
          </a:prstGeom>
        </p:spPr>
        <p:txBody>
          <a:bodyPr anchor="ctr">
            <a:noAutofit/>
          </a:bodyPr>
          <a:lstStyle>
            <a:lvl1pPr marL="0" indent="0" algn="ctr">
              <a:buNone/>
              <a:defRPr sz="2353">
                <a:solidFill>
                  <a:srgbClr val="000000"/>
                </a:solidFill>
              </a:defRPr>
            </a:lvl1pPr>
          </a:lstStyle>
          <a:p>
            <a:r>
              <a:rPr lang="en-US" dirty="0"/>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857162"/>
            <a:ext cx="3607487" cy="301770"/>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9" name="Text Box 3">
            <a:extLst>
              <a:ext uri="{FF2B5EF4-FFF2-40B4-BE49-F238E27FC236}">
                <a16:creationId xmlns:a16="http://schemas.microsoft.com/office/drawing/2014/main" id="{DD3304D6-24AF-6742-A22C-8D78DC39B073}"/>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203893559"/>
      </p:ext>
    </p:extLst>
  </p:cSld>
  <p:clrMapOvr>
    <a:masterClrMapping/>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Table styling</a:t>
            </a:r>
          </a:p>
        </p:txBody>
      </p:sp>
      <p:sp>
        <p:nvSpPr>
          <p:cNvPr id="4" name="Table Placeholder 3"/>
          <p:cNvSpPr>
            <a:spLocks noGrp="1"/>
          </p:cNvSpPr>
          <p:nvPr>
            <p:ph type="tbl" sz="quarter" idx="10"/>
          </p:nvPr>
        </p:nvSpPr>
        <p:spPr>
          <a:xfrm>
            <a:off x="455995" y="3924852"/>
            <a:ext cx="11306469" cy="546753"/>
          </a:xfrm>
          <a:prstGeom prst="rect">
            <a:avLst/>
          </a:prstGeom>
        </p:spPr>
        <p:txBody>
          <a:bodyPr anchor="ctr" anchorCtr="0"/>
          <a:lstStyle>
            <a:lvl1pPr algn="ctr">
              <a:defRPr/>
            </a:lvl1pPr>
          </a:lstStyle>
          <a:p>
            <a:r>
              <a:rPr lang="en-US" dirty="0"/>
              <a:t>Click icon to add table</a:t>
            </a:r>
          </a:p>
        </p:txBody>
      </p:sp>
      <p:sp>
        <p:nvSpPr>
          <p:cNvPr id="10" name="Text Box 3">
            <a:extLst>
              <a:ext uri="{FF2B5EF4-FFF2-40B4-BE49-F238E27FC236}">
                <a16:creationId xmlns:a16="http://schemas.microsoft.com/office/drawing/2014/main" id="{AD9F5927-827C-2E4D-8781-07CF39C27494}"/>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2237866453"/>
      </p:ext>
    </p:extLst>
  </p:cSld>
  <p:clrMapOvr>
    <a:masterClrMapping/>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Closing slide 1">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prstGeom prst="rect">
            <a:avLst/>
          </a:prstGeo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
        <p:nvSpPr>
          <p:cNvPr id="6" name="Text Box 3">
            <a:extLst>
              <a:ext uri="{FF2B5EF4-FFF2-40B4-BE49-F238E27FC236}">
                <a16:creationId xmlns:a16="http://schemas.microsoft.com/office/drawing/2014/main" id="{4071864E-755E-AD40-A80D-10E454980F16}"/>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10352612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6.xml><?xml version="1.0" encoding="utf-8"?>
<p:sldLayout xmlns:a="http://schemas.openxmlformats.org/drawingml/2006/main" xmlns:r="http://schemas.openxmlformats.org/officeDocument/2006/relationships" xmlns:p="http://schemas.openxmlformats.org/presentationml/2006/main" userDrawn="1">
  <p:cSld name="Closing slide 2">
    <p:bg>
      <p:bgPr>
        <a:solidFill>
          <a:srgbClr val="000000"/>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prstGeom prst="rect">
            <a:avLst/>
          </a:prstGeo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21266396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7.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418315"/>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7594164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08.xml><?xml version="1.0" encoding="utf-8"?>
<p:sldLayout xmlns:a="http://schemas.openxmlformats.org/drawingml/2006/main" xmlns:r="http://schemas.openxmlformats.org/officeDocument/2006/relationships" xmlns:p="http://schemas.openxmlformats.org/presentationml/2006/main"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993299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9"/>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CB83FC06-DEAF-44A6-AE44-1424370CFF6E}"/>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1822854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5925319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p>
            <a:r>
              <a:rPr lang="en-US"/>
              <a:t>Click to edit Master title style</a:t>
            </a:r>
          </a:p>
        </p:txBody>
      </p:sp>
    </p:spTree>
    <p:extLst>
      <p:ext uri="{BB962C8B-B14F-4D97-AF65-F5344CB8AC3E}">
        <p14:creationId xmlns:p14="http://schemas.microsoft.com/office/powerpoint/2010/main" val="148372108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9"/>
            <a:ext cx="11653523" cy="2296783"/>
          </a:xfrm>
          <a:prstGeom prst="rect">
            <a:avLst/>
          </a:prstGeom>
        </p:spPr>
        <p:txBody>
          <a:bodyPr/>
          <a:lstStyle>
            <a:lvl1pPr marL="284738" indent="-284738">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40" indent="-275405">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78" indent="-284738">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36" indent="-22405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91" indent="-22405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3"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5498136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 name="Picture 1" descr="Connection event illustration dark">
            <a:extLst>
              <a:ext uri="{FF2B5EF4-FFF2-40B4-BE49-F238E27FC236}">
                <a16:creationId xmlns:a16="http://schemas.microsoft.com/office/drawing/2014/main" id="{9489D3FF-C884-41DC-A4D2-8F11F22CD645}"/>
              </a:ext>
            </a:extLst>
          </p:cNvPr>
          <p:cNvPicPr>
            <a:picLocks noChangeAspect="1"/>
          </p:cNvPicPr>
          <p:nvPr userDrawn="1"/>
        </p:nvPicPr>
        <p:blipFill>
          <a:blip r:embed="rId2"/>
          <a:stretch>
            <a:fillRect/>
          </a:stretch>
        </p:blipFill>
        <p:spPr bwMode="ltGray">
          <a:xfrm>
            <a:off x="0" y="0"/>
            <a:ext cx="12192000" cy="6858000"/>
          </a:xfrm>
          <a:prstGeom prst="rect">
            <a:avLst/>
          </a:prstGeom>
        </p:spPr>
      </p:pic>
      <p:pic>
        <p:nvPicPr>
          <p:cNvPr id="3" name="MS logo white - EMF" descr="Microsoft logo white text version">
            <a:extLst>
              <a:ext uri="{FF2B5EF4-FFF2-40B4-BE49-F238E27FC236}">
                <a16:creationId xmlns:a16="http://schemas.microsoft.com/office/drawing/2014/main" id="{A0263815-BFDD-470B-8D0A-54991A418EAA}"/>
              </a:ext>
            </a:extLst>
          </p:cNvPr>
          <p:cNvPicPr>
            <a:picLocks noChangeAspect="1"/>
          </p:cNvPicPr>
          <p:nvPr userDrawn="1"/>
        </p:nvPicPr>
        <p:blipFill>
          <a:blip r:embed="rId3"/>
          <a:stretch>
            <a:fillRect/>
          </a:stretch>
        </p:blipFill>
        <p:spPr bwMode="black">
          <a:xfrm>
            <a:off x="584201" y="585789"/>
            <a:ext cx="1366245" cy="292608"/>
          </a:xfrm>
          <a:prstGeom prst="rect">
            <a:avLst/>
          </a:prstGeom>
        </p:spPr>
      </p:pic>
      <p:pic>
        <p:nvPicPr>
          <p:cNvPr id="8" name="Picture 7" descr="A picture containing drawing&#10;&#10;Description automatically generated">
            <a:extLst>
              <a:ext uri="{FF2B5EF4-FFF2-40B4-BE49-F238E27FC236}">
                <a16:creationId xmlns:a16="http://schemas.microsoft.com/office/drawing/2014/main" id="{FC555B86-B744-448C-A004-EEB4516C68A9}"/>
              </a:ext>
            </a:extLst>
          </p:cNvPr>
          <p:cNvPicPr>
            <a:picLocks noChangeAspect="1"/>
          </p:cNvPicPr>
          <p:nvPr userDrawn="1"/>
        </p:nvPicPr>
        <p:blipFill>
          <a:blip r:embed="rId4"/>
          <a:stretch>
            <a:fillRect/>
          </a:stretch>
        </p:blipFill>
        <p:spPr bwMode="black">
          <a:xfrm>
            <a:off x="249744" y="2742370"/>
            <a:ext cx="2846838" cy="1673355"/>
          </a:xfrm>
          <a:prstGeom prst="rect">
            <a:avLst/>
          </a:prstGeom>
        </p:spPr>
      </p:pic>
    </p:spTree>
    <p:extLst>
      <p:ext uri="{BB962C8B-B14F-4D97-AF65-F5344CB8AC3E}">
        <p14:creationId xmlns:p14="http://schemas.microsoft.com/office/powerpoint/2010/main" val="382456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Title Slide ">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EB02FAD1-E14D-41F9-A1BC-FCCF46262910}"/>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39725885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2" name="Picture 1" descr="Connection event illustration dark">
            <a:extLst>
              <a:ext uri="{FF2B5EF4-FFF2-40B4-BE49-F238E27FC236}">
                <a16:creationId xmlns:a16="http://schemas.microsoft.com/office/drawing/2014/main" id="{70B020DF-A712-4578-AD3B-F2B7975B20EE}"/>
              </a:ext>
            </a:extLst>
          </p:cNvPr>
          <p:cNvPicPr>
            <a:picLocks noChangeAspect="1"/>
          </p:cNvPicPr>
          <p:nvPr userDrawn="1"/>
        </p:nvPicPr>
        <p:blipFill>
          <a:blip r:embed="rId2"/>
          <a:stretch>
            <a:fillRect/>
          </a:stretch>
        </p:blipFill>
        <p:spPr bwMode="ltGray">
          <a:xfrm>
            <a:off x="0" y="0"/>
            <a:ext cx="12192000" cy="6858000"/>
          </a:xfrm>
          <a:prstGeom prst="rect">
            <a:avLst/>
          </a:prstGeom>
        </p:spPr>
      </p:pic>
      <p:sp>
        <p:nvSpPr>
          <p:cNvPr id="9" name="Title 1"/>
          <p:cNvSpPr>
            <a:spLocks noGrp="1"/>
          </p:cNvSpPr>
          <p:nvPr>
            <p:ph type="title" hasCustomPrompt="1"/>
          </p:nvPr>
        </p:nvSpPr>
        <p:spPr bwMode="auto">
          <a:xfrm>
            <a:off x="584200" y="3429000"/>
            <a:ext cx="7863840" cy="553998"/>
          </a:xfrm>
          <a:noFill/>
        </p:spPr>
        <p:txBody>
          <a:bodyPr wrap="square" lIns="0" tIns="0" rIns="0" bIns="0" anchor="b" anchorCtr="0">
            <a:spAutoFit/>
          </a:bodyPr>
          <a:lstStyle>
            <a:lvl1pPr>
              <a:defRPr sz="3600" spc="-50" baseline="0">
                <a:solidFill>
                  <a:srgbClr val="FFFF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bwMode="auto">
          <a:xfrm>
            <a:off x="584200" y="4411622"/>
            <a:ext cx="7863840" cy="338554"/>
          </a:xfrm>
          <a:noFill/>
        </p:spPr>
        <p:txBody>
          <a:bodyPr wrap="square" lIns="0" tIns="0" rIns="0" bIns="0">
            <a:spAutoFit/>
          </a:bodyPr>
          <a:lstStyle>
            <a:lvl1pPr marL="0" indent="0">
              <a:spcBef>
                <a:spcPts val="0"/>
              </a:spcBef>
              <a:buNone/>
              <a:defRPr sz="2200" spc="0" baseline="0">
                <a:solidFill>
                  <a:srgbClr val="FFFFFF"/>
                </a:solidFill>
                <a:latin typeface="+mn-lt"/>
                <a:cs typeface="Segoe UI" panose="020B0502040204020203" pitchFamily="34" charset="0"/>
              </a:defRPr>
            </a:lvl1pPr>
          </a:lstStyle>
          <a:p>
            <a:pPr lvl="0"/>
            <a:r>
              <a:rPr lang="en-US"/>
              <a:t>Speaker name or subtitle text</a:t>
            </a:r>
          </a:p>
        </p:txBody>
      </p:sp>
      <p:pic>
        <p:nvPicPr>
          <p:cNvPr id="10" name="MS logo white - EMF" descr="Microsoft logo white text version">
            <a:extLst>
              <a:ext uri="{FF2B5EF4-FFF2-40B4-BE49-F238E27FC236}">
                <a16:creationId xmlns:a16="http://schemas.microsoft.com/office/drawing/2014/main" id="{B4AFEFEA-501F-45C2-A9A4-8F69A9370F5E}"/>
              </a:ext>
            </a:extLst>
          </p:cNvPr>
          <p:cNvPicPr>
            <a:picLocks noChangeAspect="1"/>
          </p:cNvPicPr>
          <p:nvPr userDrawn="1"/>
        </p:nvPicPr>
        <p:blipFill>
          <a:blip r:embed="rId3"/>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24545967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9121006B-09FA-4F62-9542-4F6479B0897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75686481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7354394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1" y="1435100"/>
            <a:ext cx="5211763"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84930466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0151759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6072549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585750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5207245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2016079"/>
            <a:ext cx="4158362" cy="110812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610"/>
          </a:xfrm>
        </p:spPr>
        <p:txBody>
          <a:bodyPr/>
          <a:lstStyle>
            <a:lvl1pPr marL="0" indent="0">
              <a:buNone/>
              <a:defRPr sz="2200">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2A8B3ECF-E4A4-4BBE-8FC7-9B89BFA966A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73331444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353"/>
            <a:ext cx="4159950" cy="1108121"/>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CB83FC06-DEAF-44A6-AE44-1424370CFF6E}"/>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966837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4" y="2979739"/>
            <a:ext cx="4163125" cy="861803"/>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213E2564-B248-4307-9647-3860A1D1F957}"/>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4381558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5145876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2"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179552187"/>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552775848"/>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436097"/>
            <a:ext cx="11018520" cy="55406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1"/>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556" lvl="0" indent="-228556"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EE0325E-4E70-4338-BF4C-7AFCB34D09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833899990"/>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56"/>
            <a:ext cx="11018520" cy="55406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556" lvl="0" indent="-228556"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AACE723B-35DC-425C-8962-F4599190EE4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92593006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556" lvl="0" indent="-228556"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556" lvl="0" indent="-228556"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A39C78D3-0313-4B8D-88E0-883765889810}"/>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0325519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6476552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5689600"/>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1" y="5689600"/>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2" y="5689600"/>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B2F9ED1A-9FCE-462D-B16F-2A263C5EA46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9394597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6" name="TextBox 15">
            <a:extLst>
              <a:ext uri="{FF2B5EF4-FFF2-40B4-BE49-F238E27FC236}">
                <a16:creationId xmlns:a16="http://schemas.microsoft.com/office/drawing/2014/main" id="{F8455F91-F643-4C10-B5F5-E0C9FA397E4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73287328"/>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7" y="2309813"/>
            <a:ext cx="3182027" cy="554061"/>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4" y="2309812"/>
            <a:ext cx="7254865" cy="430901"/>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4"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369980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4" y="3150383"/>
            <a:ext cx="3182027" cy="554061"/>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3211963"/>
            <a:ext cx="6667500" cy="430901"/>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15318949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rgbClr val="D83B0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2353433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rgbClr val="0078D4"/>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9622719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022483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625921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1074135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1"/>
                </a:soli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486" indent="0">
              <a:buNone/>
              <a:defRPr sz="2400">
                <a:solidFill>
                  <a:schemeClr val="tx1"/>
                </a:solidFill>
                <a:latin typeface="Consolas" panose="020B0609020204030204" pitchFamily="49" charset="0"/>
                <a:cs typeface="Consolas" panose="020B0609020204030204" pitchFamily="49" charset="0"/>
              </a:defRPr>
            </a:lvl2pPr>
            <a:lvl3pPr marL="584495" indent="0">
              <a:buNone/>
              <a:defRPr sz="2000">
                <a:solidFill>
                  <a:schemeClr val="tx1"/>
                </a:solidFill>
                <a:latin typeface="Consolas" panose="020B0609020204030204" pitchFamily="49" charset="0"/>
                <a:cs typeface="Consolas" panose="020B0609020204030204" pitchFamily="49" charset="0"/>
              </a:defRPr>
            </a:lvl3pPr>
            <a:lvl4pPr marL="814407" indent="0">
              <a:buNone/>
              <a:defRPr sz="1800">
                <a:solidFill>
                  <a:schemeClr val="tx1"/>
                </a:solidFill>
                <a:latin typeface="Consolas" panose="020B0609020204030204" pitchFamily="49" charset="0"/>
                <a:cs typeface="Consolas" panose="020B0609020204030204" pitchFamily="49" charset="0"/>
              </a:defRPr>
            </a:lvl4pPr>
            <a:lvl5pPr marL="1050795"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9011824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pic>
        <p:nvPicPr>
          <p:cNvPr id="3" name="Picture 2" descr="A person standing in front of a computer&#10;&#10;Description automatically generated">
            <a:extLst>
              <a:ext uri="{FF2B5EF4-FFF2-40B4-BE49-F238E27FC236}">
                <a16:creationId xmlns:a16="http://schemas.microsoft.com/office/drawing/2014/main" id="{EA4B5C1C-1D36-4EBC-BC8F-FC2561022948}"/>
              </a:ext>
            </a:extLst>
          </p:cNvPr>
          <p:cNvPicPr>
            <a:picLocks noChangeAspect="1"/>
          </p:cNvPicPr>
          <p:nvPr userDrawn="1"/>
        </p:nvPicPr>
        <p:blipFill>
          <a:blip r:embed="rId2"/>
          <a:stretch>
            <a:fillRect/>
          </a:stretch>
        </p:blipFill>
        <p:spPr>
          <a:xfrm>
            <a:off x="-2047" y="0"/>
            <a:ext cx="12181669" cy="6857999"/>
          </a:xfrm>
          <a:prstGeom prst="rect">
            <a:avLst/>
          </a:prstGeom>
        </p:spPr>
      </p:pic>
      <p:sp>
        <p:nvSpPr>
          <p:cNvPr id="5" name="Rectangle 4">
            <a:extLst>
              <a:ext uri="{FF2B5EF4-FFF2-40B4-BE49-F238E27FC236}">
                <a16:creationId xmlns:a16="http://schemas.microsoft.com/office/drawing/2014/main" id="{0E826963-6445-4B8F-924A-BC8ECA4202C1}"/>
              </a:ext>
            </a:extLst>
          </p:cNvPr>
          <p:cNvSpPr/>
          <p:nvPr userDrawn="1"/>
        </p:nvSpPr>
        <p:spPr bwMode="auto">
          <a:xfrm>
            <a:off x="0" y="0"/>
            <a:ext cx="12191999" cy="6857999"/>
          </a:xfrm>
          <a:prstGeom prst="rect">
            <a:avLst/>
          </a:prstGeom>
          <a:solidFill>
            <a:schemeClr val="accent1">
              <a:alpha val="6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9835413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dirty="0">
                <a:solidFill>
                  <a:schemeClr val="tx1"/>
                </a:soli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67691AE2-EB2F-4DC7-AF3E-3DBF63743870}"/>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Tree>
    <p:extLst>
      <p:ext uri="{BB962C8B-B14F-4D97-AF65-F5344CB8AC3E}">
        <p14:creationId xmlns:p14="http://schemas.microsoft.com/office/powerpoint/2010/main" val="391487880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371770296"/>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4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847B09-A02B-4D0F-A997-FEE1253E645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1E11B77-5D4D-4D0F-AD18-038042882B2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AE1A807-E025-458D-AC9B-3E3C4695071E}"/>
              </a:ext>
            </a:extLst>
          </p:cNvPr>
          <p:cNvSpPr>
            <a:spLocks noGrp="1"/>
          </p:cNvSpPr>
          <p:nvPr>
            <p:ph type="dt" sz="half" idx="10"/>
          </p:nvPr>
        </p:nvSpPr>
        <p:spPr/>
        <p:txBody>
          <a:bodyPr/>
          <a:lstStyle/>
          <a:p>
            <a:fld id="{E5DC6E1D-8633-4282-A851-FB08133C52FE}" type="datetimeFigureOut">
              <a:rPr lang="en-US" smtClean="0"/>
              <a:t>11/30/2022</a:t>
            </a:fld>
            <a:endParaRPr lang="en-US" dirty="0"/>
          </a:p>
        </p:txBody>
      </p:sp>
      <p:sp>
        <p:nvSpPr>
          <p:cNvPr id="5" name="Footer Placeholder 4">
            <a:extLst>
              <a:ext uri="{FF2B5EF4-FFF2-40B4-BE49-F238E27FC236}">
                <a16:creationId xmlns:a16="http://schemas.microsoft.com/office/drawing/2014/main" id="{256E3678-0EB1-4A1D-9895-D5382860363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DA1570C8-D922-4503-981B-E5DFF881F51D}"/>
              </a:ext>
            </a:extLst>
          </p:cNvPr>
          <p:cNvSpPr>
            <a:spLocks noGrp="1"/>
          </p:cNvSpPr>
          <p:nvPr>
            <p:ph type="sldNum" sz="quarter" idx="12"/>
          </p:nvPr>
        </p:nvSpPr>
        <p:spPr/>
        <p:txBody>
          <a:bodyPr/>
          <a:lstStyle/>
          <a:p>
            <a:fld id="{E90C4E60-8A51-4F6E-8A26-98C6A7CE6CF0}" type="slidenum">
              <a:rPr lang="en-US" smtClean="0"/>
              <a:t>‹#›</a:t>
            </a:fld>
            <a:endParaRPr lang="en-US" dirty="0"/>
          </a:p>
        </p:txBody>
      </p:sp>
    </p:spTree>
    <p:extLst>
      <p:ext uri="{BB962C8B-B14F-4D97-AF65-F5344CB8AC3E}">
        <p14:creationId xmlns:p14="http://schemas.microsoft.com/office/powerpoint/2010/main" val="2522600214"/>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5487825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tx2"/>
                </a:solidFill>
              </a:defRPr>
            </a:lvl1pPr>
          </a:lstStyle>
          <a:p>
            <a:r>
              <a:rPr lang="en-US"/>
              <a:t>Azure presentation title </a:t>
            </a:r>
            <a:br>
              <a:rPr lang="en-US"/>
            </a:br>
            <a:r>
              <a:rPr lang="en-US"/>
              <a:t>or event name</a:t>
            </a:r>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202489507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36089434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pic>
        <p:nvPicPr>
          <p:cNvPr id="2" name="Graphic 1">
            <a:extLst>
              <a:ext uri="{FF2B5EF4-FFF2-40B4-BE49-F238E27FC236}">
                <a16:creationId xmlns:a16="http://schemas.microsoft.com/office/drawing/2014/main" id="{97DB3F4D-E716-41CF-AA35-46DCDC8D6C8F}"/>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713496" y="52387"/>
            <a:ext cx="3400425" cy="6753225"/>
          </a:xfrm>
          <a:prstGeom prst="rect">
            <a:avLst/>
          </a:prstGeom>
        </p:spPr>
      </p:pic>
    </p:spTree>
    <p:extLst>
      <p:ext uri="{BB962C8B-B14F-4D97-AF65-F5344CB8AC3E}">
        <p14:creationId xmlns:p14="http://schemas.microsoft.com/office/powerpoint/2010/main" val="620767424"/>
      </p:ext>
    </p:extLst>
  </p:cSld>
  <p:clrMapOvr>
    <a:masterClrMapping/>
  </p:clrMapOvr>
  <p:transition>
    <p:fade/>
  </p:transition>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pic>
        <p:nvPicPr>
          <p:cNvPr id="2" name="Graphic 1">
            <a:extLst>
              <a:ext uri="{FF2B5EF4-FFF2-40B4-BE49-F238E27FC236}">
                <a16:creationId xmlns:a16="http://schemas.microsoft.com/office/drawing/2014/main" id="{C26E514D-8AB8-4BDB-8B21-573BB184826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713496" y="52387"/>
            <a:ext cx="3400425" cy="6753225"/>
          </a:xfrm>
          <a:prstGeom prst="rect">
            <a:avLst/>
          </a:prstGeom>
        </p:spPr>
      </p:pic>
      <p:pic>
        <p:nvPicPr>
          <p:cNvPr id="3" name="Picture 2">
            <a:extLst>
              <a:ext uri="{FF2B5EF4-FFF2-40B4-BE49-F238E27FC236}">
                <a16:creationId xmlns:a16="http://schemas.microsoft.com/office/drawing/2014/main" id="{D8B24F7F-3E0C-41D8-BBAF-F7F29E3A9C6A}"/>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8159769" y="2323339"/>
            <a:ext cx="3255901" cy="1793105"/>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2683888591"/>
      </p:ext>
    </p:extLst>
  </p:cSld>
  <p:clrMapOvr>
    <a:masterClrMapping/>
  </p:clrMapOvr>
  <p:transition>
    <p:fade/>
  </p:transition>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F83EBA8-9428-5042-A6AB-BA1563CB953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pic>
        <p:nvPicPr>
          <p:cNvPr id="5" name="Picture 4">
            <a:extLst>
              <a:ext uri="{FF2B5EF4-FFF2-40B4-BE49-F238E27FC236}">
                <a16:creationId xmlns:a16="http://schemas.microsoft.com/office/drawing/2014/main" id="{B0419340-DB0C-B34E-84FE-2AA1A19A58C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57617" y="0"/>
            <a:ext cx="5973790" cy="6858000"/>
          </a:xfrm>
          <a:prstGeom prst="rect">
            <a:avLst/>
          </a:prstGeom>
        </p:spPr>
      </p:pic>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3827642770"/>
      </p:ext>
    </p:extLst>
  </p:cSld>
  <p:clrMapOvr>
    <a:masterClrMapping/>
  </p:clrMapOvr>
  <p:transition>
    <p:fade/>
  </p:transition>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64BDF03-4137-9B4F-811A-B300BDF9B2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86467" y="206105"/>
            <a:ext cx="5583404" cy="6409831"/>
          </a:xfrm>
          <a:prstGeom prst="rect">
            <a:avLst/>
          </a:prstGeom>
        </p:spPr>
      </p:pic>
    </p:spTree>
    <p:extLst>
      <p:ext uri="{BB962C8B-B14F-4D97-AF65-F5344CB8AC3E}">
        <p14:creationId xmlns:p14="http://schemas.microsoft.com/office/powerpoint/2010/main" val="2453256011"/>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Section Title">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60E3558-F7BC-4531-AF0B-42805198185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A5EB4819-D07E-4AD6-A38A-2ED86EB58080}"/>
              </a:ext>
            </a:extLst>
          </p:cNvPr>
          <p:cNvSpPr/>
          <p:nvPr userDrawn="1"/>
        </p:nvSpPr>
        <p:spPr bwMode="auto">
          <a:xfrm>
            <a:off x="0" y="0"/>
            <a:ext cx="12191999" cy="6857999"/>
          </a:xfrm>
          <a:prstGeom prst="rect">
            <a:avLst/>
          </a:prstGeom>
          <a:solidFill>
            <a:schemeClr val="accent1">
              <a:alpha val="6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2302004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8" name="Picture 7">
            <a:extLst>
              <a:ext uri="{FF2B5EF4-FFF2-40B4-BE49-F238E27FC236}">
                <a16:creationId xmlns:a16="http://schemas.microsoft.com/office/drawing/2014/main" id="{67DB9C92-5B22-1645-98AA-DEA153351D4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45182" y="321589"/>
            <a:ext cx="5413537" cy="6214821"/>
          </a:xfrm>
          <a:prstGeom prst="rect">
            <a:avLst/>
          </a:prstGeom>
        </p:spPr>
      </p:pic>
    </p:spTree>
    <p:extLst>
      <p:ext uri="{BB962C8B-B14F-4D97-AF65-F5344CB8AC3E}">
        <p14:creationId xmlns:p14="http://schemas.microsoft.com/office/powerpoint/2010/main" val="353389474"/>
      </p:ext>
    </p:extLst>
  </p:cSld>
  <p:clrMapOvr>
    <a:masterClrMapping/>
  </p:clrMapOvr>
  <p:transition>
    <p:fade/>
  </p:transition>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7507D490-6D76-184D-B20A-2C0F2F3DD099}"/>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9" name="Picture 8">
            <a:extLst>
              <a:ext uri="{FF2B5EF4-FFF2-40B4-BE49-F238E27FC236}">
                <a16:creationId xmlns:a16="http://schemas.microsoft.com/office/drawing/2014/main" id="{04B63C3A-8B21-B940-BD1D-D9281E6DD25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3623527918"/>
      </p:ext>
    </p:extLst>
  </p:cSld>
  <p:clrMapOvr>
    <a:masterClrMapping/>
  </p:clrMapOvr>
  <p:transition>
    <p:fade/>
  </p:transition>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D76228DA-C78B-F44C-94F8-7128E0B2D7A7}"/>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942E84EF-6F95-A646-8F37-FD94FE90797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111901" y="0"/>
            <a:ext cx="6080099" cy="6858000"/>
          </a:xfrm>
          <a:prstGeom prst="rect">
            <a:avLst/>
          </a:prstGeom>
        </p:spPr>
      </p:pic>
    </p:spTree>
    <p:extLst>
      <p:ext uri="{BB962C8B-B14F-4D97-AF65-F5344CB8AC3E}">
        <p14:creationId xmlns:p14="http://schemas.microsoft.com/office/powerpoint/2010/main" val="1705819634"/>
      </p:ext>
    </p:extLst>
  </p:cSld>
  <p:clrMapOvr>
    <a:masterClrMapping/>
  </p:clrMapOvr>
  <p:transition>
    <p:fade/>
  </p:transition>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Title Slide 9">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01443AB1-0CDE-B44D-8883-27DEB7B914EA}"/>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64E0159D-061E-A640-B0A5-C7A703E35A9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176829662"/>
      </p:ext>
    </p:extLst>
  </p:cSld>
  <p:clrMapOvr>
    <a:masterClrMapping/>
  </p:clrMapOvr>
  <p:transition>
    <p:fade/>
  </p:transition>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Title Slide 10">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9" name="Picture 8">
            <a:extLst>
              <a:ext uri="{FF2B5EF4-FFF2-40B4-BE49-F238E27FC236}">
                <a16:creationId xmlns:a16="http://schemas.microsoft.com/office/drawing/2014/main" id="{92E2926B-CE4C-8042-8EAB-E69CCC77CEF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18210" y="0"/>
            <a:ext cx="5973790" cy="6858000"/>
          </a:xfrm>
          <a:prstGeom prst="rect">
            <a:avLst/>
          </a:prstGeom>
        </p:spPr>
      </p:pic>
    </p:spTree>
    <p:extLst>
      <p:ext uri="{BB962C8B-B14F-4D97-AF65-F5344CB8AC3E}">
        <p14:creationId xmlns:p14="http://schemas.microsoft.com/office/powerpoint/2010/main" val="2638411219"/>
      </p:ext>
    </p:extLst>
  </p:cSld>
  <p:clrMapOvr>
    <a:masterClrMapping/>
  </p:clrMapOvr>
  <p:transition>
    <p:fade/>
  </p:transition>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Title Slide 1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5B5B5AE-3FA2-9E4F-A2B8-042B9D355724}"/>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218210" y="0"/>
            <a:ext cx="5973790" cy="6858000"/>
          </a:xfrm>
          <a:prstGeom prst="rect">
            <a:avLst/>
          </a:prstGeom>
        </p:spPr>
      </p:pic>
    </p:spTree>
    <p:extLst>
      <p:ext uri="{BB962C8B-B14F-4D97-AF65-F5344CB8AC3E}">
        <p14:creationId xmlns:p14="http://schemas.microsoft.com/office/powerpoint/2010/main" val="3408094957"/>
      </p:ext>
    </p:extLst>
  </p:cSld>
  <p:clrMapOvr>
    <a:masterClrMapping/>
  </p:clrMapOvr>
  <p:transition>
    <p:fade/>
  </p:transition>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Title Slide 12">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8B6D3BFF-96E5-A945-99DA-8C69FBFC85B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18210" y="0"/>
            <a:ext cx="5973790" cy="6858000"/>
          </a:xfrm>
          <a:prstGeom prst="rect">
            <a:avLst/>
          </a:prstGeom>
        </p:spPr>
      </p:pic>
    </p:spTree>
    <p:extLst>
      <p:ext uri="{BB962C8B-B14F-4D97-AF65-F5344CB8AC3E}">
        <p14:creationId xmlns:p14="http://schemas.microsoft.com/office/powerpoint/2010/main" val="2778744557"/>
      </p:ext>
    </p:extLst>
  </p:cSld>
  <p:clrMapOvr>
    <a:masterClrMapping/>
  </p:clrMapOvr>
  <p:transition>
    <p:fade/>
  </p:transition>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a:prstGeom prst="rect">
            <a:avLst/>
          </a:prstGeom>
        </p:spPr>
        <p:txBody>
          <a:bodyPr lIns="0" tIns="0" rIns="0" bIns="0"/>
          <a:lstStyle>
            <a:lvl1pPr>
              <a:defRPr sz="1765"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29843" y="1168943"/>
            <a:ext cx="547437" cy="3786998"/>
          </a:xfrm>
          <a:prstGeom prst="rect">
            <a:avLst/>
          </a:prstGeo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a:t>
            </a:r>
            <a:br>
              <a:rPr lang="en-US"/>
            </a:br>
            <a:r>
              <a:rPr lang="en-US"/>
              <a:t>##</a:t>
            </a:r>
            <a:br>
              <a:rPr lang="en-US"/>
            </a:br>
            <a:r>
              <a:rPr lang="en-US"/>
              <a:t>##</a:t>
            </a:r>
            <a:br>
              <a:rPr lang="en-US"/>
            </a:br>
            <a:r>
              <a:rPr lang="en-US"/>
              <a:t>##</a:t>
            </a:r>
            <a:br>
              <a:rPr lang="en-US"/>
            </a:br>
            <a:r>
              <a:rPr lang="en-US"/>
              <a:t>##</a:t>
            </a:r>
          </a:p>
        </p:txBody>
      </p:sp>
      <p:sp>
        <p:nvSpPr>
          <p:cNvPr id="11" name="Text Placeholder 3">
            <a:extLst>
              <a:ext uri="{FF2B5EF4-FFF2-40B4-BE49-F238E27FC236}">
                <a16:creationId xmlns:a16="http://schemas.microsoft.com/office/drawing/2014/main" id="{FF941B29-79EC-DD49-A767-757BAE16FCDB}"/>
              </a:ext>
            </a:extLst>
          </p:cNvPr>
          <p:cNvSpPr>
            <a:spLocks noGrp="1"/>
          </p:cNvSpPr>
          <p:nvPr>
            <p:ph type="body" sz="quarter" idx="11" hasCustomPrompt="1"/>
          </p:nvPr>
        </p:nvSpPr>
        <p:spPr>
          <a:xfrm>
            <a:off x="6777280" y="1168942"/>
            <a:ext cx="3290380" cy="3786998"/>
          </a:xfrm>
          <a:prstGeom prst="rect">
            <a:avLst/>
          </a:prstGeom>
        </p:spPr>
        <p:txBody>
          <a:bodyPr wrap="square" lIns="0" tIns="0" rIns="0" bIns="0">
            <a:noAutofit/>
          </a:bodyPr>
          <a:lstStyle>
            <a:lvl1pPr marL="0" indent="0" defTabSz="507330">
              <a:spcAft>
                <a:spcPts val="490"/>
              </a:spcAft>
              <a:buNone/>
              <a:defRPr sz="1765" spc="0" baseline="0">
                <a:solidFill>
                  <a:srgbClr val="000000"/>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Section Title</a:t>
            </a:r>
            <a:br>
              <a:rPr lang="en-US"/>
            </a:br>
            <a:r>
              <a:rPr lang="en-US"/>
              <a:t>Section Title</a:t>
            </a:r>
            <a:br>
              <a:rPr lang="en-US"/>
            </a:br>
            <a:r>
              <a:rPr lang="en-US"/>
              <a:t>Section Title</a:t>
            </a:r>
            <a:br>
              <a:rPr lang="en-US"/>
            </a:br>
            <a:r>
              <a:rPr lang="en-US"/>
              <a:t>Section Title</a:t>
            </a:r>
            <a:br>
              <a:rPr lang="en-US"/>
            </a:br>
            <a:r>
              <a:rPr lang="en-US"/>
              <a:t>Section Title</a:t>
            </a:r>
          </a:p>
        </p:txBody>
      </p:sp>
    </p:spTree>
    <p:extLst>
      <p:ext uri="{BB962C8B-B14F-4D97-AF65-F5344CB8AC3E}">
        <p14:creationId xmlns:p14="http://schemas.microsoft.com/office/powerpoint/2010/main" val="784170711"/>
      </p:ext>
    </p:extLst>
  </p:cSld>
  <p:clrMapOvr>
    <a:masterClrMapping/>
  </p:clrMapOvr>
  <p:transition>
    <p:fade/>
  </p:transition>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1"/>
            <a:ext cx="11306469" cy="287771"/>
          </a:xfrm>
          <a:prstGeom prst="rect">
            <a:avLst/>
          </a:prstGeom>
        </p:spPr>
        <p:txBody>
          <a:bodyPr wrap="square" lIns="0" tIns="0" rIns="0" bIns="0">
            <a:spAutoFit/>
          </a:bodyPr>
          <a:lstStyle>
            <a:lvl1pPr marL="0" indent="0">
              <a:lnSpc>
                <a:spcPts val="2353"/>
              </a:lnSpc>
              <a:buNone/>
              <a:defRPr sz="1961" b="0" i="0" spc="0">
                <a:solidFill>
                  <a:srgbClr val="000000"/>
                </a:solidFill>
                <a:latin typeface="+mj-lt"/>
              </a:defRPr>
            </a:lvl1pPr>
            <a:lvl2pPr marL="0" indent="0">
              <a:lnSpc>
                <a:spcPts val="2353"/>
              </a:lnSpc>
              <a:buNone/>
              <a:defRPr spc="0">
                <a:solidFill>
                  <a:srgbClr val="000000"/>
                </a:solidFill>
                <a:latin typeface="+mn-lt"/>
              </a:defRPr>
            </a:lvl2pPr>
            <a:lvl3pPr marL="448193" indent="0">
              <a:buNone/>
              <a:defRPr/>
            </a:lvl3pPr>
            <a:lvl4pPr marL="672290" indent="0">
              <a:buNone/>
              <a:defRPr/>
            </a:lvl4pPr>
            <a:lvl5pPr marL="896386" indent="0">
              <a:buNone/>
              <a:defRPr/>
            </a:lvl5pPr>
          </a:lstStyle>
          <a:p>
            <a:pPr lvl="1"/>
            <a:r>
              <a:rPr lang="en-US"/>
              <a:t>Large: subhead Segoe UI Regular 20/24</a:t>
            </a:r>
          </a:p>
        </p:txBody>
      </p:sp>
      <p:sp>
        <p:nvSpPr>
          <p:cNvPr id="5" name="Text Placeholder 4"/>
          <p:cNvSpPr>
            <a:spLocks noGrp="1"/>
          </p:cNvSpPr>
          <p:nvPr>
            <p:ph type="body" sz="quarter" idx="11" hasCustomPrompt="1"/>
          </p:nvPr>
        </p:nvSpPr>
        <p:spPr>
          <a:xfrm>
            <a:off x="455995" y="3015704"/>
            <a:ext cx="11306469" cy="216206"/>
          </a:xfrm>
          <a:prstGeom prst="rect">
            <a:avLst/>
          </a:prstGeo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rgbClr val="000000"/>
                </a:solidFill>
              </a:defRPr>
            </a:lvl2pPr>
            <a:lvl3pPr marL="448193" indent="0">
              <a:buNone/>
              <a:defRPr/>
            </a:lvl3pPr>
            <a:lvl4pPr marL="672290" indent="0">
              <a:buNone/>
              <a:defRPr/>
            </a:lvl4pPr>
            <a:lvl5pPr marL="896386" indent="0">
              <a:buNone/>
              <a:defRPr/>
            </a:lvl5pPr>
          </a:lstStyle>
          <a:p>
            <a:pPr lvl="0"/>
            <a:r>
              <a:rPr lang="en-US"/>
              <a:t>Medium: paragraph heading Segoe UI </a:t>
            </a:r>
            <a:r>
              <a:rPr lang="en-US" err="1"/>
              <a:t>Semibold</a:t>
            </a:r>
            <a:r>
              <a:rPr lang="en-US"/>
              <a:t> 14/18</a:t>
            </a:r>
          </a:p>
        </p:txBody>
      </p:sp>
      <p:sp>
        <p:nvSpPr>
          <p:cNvPr id="10" name="Text Placeholder 6">
            <a:extLst>
              <a:ext uri="{FF2B5EF4-FFF2-40B4-BE49-F238E27FC236}">
                <a16:creationId xmlns:a16="http://schemas.microsoft.com/office/drawing/2014/main" id="{76E35749-090F-0542-9B4B-BF37EFC334BC}"/>
              </a:ext>
            </a:extLst>
          </p:cNvPr>
          <p:cNvSpPr>
            <a:spLocks noGrp="1"/>
          </p:cNvSpPr>
          <p:nvPr>
            <p:ph type="body" sz="quarter" idx="14" hasCustomPrompt="1"/>
          </p:nvPr>
        </p:nvSpPr>
        <p:spPr>
          <a:xfrm>
            <a:off x="455995" y="4503832"/>
            <a:ext cx="11306469" cy="150884"/>
          </a:xfrm>
          <a:prstGeom prst="rect">
            <a:avLst/>
          </a:prstGeo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rgbClr val="000000"/>
                </a:solidFill>
              </a:defRPr>
            </a:lvl2pPr>
            <a:lvl3pPr marL="448193" indent="0">
              <a:buNone/>
              <a:defRPr/>
            </a:lvl3pPr>
            <a:lvl4pPr marL="672290" indent="0">
              <a:buNone/>
              <a:defRPr/>
            </a:lvl4pPr>
            <a:lvl5pPr marL="0" indent="0">
              <a:lnSpc>
                <a:spcPct val="100000"/>
              </a:lnSpc>
              <a:buNone/>
              <a:defRPr>
                <a:solidFill>
                  <a:srgbClr val="000000"/>
                </a:solidFill>
              </a:defRPr>
            </a:lvl5pPr>
          </a:lstStyle>
          <a:p>
            <a:pPr lvl="1"/>
            <a:r>
              <a:rPr lang="en-US"/>
              <a:t>Small: caption body copy Segoe Regular 10/12</a:t>
            </a:r>
          </a:p>
        </p:txBody>
      </p:sp>
      <p:sp>
        <p:nvSpPr>
          <p:cNvPr id="19" name="Text Placeholder 3">
            <a:extLst>
              <a:ext uri="{FF2B5EF4-FFF2-40B4-BE49-F238E27FC236}">
                <a16:creationId xmlns:a16="http://schemas.microsoft.com/office/drawing/2014/main" id="{68F32AD9-0E33-284C-8468-E63BF69AF2EB}"/>
              </a:ext>
            </a:extLst>
          </p:cNvPr>
          <p:cNvSpPr>
            <a:spLocks noGrp="1"/>
          </p:cNvSpPr>
          <p:nvPr>
            <p:ph type="body" sz="quarter" idx="24" hasCustomPrompt="1"/>
          </p:nvPr>
        </p:nvSpPr>
        <p:spPr>
          <a:xfrm>
            <a:off x="454169" y="4299924"/>
            <a:ext cx="11306469" cy="243143"/>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Small: caption title Segoe UI Bold 10/12. </a:t>
            </a:r>
          </a:p>
        </p:txBody>
      </p:sp>
      <p:sp>
        <p:nvSpPr>
          <p:cNvPr id="21" name="Text Placeholder 4">
            <a:extLst>
              <a:ext uri="{FF2B5EF4-FFF2-40B4-BE49-F238E27FC236}">
                <a16:creationId xmlns:a16="http://schemas.microsoft.com/office/drawing/2014/main" id="{BA46FDB1-D336-7C45-BF92-D58B6C550364}"/>
              </a:ext>
            </a:extLst>
          </p:cNvPr>
          <p:cNvSpPr>
            <a:spLocks noGrp="1"/>
          </p:cNvSpPr>
          <p:nvPr>
            <p:ph type="body" sz="quarter" idx="18" hasCustomPrompt="1"/>
          </p:nvPr>
        </p:nvSpPr>
        <p:spPr>
          <a:xfrm>
            <a:off x="454169" y="3258992"/>
            <a:ext cx="11306469" cy="21614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Medium: body copy Segoe UI Regular 14/18</a:t>
            </a:r>
          </a:p>
        </p:txBody>
      </p:sp>
    </p:spTree>
    <p:extLst>
      <p:ext uri="{BB962C8B-B14F-4D97-AF65-F5344CB8AC3E}">
        <p14:creationId xmlns:p14="http://schemas.microsoft.com/office/powerpoint/2010/main" val="1072461838"/>
      </p:ext>
    </p:extLst>
  </p:cSld>
  <p:clrMapOvr>
    <a:masterClrMapping/>
  </p:clrMapOvr>
  <p:transition>
    <p:fade/>
  </p:transition>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Heading Segoe UI </a:t>
            </a:r>
            <a:r>
              <a:rPr lang="en-US" err="1"/>
              <a:t>Semibold</a:t>
            </a:r>
            <a:r>
              <a:rPr lang="en-US"/>
              <a:t> 28/32</a:t>
            </a:r>
          </a:p>
        </p:txBody>
      </p:sp>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455995" y="1922586"/>
            <a:ext cx="9384447" cy="3365537"/>
          </a:xfrm>
          <a:prstGeom prst="rect">
            <a:avLst/>
          </a:prstGeom>
        </p:spPr>
        <p:txBody>
          <a:bodyPr wrap="square" lIns="0" tIns="0" rIns="0" bIns="0">
            <a:spAutoFit/>
          </a:bodyPr>
          <a:lstStyle>
            <a:lvl1pPr marL="336145" marR="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endParaRPr lang="en-US"/>
          </a:p>
          <a:p>
            <a:pPr lvl="0"/>
            <a:endParaRPr lang="en-US"/>
          </a:p>
          <a:p>
            <a:pPr lvl="0"/>
            <a:endParaRPr lang="en-US"/>
          </a:p>
          <a:p>
            <a:pPr lvl="0"/>
            <a:endParaRPr lang="en-US"/>
          </a:p>
        </p:txBody>
      </p:sp>
    </p:spTree>
    <p:extLst>
      <p:ext uri="{BB962C8B-B14F-4D97-AF65-F5344CB8AC3E}">
        <p14:creationId xmlns:p14="http://schemas.microsoft.com/office/powerpoint/2010/main" val="4275028027"/>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_Section Title">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ED4B754-206B-4BF1-8E19-5A95213C05D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7" name="Rectangle 6">
            <a:extLst>
              <a:ext uri="{FF2B5EF4-FFF2-40B4-BE49-F238E27FC236}">
                <a16:creationId xmlns:a16="http://schemas.microsoft.com/office/drawing/2014/main" id="{0FB2B5CE-AA60-483A-89F4-46EEEC6891E6}"/>
              </a:ext>
            </a:extLst>
          </p:cNvPr>
          <p:cNvSpPr/>
          <p:nvPr userDrawn="1"/>
        </p:nvSpPr>
        <p:spPr bwMode="auto">
          <a:xfrm>
            <a:off x="0" y="0"/>
            <a:ext cx="12191999" cy="6857999"/>
          </a:xfrm>
          <a:prstGeom prst="rect">
            <a:avLst/>
          </a:prstGeom>
          <a:solidFill>
            <a:schemeClr val="accent1">
              <a:alpha val="6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5564093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922587"/>
            <a:ext cx="9384447" cy="603538"/>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5"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4" name="Text Placeholder 4">
            <a:extLst>
              <a:ext uri="{FF2B5EF4-FFF2-40B4-BE49-F238E27FC236}">
                <a16:creationId xmlns:a16="http://schemas.microsoft.com/office/drawing/2014/main" id="{2951A14E-1D63-9E44-9361-FD57A8BD812A}"/>
              </a:ext>
            </a:extLst>
          </p:cNvPr>
          <p:cNvSpPr>
            <a:spLocks noGrp="1"/>
          </p:cNvSpPr>
          <p:nvPr>
            <p:ph type="body" sz="quarter" idx="17" hasCustomPrompt="1"/>
          </p:nvPr>
        </p:nvSpPr>
        <p:spPr>
          <a:xfrm>
            <a:off x="454169"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5" name="Text Placeholder 4">
            <a:extLst>
              <a:ext uri="{FF2B5EF4-FFF2-40B4-BE49-F238E27FC236}">
                <a16:creationId xmlns:a16="http://schemas.microsoft.com/office/drawing/2014/main" id="{1C3BF983-4009-1049-9AD7-C94BE3AA193C}"/>
              </a:ext>
            </a:extLst>
          </p:cNvPr>
          <p:cNvSpPr>
            <a:spLocks noGrp="1"/>
          </p:cNvSpPr>
          <p:nvPr>
            <p:ph type="body" sz="quarter" idx="18" hasCustomPrompt="1"/>
          </p:nvPr>
        </p:nvSpPr>
        <p:spPr>
          <a:xfrm>
            <a:off x="4318449"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6" name="Text Placeholder 4">
            <a:extLst>
              <a:ext uri="{FF2B5EF4-FFF2-40B4-BE49-F238E27FC236}">
                <a16:creationId xmlns:a16="http://schemas.microsoft.com/office/drawing/2014/main" id="{2361C016-E331-F44F-ACAE-52E4AE73469E}"/>
              </a:ext>
            </a:extLst>
          </p:cNvPr>
          <p:cNvSpPr>
            <a:spLocks noGrp="1"/>
          </p:cNvSpPr>
          <p:nvPr>
            <p:ph type="body" sz="quarter" idx="19" hasCustomPrompt="1"/>
          </p:nvPr>
        </p:nvSpPr>
        <p:spPr>
          <a:xfrm>
            <a:off x="8156766"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1405343169"/>
      </p:ext>
    </p:extLst>
  </p:cSld>
  <p:clrMapOvr>
    <a:masterClrMapping/>
  </p:clrMapOvr>
  <p:transition>
    <p:fade/>
  </p:transition>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1" y="23636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8" name="Text Placeholder 4">
            <a:extLst>
              <a:ext uri="{FF2B5EF4-FFF2-40B4-BE49-F238E27FC236}">
                <a16:creationId xmlns:a16="http://schemas.microsoft.com/office/drawing/2014/main" id="{82A6E05B-C65A-8C44-AC8B-AA08746E6668}"/>
              </a:ext>
            </a:extLst>
          </p:cNvPr>
          <p:cNvSpPr>
            <a:spLocks noGrp="1"/>
          </p:cNvSpPr>
          <p:nvPr>
            <p:ph type="body" sz="quarter" idx="17" hasCustomPrompt="1"/>
          </p:nvPr>
        </p:nvSpPr>
        <p:spPr>
          <a:xfrm>
            <a:off x="455995"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D52482AC-A354-B546-9AAD-B3E028512046}"/>
              </a:ext>
            </a:extLst>
          </p:cNvPr>
          <p:cNvSpPr>
            <a:spLocks noGrp="1"/>
          </p:cNvSpPr>
          <p:nvPr>
            <p:ph type="body" sz="quarter" idx="18" hasCustomPrompt="1"/>
          </p:nvPr>
        </p:nvSpPr>
        <p:spPr>
          <a:xfrm>
            <a:off x="4286809"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76458426"/>
      </p:ext>
    </p:extLst>
  </p:cSld>
  <p:clrMapOvr>
    <a:masterClrMapping/>
  </p:clrMapOvr>
  <p:transition>
    <p:fade/>
  </p:transition>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b="-1"/>
          <a:stretch/>
        </p:blipFill>
        <p:spPr>
          <a:xfrm>
            <a:off x="8144083" y="1599720"/>
            <a:ext cx="3609417" cy="3103720"/>
          </a:xfrm>
          <a:prstGeom prst="rect">
            <a:avLst/>
          </a:prstGeom>
        </p:spPr>
      </p:pic>
      <p:pic>
        <p:nvPicPr>
          <p:cNvPr id="6" name="Picture 5"/>
          <p:cNvPicPr>
            <a:picLocks noChangeAspect="1"/>
          </p:cNvPicPr>
          <p:nvPr userDrawn="1"/>
        </p:nvPicPr>
        <p:blipFill rotWithShape="1">
          <a:blip r:embed="rId3" cstate="print">
            <a:extLst>
              <a:ext uri="{28A0092B-C50C-407E-A947-70E740481C1C}">
                <a14:useLocalDpi xmlns:a14="http://schemas.microsoft.com/office/drawing/2010/main" val="0"/>
              </a:ext>
            </a:extLst>
          </a:blip>
          <a:srcRect b="-1"/>
          <a:stretch/>
        </p:blipFill>
        <p:spPr>
          <a:xfrm>
            <a:off x="4309002" y="1599721"/>
            <a:ext cx="3612531" cy="3099394"/>
          </a:xfrm>
          <a:prstGeom prst="rect">
            <a:avLst/>
          </a:prstGeom>
        </p:spPr>
      </p:pic>
      <p:pic>
        <p:nvPicPr>
          <p:cNvPr id="3" name="Picture 2"/>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64957" y="1599722"/>
            <a:ext cx="3609417" cy="3108047"/>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5"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10" name="Text Placeholder 4"/>
          <p:cNvSpPr>
            <a:spLocks noGrp="1"/>
          </p:cNvSpPr>
          <p:nvPr>
            <p:ph type="body" sz="quarter" idx="13" hasCustomPrompt="1"/>
          </p:nvPr>
        </p:nvSpPr>
        <p:spPr>
          <a:xfrm>
            <a:off x="8144083"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1"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465332" y="2882153"/>
            <a:ext cx="3609043" cy="543185"/>
          </a:xfrm>
          <a:prstGeom prst="rect">
            <a:avLst/>
          </a:prstGeom>
        </p:spPr>
        <p:txBody>
          <a:bodyPr/>
          <a:lstStyle>
            <a:lvl1pPr algn="ctr">
              <a:defRPr>
                <a:solidFill>
                  <a:schemeClr val="bg1"/>
                </a:solidFill>
              </a:defRPr>
            </a:lvl1pPr>
          </a:lstStyle>
          <a:p>
            <a:r>
              <a:rPr lang="en-US"/>
              <a:t>Drop photo here</a:t>
            </a:r>
          </a:p>
        </p:txBody>
      </p:sp>
      <p:sp>
        <p:nvSpPr>
          <p:cNvPr id="11" name="Picture Placeholder 10">
            <a:extLst>
              <a:ext uri="{FF2B5EF4-FFF2-40B4-BE49-F238E27FC236}">
                <a16:creationId xmlns:a16="http://schemas.microsoft.com/office/drawing/2014/main" id="{5877AA6F-F5D0-8349-8D7F-7A036C53AFEC}"/>
              </a:ext>
            </a:extLst>
          </p:cNvPr>
          <p:cNvSpPr>
            <a:spLocks noGrp="1"/>
          </p:cNvSpPr>
          <p:nvPr>
            <p:ph type="pic" sz="quarter" idx="22" hasCustomPrompt="1"/>
          </p:nvPr>
        </p:nvSpPr>
        <p:spPr>
          <a:xfrm>
            <a:off x="4303151" y="2875700"/>
            <a:ext cx="3618381" cy="543185"/>
          </a:xfrm>
          <a:prstGeom prst="rect">
            <a:avLst/>
          </a:prstGeom>
        </p:spPr>
        <p:txBody>
          <a:bodyPr/>
          <a:lstStyle>
            <a:lvl1pPr algn="ctr">
              <a:defRPr>
                <a:solidFill>
                  <a:schemeClr val="bg1"/>
                </a:solidFill>
              </a:defRPr>
            </a:lvl1pPr>
          </a:lstStyle>
          <a:p>
            <a:r>
              <a:rPr lang="en-US"/>
              <a:t>Drop photo here</a:t>
            </a:r>
          </a:p>
        </p:txBody>
      </p:sp>
      <p:sp>
        <p:nvSpPr>
          <p:cNvPr id="14" name="Picture Placeholder 13">
            <a:extLst>
              <a:ext uri="{FF2B5EF4-FFF2-40B4-BE49-F238E27FC236}">
                <a16:creationId xmlns:a16="http://schemas.microsoft.com/office/drawing/2014/main" id="{983A4321-3796-F044-9126-51A6AA308B77}"/>
              </a:ext>
            </a:extLst>
          </p:cNvPr>
          <p:cNvSpPr>
            <a:spLocks noGrp="1"/>
          </p:cNvSpPr>
          <p:nvPr>
            <p:ph type="pic" sz="quarter" idx="23" hasCustomPrompt="1"/>
          </p:nvPr>
        </p:nvSpPr>
        <p:spPr>
          <a:xfrm>
            <a:off x="8144082" y="2888935"/>
            <a:ext cx="3609043" cy="543185"/>
          </a:xfrm>
          <a:prstGeom prst="rect">
            <a:avLst/>
          </a:prstGeom>
        </p:spPr>
        <p:txBody>
          <a:bodyPr/>
          <a:lstStyle>
            <a:lvl1pPr algn="ctr">
              <a:defRPr>
                <a:solidFill>
                  <a:schemeClr val="bg1"/>
                </a:solidFill>
              </a:defRPr>
            </a:lvl1pPr>
          </a:lstStyle>
          <a:p>
            <a:r>
              <a:rPr lang="en-US"/>
              <a:t>Drop photo here</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64957"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306077"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144083"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3631897703"/>
      </p:ext>
    </p:extLst>
  </p:cSld>
  <p:clrMapOvr>
    <a:masterClrMapping/>
  </p:clrMapOvr>
  <p:transition>
    <p:fade/>
  </p:transition>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7"/>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4" name="Text Placeholder 4"/>
          <p:cNvSpPr>
            <a:spLocks noGrp="1"/>
          </p:cNvSpPr>
          <p:nvPr>
            <p:ph type="body" sz="quarter" idx="15" hasCustomPrompt="1"/>
          </p:nvPr>
        </p:nvSpPr>
        <p:spPr>
          <a:xfrm>
            <a:off x="2378328"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6" name="Text Placeholder 4"/>
          <p:cNvSpPr>
            <a:spLocks noGrp="1"/>
          </p:cNvSpPr>
          <p:nvPr>
            <p:ph type="body" sz="quarter" idx="17" hasCustomPrompt="1"/>
          </p:nvPr>
        </p:nvSpPr>
        <p:spPr>
          <a:xfrm>
            <a:off x="4300662"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8" name="Text Placeholder 4"/>
          <p:cNvSpPr>
            <a:spLocks noGrp="1"/>
          </p:cNvSpPr>
          <p:nvPr>
            <p:ph type="body" sz="quarter" idx="19" hasCustomPrompt="1"/>
          </p:nvPr>
        </p:nvSpPr>
        <p:spPr>
          <a:xfrm>
            <a:off x="6222995"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0" name="Text Placeholder 4"/>
          <p:cNvSpPr>
            <a:spLocks noGrp="1"/>
          </p:cNvSpPr>
          <p:nvPr>
            <p:ph type="body" sz="quarter" idx="21" hasCustomPrompt="1"/>
          </p:nvPr>
        </p:nvSpPr>
        <p:spPr>
          <a:xfrm>
            <a:off x="8145328"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2" name="Text Placeholder 4"/>
          <p:cNvSpPr>
            <a:spLocks noGrp="1"/>
          </p:cNvSpPr>
          <p:nvPr>
            <p:ph type="body" sz="quarter" idx="23" hasCustomPrompt="1"/>
          </p:nvPr>
        </p:nvSpPr>
        <p:spPr>
          <a:xfrm>
            <a:off x="10067660"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5" name="Content Placeholder 15"/>
          <p:cNvSpPr>
            <a:spLocks noGrp="1"/>
          </p:cNvSpPr>
          <p:nvPr>
            <p:ph sz="quarter" idx="26" hasCustomPrompt="1"/>
          </p:nvPr>
        </p:nvSpPr>
        <p:spPr>
          <a:xfrm>
            <a:off x="2378328"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6" name="Content Placeholder 15"/>
          <p:cNvSpPr>
            <a:spLocks noGrp="1"/>
          </p:cNvSpPr>
          <p:nvPr>
            <p:ph sz="quarter" idx="27" hasCustomPrompt="1"/>
          </p:nvPr>
        </p:nvSpPr>
        <p:spPr>
          <a:xfrm>
            <a:off x="4300662"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7" name="Content Placeholder 15"/>
          <p:cNvSpPr>
            <a:spLocks noGrp="1"/>
          </p:cNvSpPr>
          <p:nvPr>
            <p:ph sz="quarter" idx="28" hasCustomPrompt="1"/>
          </p:nvPr>
        </p:nvSpPr>
        <p:spPr>
          <a:xfrm>
            <a:off x="6222995"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8" name="Content Placeholder 15"/>
          <p:cNvSpPr>
            <a:spLocks noGrp="1"/>
          </p:cNvSpPr>
          <p:nvPr>
            <p:ph sz="quarter" idx="29" hasCustomPrompt="1"/>
          </p:nvPr>
        </p:nvSpPr>
        <p:spPr>
          <a:xfrm>
            <a:off x="8145328"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9" name="Content Placeholder 15"/>
          <p:cNvSpPr>
            <a:spLocks noGrp="1"/>
          </p:cNvSpPr>
          <p:nvPr>
            <p:ph sz="quarter" idx="30" hasCustomPrompt="1"/>
          </p:nvPr>
        </p:nvSpPr>
        <p:spPr>
          <a:xfrm>
            <a:off x="10067660"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3"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1"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2"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3"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6.</a:t>
            </a:r>
          </a:p>
        </p:txBody>
      </p:sp>
      <p:sp>
        <p:nvSpPr>
          <p:cNvPr id="34" name="Text Placeholder 4">
            <a:extLst>
              <a:ext uri="{FF2B5EF4-FFF2-40B4-BE49-F238E27FC236}">
                <a16:creationId xmlns:a16="http://schemas.microsoft.com/office/drawing/2014/main" id="{3CC09D91-3BB7-5C4A-98CF-F87FD6AACD86}"/>
              </a:ext>
            </a:extLst>
          </p:cNvPr>
          <p:cNvSpPr>
            <a:spLocks noGrp="1"/>
          </p:cNvSpPr>
          <p:nvPr>
            <p:ph type="body" sz="quarter" idx="24" hasCustomPrompt="1"/>
          </p:nvPr>
        </p:nvSpPr>
        <p:spPr>
          <a:xfrm>
            <a:off x="454169"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5" name="Text Placeholder 4">
            <a:extLst>
              <a:ext uri="{FF2B5EF4-FFF2-40B4-BE49-F238E27FC236}">
                <a16:creationId xmlns:a16="http://schemas.microsoft.com/office/drawing/2014/main" id="{90A489FF-470D-734F-9769-61F47A78897E}"/>
              </a:ext>
            </a:extLst>
          </p:cNvPr>
          <p:cNvSpPr>
            <a:spLocks noGrp="1"/>
          </p:cNvSpPr>
          <p:nvPr>
            <p:ph type="body" sz="quarter" idx="37" hasCustomPrompt="1"/>
          </p:nvPr>
        </p:nvSpPr>
        <p:spPr>
          <a:xfrm>
            <a:off x="2378329"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6" name="Text Placeholder 4">
            <a:extLst>
              <a:ext uri="{FF2B5EF4-FFF2-40B4-BE49-F238E27FC236}">
                <a16:creationId xmlns:a16="http://schemas.microsoft.com/office/drawing/2014/main" id="{6F43AC1C-4836-034C-B18E-A886EB0A0954}"/>
              </a:ext>
            </a:extLst>
          </p:cNvPr>
          <p:cNvSpPr>
            <a:spLocks noGrp="1"/>
          </p:cNvSpPr>
          <p:nvPr>
            <p:ph type="body" sz="quarter" idx="38" hasCustomPrompt="1"/>
          </p:nvPr>
        </p:nvSpPr>
        <p:spPr>
          <a:xfrm>
            <a:off x="4300662"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2" name="Text Placeholder 4">
            <a:extLst>
              <a:ext uri="{FF2B5EF4-FFF2-40B4-BE49-F238E27FC236}">
                <a16:creationId xmlns:a16="http://schemas.microsoft.com/office/drawing/2014/main" id="{9221C77D-8F08-6C49-9011-B244AD138F0B}"/>
              </a:ext>
            </a:extLst>
          </p:cNvPr>
          <p:cNvSpPr>
            <a:spLocks noGrp="1"/>
          </p:cNvSpPr>
          <p:nvPr>
            <p:ph type="body" sz="quarter" idx="39" hasCustomPrompt="1"/>
          </p:nvPr>
        </p:nvSpPr>
        <p:spPr>
          <a:xfrm>
            <a:off x="6229842"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3" name="Text Placeholder 4">
            <a:extLst>
              <a:ext uri="{FF2B5EF4-FFF2-40B4-BE49-F238E27FC236}">
                <a16:creationId xmlns:a16="http://schemas.microsoft.com/office/drawing/2014/main" id="{F3776908-857F-F24D-9AF6-14CF938B5693}"/>
              </a:ext>
            </a:extLst>
          </p:cNvPr>
          <p:cNvSpPr>
            <a:spLocks noGrp="1"/>
          </p:cNvSpPr>
          <p:nvPr>
            <p:ph type="body" sz="quarter" idx="40" hasCustomPrompt="1"/>
          </p:nvPr>
        </p:nvSpPr>
        <p:spPr>
          <a:xfrm>
            <a:off x="8139413"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4" name="Text Placeholder 4">
            <a:extLst>
              <a:ext uri="{FF2B5EF4-FFF2-40B4-BE49-F238E27FC236}">
                <a16:creationId xmlns:a16="http://schemas.microsoft.com/office/drawing/2014/main" id="{EFB7F2E6-D12A-0A47-939B-737BAD817601}"/>
              </a:ext>
            </a:extLst>
          </p:cNvPr>
          <p:cNvSpPr>
            <a:spLocks noGrp="1"/>
          </p:cNvSpPr>
          <p:nvPr>
            <p:ph type="body" sz="quarter" idx="41" hasCustomPrompt="1"/>
          </p:nvPr>
        </p:nvSpPr>
        <p:spPr>
          <a:xfrm>
            <a:off x="10044584"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pic>
        <p:nvPicPr>
          <p:cNvPr id="46" name="Picture 45">
            <a:extLst>
              <a:ext uri="{FF2B5EF4-FFF2-40B4-BE49-F238E27FC236}">
                <a16:creationId xmlns:a16="http://schemas.microsoft.com/office/drawing/2014/main" id="{15EF402B-0A39-4444-AF7E-380A1C25739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882637" y="2301518"/>
            <a:ext cx="647418" cy="647510"/>
          </a:xfrm>
          <a:prstGeom prst="rect">
            <a:avLst/>
          </a:prstGeom>
        </p:spPr>
      </p:pic>
      <p:pic>
        <p:nvPicPr>
          <p:cNvPr id="47" name="Picture 46">
            <a:extLst>
              <a:ext uri="{FF2B5EF4-FFF2-40B4-BE49-F238E27FC236}">
                <a16:creationId xmlns:a16="http://schemas.microsoft.com/office/drawing/2014/main" id="{3E2F996C-B451-5D43-A1A7-18659348D8D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567498" y="2301518"/>
            <a:ext cx="647418" cy="647510"/>
          </a:xfrm>
          <a:prstGeom prst="rect">
            <a:avLst/>
          </a:prstGeom>
        </p:spPr>
      </p:pic>
      <p:pic>
        <p:nvPicPr>
          <p:cNvPr id="48" name="Picture 47">
            <a:extLst>
              <a:ext uri="{FF2B5EF4-FFF2-40B4-BE49-F238E27FC236}">
                <a16:creationId xmlns:a16="http://schemas.microsoft.com/office/drawing/2014/main" id="{2164D954-D4BE-604E-A1FA-5D4A16CC776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686028" y="2301518"/>
            <a:ext cx="647418" cy="647510"/>
          </a:xfrm>
          <a:prstGeom prst="rect">
            <a:avLst/>
          </a:prstGeom>
        </p:spPr>
      </p:pic>
      <p:pic>
        <p:nvPicPr>
          <p:cNvPr id="49" name="Picture 48">
            <a:extLst>
              <a:ext uri="{FF2B5EF4-FFF2-40B4-BE49-F238E27FC236}">
                <a16:creationId xmlns:a16="http://schemas.microsoft.com/office/drawing/2014/main" id="{5FC96516-B0E2-964A-9976-F62D8A3CA035}"/>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6752756" y="2301518"/>
            <a:ext cx="647418" cy="647510"/>
          </a:xfrm>
          <a:prstGeom prst="rect">
            <a:avLst/>
          </a:prstGeom>
        </p:spPr>
      </p:pic>
      <p:pic>
        <p:nvPicPr>
          <p:cNvPr id="50" name="Picture 49">
            <a:extLst>
              <a:ext uri="{FF2B5EF4-FFF2-40B4-BE49-F238E27FC236}">
                <a16:creationId xmlns:a16="http://schemas.microsoft.com/office/drawing/2014/main" id="{C42970E5-3D59-6D4C-802D-2A054118D505}"/>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802988" y="2301518"/>
            <a:ext cx="647418" cy="647510"/>
          </a:xfrm>
          <a:prstGeom prst="rect">
            <a:avLst/>
          </a:prstGeom>
        </p:spPr>
      </p:pic>
      <p:pic>
        <p:nvPicPr>
          <p:cNvPr id="51" name="Picture 50">
            <a:extLst>
              <a:ext uri="{FF2B5EF4-FFF2-40B4-BE49-F238E27FC236}">
                <a16:creationId xmlns:a16="http://schemas.microsoft.com/office/drawing/2014/main" id="{32F713FA-C34D-0546-BEC6-2429F7B462C9}"/>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002611" y="2301518"/>
            <a:ext cx="647418" cy="647510"/>
          </a:xfrm>
          <a:prstGeom prst="rect">
            <a:avLst/>
          </a:prstGeom>
        </p:spPr>
      </p:pic>
    </p:spTree>
    <p:extLst>
      <p:ext uri="{BB962C8B-B14F-4D97-AF65-F5344CB8AC3E}">
        <p14:creationId xmlns:p14="http://schemas.microsoft.com/office/powerpoint/2010/main" val="2965763819"/>
      </p:ext>
    </p:extLst>
  </p:cSld>
  <p:clrMapOvr>
    <a:masterClrMapping/>
  </p:clrMapOvr>
  <p:transition>
    <p:fade/>
  </p:transition>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strike="noStrike">
                <a:solidFill>
                  <a:srgbClr val="000000"/>
                </a:solidFill>
              </a:defRPr>
            </a:lvl1pPr>
          </a:lstStyle>
          <a:p>
            <a:r>
              <a:rPr lang="en-US"/>
              <a:t>Title</a:t>
            </a:r>
          </a:p>
        </p:txBody>
      </p:sp>
    </p:spTree>
    <p:extLst>
      <p:ext uri="{BB962C8B-B14F-4D97-AF65-F5344CB8AC3E}">
        <p14:creationId xmlns:p14="http://schemas.microsoft.com/office/powerpoint/2010/main" val="771410140"/>
      </p:ext>
    </p:extLst>
  </p:cSld>
  <p:clrMapOvr>
    <a:masterClrMapping/>
  </p:clrMapOvr>
  <p:transition>
    <p:fade/>
  </p:transition>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1177302146"/>
      </p:ext>
    </p:extLst>
  </p:cSld>
  <p:clrMapOvr>
    <a:masterClrMapping/>
  </p:clrMapOvr>
  <p:transition>
    <p:fade/>
  </p:transition>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rgbClr val="FFFFFF"/>
                </a:solidFill>
              </a:defRPr>
            </a:lvl1pPr>
          </a:lstStyle>
          <a:p>
            <a:pPr marL="0" lvl="0">
              <a:lnSpc>
                <a:spcPts val="5490"/>
              </a:lnSpc>
            </a:pPr>
            <a:r>
              <a:rPr lang="en-US"/>
              <a:t>Section title</a:t>
            </a:r>
          </a:p>
        </p:txBody>
      </p:sp>
    </p:spTree>
    <p:extLst>
      <p:ext uri="{BB962C8B-B14F-4D97-AF65-F5344CB8AC3E}">
        <p14:creationId xmlns:p14="http://schemas.microsoft.com/office/powerpoint/2010/main" val="35802755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rgbClr val="FFFFFF"/>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1" y="0"/>
            <a:ext cx="12192000" cy="6858000"/>
          </a:xfrm>
          <a:prstGeom prst="rect">
            <a:avLst/>
          </a:prstGeom>
        </p:spPr>
      </p:pic>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392703018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Blank layout">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38786108"/>
      </p:ext>
    </p:extLst>
  </p:cSld>
  <p:clrMapOvr>
    <a:masterClrMapping/>
  </p:clrMapOvr>
  <p:transition>
    <p:fade/>
  </p:transition>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229841" y="0"/>
            <a:ext cx="5973790" cy="6858000"/>
          </a:xfrm>
          <a:prstGeom prst="rect">
            <a:avLst/>
          </a:prstGeom>
        </p:spPr>
      </p:pic>
      <p:sp>
        <p:nvSpPr>
          <p:cNvPr id="2" name="Title 1"/>
          <p:cNvSpPr>
            <a:spLocks noGrp="1"/>
          </p:cNvSpPr>
          <p:nvPr>
            <p:ph type="title" hasCustomPrompt="1"/>
          </p:nvPr>
        </p:nvSpPr>
        <p:spPr>
          <a:xfrm>
            <a:off x="455995" y="620428"/>
            <a:ext cx="5541959" cy="403137"/>
          </a:xfrm>
          <a:prstGeom prst="rect">
            <a:avLst/>
          </a:prstGeom>
        </p:spPr>
        <p:txBody>
          <a:bodyPr wrap="square" lIns="0" tIns="0" rIns="0" bIns="0">
            <a:spAutoFit/>
          </a:bodyPr>
          <a:lstStyle>
            <a:lvl1pPr>
              <a:lnSpc>
                <a:spcPts val="3137"/>
              </a:lnSpc>
              <a:defRPr sz="2745" baseline="0">
                <a:solidFill>
                  <a:srgbClr val="000000"/>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2"/>
            <a:ext cx="4822952" cy="49513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7"/>
            <a:ext cx="4822951" cy="287771"/>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2" y="3121485"/>
            <a:ext cx="5973053" cy="543185"/>
          </a:xfrm>
          <a:prstGeom prst="rect">
            <a:avLst/>
          </a:prstGeom>
        </p:spPr>
        <p:txBody>
          <a:bodyPr/>
          <a:lstStyle>
            <a:lvl1pPr algn="ctr">
              <a:defRPr>
                <a:solidFill>
                  <a:schemeClr val="bg1"/>
                </a:solidFill>
              </a:defRPr>
            </a:lvl1pPr>
          </a:lstStyle>
          <a:p>
            <a:r>
              <a:rPr lang="en-US"/>
              <a:t>Drop photo here</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55995" y="2576675"/>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7" name="Text Placeholder 4">
            <a:extLst>
              <a:ext uri="{FF2B5EF4-FFF2-40B4-BE49-F238E27FC236}">
                <a16:creationId xmlns:a16="http://schemas.microsoft.com/office/drawing/2014/main" id="{0D336736-F7E2-BA48-AD3E-B0037BAC6816}"/>
              </a:ext>
            </a:extLst>
          </p:cNvPr>
          <p:cNvSpPr>
            <a:spLocks noGrp="1"/>
          </p:cNvSpPr>
          <p:nvPr>
            <p:ph type="body" sz="quarter" idx="43" hasCustomPrompt="1"/>
          </p:nvPr>
        </p:nvSpPr>
        <p:spPr>
          <a:xfrm>
            <a:off x="455993" y="3428999"/>
            <a:ext cx="4822952" cy="49513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55994" y="3639464"/>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730010625"/>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3_Section Title">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1F93B36-76D9-40EB-AE13-066F732C862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1999" cy="6858000"/>
          </a:xfrm>
          <a:prstGeom prst="rect">
            <a:avLst/>
          </a:prstGeom>
        </p:spPr>
      </p:pic>
      <p:sp>
        <p:nvSpPr>
          <p:cNvPr id="7" name="Rectangle 6">
            <a:extLst>
              <a:ext uri="{FF2B5EF4-FFF2-40B4-BE49-F238E27FC236}">
                <a16:creationId xmlns:a16="http://schemas.microsoft.com/office/drawing/2014/main" id="{0FB2B5CE-AA60-483A-89F4-46EEEC6891E6}"/>
              </a:ext>
            </a:extLst>
          </p:cNvPr>
          <p:cNvSpPr/>
          <p:nvPr userDrawn="1"/>
        </p:nvSpPr>
        <p:spPr bwMode="auto">
          <a:xfrm>
            <a:off x="0" y="0"/>
            <a:ext cx="12191998" cy="6857999"/>
          </a:xfrm>
          <a:prstGeom prst="rect">
            <a:avLst/>
          </a:prstGeom>
          <a:solidFill>
            <a:schemeClr val="accent1">
              <a:alpha val="6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3724412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Photo layout 2</a:t>
            </a:r>
          </a:p>
        </p:txBody>
      </p:sp>
      <p:sp>
        <p:nvSpPr>
          <p:cNvPr id="5" name="Text Placeholder 4"/>
          <p:cNvSpPr>
            <a:spLocks noGrp="1"/>
          </p:cNvSpPr>
          <p:nvPr>
            <p:ph type="body" sz="quarter" idx="11" hasCustomPrompt="1"/>
          </p:nvPr>
        </p:nvSpPr>
        <p:spPr>
          <a:xfrm>
            <a:off x="455995"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9" name="Text Placeholder 4"/>
          <p:cNvSpPr>
            <a:spLocks noGrp="1"/>
          </p:cNvSpPr>
          <p:nvPr>
            <p:ph type="body" sz="quarter" idx="12" hasCustomPrompt="1"/>
          </p:nvPr>
        </p:nvSpPr>
        <p:spPr>
          <a:xfrm>
            <a:off x="4300039"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10" name="Text Placeholder 4"/>
          <p:cNvSpPr>
            <a:spLocks noGrp="1"/>
          </p:cNvSpPr>
          <p:nvPr>
            <p:ph type="body" sz="quarter" idx="13" hasCustomPrompt="1"/>
          </p:nvPr>
        </p:nvSpPr>
        <p:spPr>
          <a:xfrm>
            <a:off x="8144083"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pic>
        <p:nvPicPr>
          <p:cNvPr id="15" name="Picture 14"/>
          <p:cNvPicPr>
            <a:picLocks noChangeAspect="1"/>
          </p:cNvPicPr>
          <p:nvPr userDrawn="1"/>
        </p:nvPicPr>
        <p:blipFill rotWithShape="1">
          <a:blip r:embed="rId2" cstate="print">
            <a:extLst>
              <a:ext uri="{28A0092B-C50C-407E-A947-70E740481C1C}">
                <a14:useLocalDpi xmlns:a14="http://schemas.microsoft.com/office/drawing/2010/main" val="0"/>
              </a:ext>
            </a:extLst>
          </a:blip>
          <a:srcRect r="-1"/>
          <a:stretch/>
        </p:blipFill>
        <p:spPr>
          <a:xfrm>
            <a:off x="8150360" y="2152783"/>
            <a:ext cx="3623053" cy="2589915"/>
          </a:xfrm>
          <a:prstGeom prst="rect">
            <a:avLst/>
          </a:prstGeom>
        </p:spPr>
      </p:pic>
      <p:pic>
        <p:nvPicPr>
          <p:cNvPr id="16" name="Picture 15"/>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425647" y="2152783"/>
            <a:ext cx="3648727" cy="2589915"/>
          </a:xfrm>
          <a:prstGeom prst="rect">
            <a:avLst/>
          </a:prstGeom>
        </p:spPr>
      </p:pic>
      <p:pic>
        <p:nvPicPr>
          <p:cNvPr id="17" name="Picture 16"/>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295368" y="2152781"/>
            <a:ext cx="3623052" cy="2589916"/>
          </a:xfrm>
          <a:prstGeom prst="rect">
            <a:avLst/>
          </a:prstGeom>
        </p:spPr>
      </p:pic>
      <p:sp>
        <p:nvSpPr>
          <p:cNvPr id="4" name="Picture Placeholder 3">
            <a:extLst>
              <a:ext uri="{FF2B5EF4-FFF2-40B4-BE49-F238E27FC236}">
                <a16:creationId xmlns:a16="http://schemas.microsoft.com/office/drawing/2014/main" id="{2717A0C5-B07A-A34B-9DBC-AEA2B456E25A}"/>
              </a:ext>
            </a:extLst>
          </p:cNvPr>
          <p:cNvSpPr>
            <a:spLocks noGrp="1"/>
          </p:cNvSpPr>
          <p:nvPr>
            <p:ph type="pic" sz="quarter" idx="14" hasCustomPrompt="1"/>
          </p:nvPr>
        </p:nvSpPr>
        <p:spPr>
          <a:xfrm>
            <a:off x="426424" y="3193694"/>
            <a:ext cx="3647951" cy="543185"/>
          </a:xfrm>
          <a:prstGeom prst="rect">
            <a:avLst/>
          </a:prstGeom>
        </p:spPr>
        <p:txBody>
          <a:bodyPr/>
          <a:lstStyle>
            <a:lvl1pPr algn="ctr">
              <a:defRPr>
                <a:solidFill>
                  <a:schemeClr val="bg1"/>
                </a:solidFill>
              </a:defRPr>
            </a:lvl1pPr>
          </a:lstStyle>
          <a:p>
            <a:r>
              <a:rPr lang="en-US"/>
              <a:t>Drop photo here</a:t>
            </a:r>
          </a:p>
        </p:txBody>
      </p:sp>
      <p:sp>
        <p:nvSpPr>
          <p:cNvPr id="7" name="Picture Placeholder 6">
            <a:extLst>
              <a:ext uri="{FF2B5EF4-FFF2-40B4-BE49-F238E27FC236}">
                <a16:creationId xmlns:a16="http://schemas.microsoft.com/office/drawing/2014/main" id="{F5287B92-3963-B94C-821F-3908B3544A42}"/>
              </a:ext>
            </a:extLst>
          </p:cNvPr>
          <p:cNvSpPr>
            <a:spLocks noGrp="1"/>
          </p:cNvSpPr>
          <p:nvPr>
            <p:ph type="pic" sz="quarter" idx="15" hasCustomPrompt="1"/>
          </p:nvPr>
        </p:nvSpPr>
        <p:spPr>
          <a:xfrm>
            <a:off x="4300039" y="3186832"/>
            <a:ext cx="3618381" cy="543185"/>
          </a:xfrm>
          <a:prstGeom prst="rect">
            <a:avLst/>
          </a:prstGeom>
        </p:spPr>
        <p:txBody>
          <a:bodyPr/>
          <a:lstStyle>
            <a:lvl1pPr algn="ctr">
              <a:defRPr>
                <a:solidFill>
                  <a:schemeClr val="bg1"/>
                </a:solidFill>
              </a:defRPr>
            </a:lvl1pPr>
          </a:lstStyle>
          <a:p>
            <a:r>
              <a:rPr lang="en-US"/>
              <a:t>Drop photo here</a:t>
            </a:r>
          </a:p>
        </p:txBody>
      </p:sp>
      <p:sp>
        <p:nvSpPr>
          <p:cNvPr id="11" name="Picture Placeholder 10">
            <a:extLst>
              <a:ext uri="{FF2B5EF4-FFF2-40B4-BE49-F238E27FC236}">
                <a16:creationId xmlns:a16="http://schemas.microsoft.com/office/drawing/2014/main" id="{1DC31788-B7D8-9D46-BE0A-6B7EED7110B6}"/>
              </a:ext>
            </a:extLst>
          </p:cNvPr>
          <p:cNvSpPr>
            <a:spLocks noGrp="1"/>
          </p:cNvSpPr>
          <p:nvPr>
            <p:ph type="pic" sz="quarter" idx="16" hasCustomPrompt="1"/>
          </p:nvPr>
        </p:nvSpPr>
        <p:spPr>
          <a:xfrm>
            <a:off x="8150308" y="3186832"/>
            <a:ext cx="3612156" cy="543185"/>
          </a:xfrm>
          <a:prstGeom prst="rect">
            <a:avLst/>
          </a:prstGeom>
        </p:spPr>
        <p:txBody>
          <a:bodyPr/>
          <a:lstStyle>
            <a:lvl1pPr algn="ctr">
              <a:defRPr>
                <a:solidFill>
                  <a:schemeClr val="bg1"/>
                </a:solidFill>
              </a:defRPr>
            </a:lvl1pPr>
          </a:lstStyle>
          <a:p>
            <a:r>
              <a:rPr lang="en-US"/>
              <a:t>Drop photo here</a:t>
            </a:r>
          </a:p>
        </p:txBody>
      </p:sp>
      <p:sp>
        <p:nvSpPr>
          <p:cNvPr id="22" name="Text Placeholder 4">
            <a:extLst>
              <a:ext uri="{FF2B5EF4-FFF2-40B4-BE49-F238E27FC236}">
                <a16:creationId xmlns:a16="http://schemas.microsoft.com/office/drawing/2014/main" id="{B97163EF-E7E8-4446-98C1-DF17E29E7379}"/>
              </a:ext>
            </a:extLst>
          </p:cNvPr>
          <p:cNvSpPr>
            <a:spLocks noGrp="1"/>
          </p:cNvSpPr>
          <p:nvPr>
            <p:ph type="body" sz="quarter" idx="42" hasCustomPrompt="1"/>
          </p:nvPr>
        </p:nvSpPr>
        <p:spPr>
          <a:xfrm>
            <a:off x="454169"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3" name="Text Placeholder 4">
            <a:extLst>
              <a:ext uri="{FF2B5EF4-FFF2-40B4-BE49-F238E27FC236}">
                <a16:creationId xmlns:a16="http://schemas.microsoft.com/office/drawing/2014/main" id="{8E57B78A-F25C-4D46-917C-E53FD3A557E0}"/>
              </a:ext>
            </a:extLst>
          </p:cNvPr>
          <p:cNvSpPr>
            <a:spLocks noGrp="1"/>
          </p:cNvSpPr>
          <p:nvPr>
            <p:ph type="body" sz="quarter" idx="43" hasCustomPrompt="1"/>
          </p:nvPr>
        </p:nvSpPr>
        <p:spPr>
          <a:xfrm>
            <a:off x="4302175" y="5158174"/>
            <a:ext cx="3616245"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4" name="Text Placeholder 4">
            <a:extLst>
              <a:ext uri="{FF2B5EF4-FFF2-40B4-BE49-F238E27FC236}">
                <a16:creationId xmlns:a16="http://schemas.microsoft.com/office/drawing/2014/main" id="{A1AA5291-B66D-8249-B809-BA15DD1EEA3E}"/>
              </a:ext>
            </a:extLst>
          </p:cNvPr>
          <p:cNvSpPr>
            <a:spLocks noGrp="1"/>
          </p:cNvSpPr>
          <p:nvPr>
            <p:ph type="body" sz="quarter" idx="44" hasCustomPrompt="1"/>
          </p:nvPr>
        </p:nvSpPr>
        <p:spPr>
          <a:xfrm>
            <a:off x="8150308"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Tree>
    <p:extLst>
      <p:ext uri="{BB962C8B-B14F-4D97-AF65-F5344CB8AC3E}">
        <p14:creationId xmlns:p14="http://schemas.microsoft.com/office/powerpoint/2010/main" val="2443856279"/>
      </p:ext>
    </p:extLst>
  </p:cSld>
  <p:clrMapOvr>
    <a:masterClrMapping/>
  </p:clrMapOvr>
  <p:transition>
    <p:fade/>
  </p:transition>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1: one column</a:t>
            </a:r>
          </a:p>
        </p:txBody>
      </p:sp>
      <p:sp>
        <p:nvSpPr>
          <p:cNvPr id="4" name="Text Placeholder 3"/>
          <p:cNvSpPr>
            <a:spLocks noGrp="1"/>
          </p:cNvSpPr>
          <p:nvPr>
            <p:ph type="body" sz="quarter" idx="10" hasCustomPrompt="1"/>
          </p:nvPr>
        </p:nvSpPr>
        <p:spPr>
          <a:xfrm>
            <a:off x="455995" y="1922802"/>
            <a:ext cx="4758211" cy="603538"/>
          </a:xfrm>
          <a:prstGeom prst="rect">
            <a:avLst/>
          </a:prstGeom>
        </p:spPr>
        <p:txBody>
          <a:bodyPr wrap="square" lIns="0" tIns="0" rIns="0" bIns="0">
            <a:spAutoFit/>
          </a:bodyPr>
          <a:lstStyle>
            <a:lvl1pPr marL="0" indent="0">
              <a:lnSpc>
                <a:spcPts val="2353"/>
              </a:lnSpc>
              <a:buNone/>
              <a:defRPr sz="1961" b="0" i="0">
                <a:solidFill>
                  <a:srgbClr val="000000"/>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7"/>
            <a:ext cx="4758210" cy="2521331"/>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239966"/>
            <a:ext cx="5834041" cy="908839"/>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Tree>
    <p:extLst>
      <p:ext uri="{BB962C8B-B14F-4D97-AF65-F5344CB8AC3E}">
        <p14:creationId xmlns:p14="http://schemas.microsoft.com/office/powerpoint/2010/main" val="2892078298"/>
      </p:ext>
    </p:extLst>
  </p:cSld>
  <p:clrMapOvr>
    <a:masterClrMapping/>
  </p:clrMapOvr>
  <p:transition>
    <p:fade/>
  </p:transition>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239966"/>
            <a:ext cx="5834041" cy="908839"/>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2: two columns</a:t>
            </a:r>
          </a:p>
        </p:txBody>
      </p:sp>
      <p:sp>
        <p:nvSpPr>
          <p:cNvPr id="18" name="Text Placeholder 4">
            <a:extLst>
              <a:ext uri="{FF2B5EF4-FFF2-40B4-BE49-F238E27FC236}">
                <a16:creationId xmlns:a16="http://schemas.microsoft.com/office/drawing/2014/main" id="{02963930-27DC-A146-BED0-307A0CE5F43A}"/>
              </a:ext>
            </a:extLst>
          </p:cNvPr>
          <p:cNvSpPr>
            <a:spLocks noGrp="1"/>
          </p:cNvSpPr>
          <p:nvPr>
            <p:ph type="body" sz="quarter" idx="42" hasCustomPrompt="1"/>
          </p:nvPr>
        </p:nvSpPr>
        <p:spPr>
          <a:xfrm>
            <a:off x="454170" y="2452758"/>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8EE99189-A4FF-8C44-809C-285F33AF913B}"/>
              </a:ext>
            </a:extLst>
          </p:cNvPr>
          <p:cNvSpPr>
            <a:spLocks noGrp="1"/>
          </p:cNvSpPr>
          <p:nvPr>
            <p:ph type="body" sz="quarter" idx="43" hasCustomPrompt="1"/>
          </p:nvPr>
        </p:nvSpPr>
        <p:spPr>
          <a:xfrm>
            <a:off x="2385530" y="2452758"/>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929314872"/>
      </p:ext>
    </p:extLst>
  </p:cSld>
  <p:clrMapOvr>
    <a:masterClrMapping/>
  </p:clrMapOvr>
  <p:transition>
    <p:fade/>
  </p:transition>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90037"/>
            <a:ext cx="7678751" cy="543185"/>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Tree>
    <p:extLst>
      <p:ext uri="{BB962C8B-B14F-4D97-AF65-F5344CB8AC3E}">
        <p14:creationId xmlns:p14="http://schemas.microsoft.com/office/powerpoint/2010/main" val="3320667923"/>
      </p:ext>
    </p:extLst>
  </p:cSld>
  <p:clrMapOvr>
    <a:masterClrMapping/>
  </p:clrMapOvr>
  <p:transition>
    <p:fade/>
  </p:transition>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Chart examples</a:t>
            </a:r>
          </a:p>
        </p:txBody>
      </p:sp>
      <p:sp>
        <p:nvSpPr>
          <p:cNvPr id="9" name="Text Placeholder 4"/>
          <p:cNvSpPr>
            <a:spLocks noGrp="1"/>
          </p:cNvSpPr>
          <p:nvPr>
            <p:ph type="body" sz="quarter" idx="12" hasCustomPrompt="1"/>
          </p:nvPr>
        </p:nvSpPr>
        <p:spPr>
          <a:xfrm>
            <a:off x="455992" y="5857162"/>
            <a:ext cx="3618381" cy="301770"/>
          </a:xfrm>
          <a:prstGeom prst="rect">
            <a:avLst/>
          </a:prstGeom>
        </p:spPr>
        <p:txBody>
          <a:bodyPr lIns="0" tIns="0" rIns="0" bIns="0"/>
          <a:lstStyle>
            <a:lvl1pPr marL="0" indent="0">
              <a:lnSpc>
                <a:spcPts val="1176"/>
              </a:lnSpc>
              <a:spcBef>
                <a:spcPts val="882"/>
              </a:spcBef>
              <a:buFont typeface="Arial" panose="020B0604020202020204" pitchFamily="34" charset="0"/>
              <a:buNone/>
              <a:defRPr sz="98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2" y="5857162"/>
            <a:ext cx="3607487" cy="301770"/>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2" y="1950780"/>
            <a:ext cx="360748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1" name="Chart Placeholder 6"/>
          <p:cNvSpPr>
            <a:spLocks noGrp="1"/>
          </p:cNvSpPr>
          <p:nvPr>
            <p:ph type="chart" sz="quarter" idx="23"/>
          </p:nvPr>
        </p:nvSpPr>
        <p:spPr>
          <a:xfrm>
            <a:off x="8139412" y="1950780"/>
            <a:ext cx="3623051"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857162"/>
            <a:ext cx="3607487" cy="301770"/>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Tree>
    <p:extLst>
      <p:ext uri="{BB962C8B-B14F-4D97-AF65-F5344CB8AC3E}">
        <p14:creationId xmlns:p14="http://schemas.microsoft.com/office/powerpoint/2010/main" val="3891972247"/>
      </p:ext>
    </p:extLst>
  </p:cSld>
  <p:clrMapOvr>
    <a:masterClrMapping/>
  </p:clrMapOvr>
  <p:transition>
    <p:fade/>
  </p:transition>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Table styling</a:t>
            </a:r>
          </a:p>
        </p:txBody>
      </p:sp>
      <p:sp>
        <p:nvSpPr>
          <p:cNvPr id="4" name="Table Placeholder 3"/>
          <p:cNvSpPr>
            <a:spLocks noGrp="1"/>
          </p:cNvSpPr>
          <p:nvPr>
            <p:ph type="tbl" sz="quarter" idx="10"/>
          </p:nvPr>
        </p:nvSpPr>
        <p:spPr>
          <a:xfrm>
            <a:off x="455995" y="3924852"/>
            <a:ext cx="11306469" cy="546753"/>
          </a:xfrm>
          <a:prstGeom prst="rect">
            <a:avLst/>
          </a:prstGeom>
        </p:spPr>
        <p:txBody>
          <a:bodyPr anchor="ctr" anchorCtr="0"/>
          <a:lstStyle>
            <a:lvl1pPr algn="ctr">
              <a:defRPr/>
            </a:lvl1pPr>
          </a:lstStyle>
          <a:p>
            <a:r>
              <a:rPr lang="en-US"/>
              <a:t>Click icon to add table</a:t>
            </a:r>
          </a:p>
        </p:txBody>
      </p:sp>
    </p:spTree>
    <p:extLst>
      <p:ext uri="{BB962C8B-B14F-4D97-AF65-F5344CB8AC3E}">
        <p14:creationId xmlns:p14="http://schemas.microsoft.com/office/powerpoint/2010/main" val="1954073374"/>
      </p:ext>
    </p:extLst>
  </p:cSld>
  <p:clrMapOvr>
    <a:masterClrMapping/>
  </p:clrMapOvr>
  <p:transition>
    <p:fade/>
  </p:transition>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Closing slide 1">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prstGeom prst="rect">
            <a:avLst/>
          </a:prstGeo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
        <p:nvSpPr>
          <p:cNvPr id="6" name="Text Box 3">
            <a:extLst>
              <a:ext uri="{FF2B5EF4-FFF2-40B4-BE49-F238E27FC236}">
                <a16:creationId xmlns:a16="http://schemas.microsoft.com/office/drawing/2014/main" id="{4071864E-755E-AD40-A80D-10E454980F16}"/>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24840003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Closing slide 2">
    <p:bg>
      <p:bgPr>
        <a:solidFill>
          <a:srgbClr val="000000"/>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prstGeom prst="rect">
            <a:avLst/>
          </a:prstGeo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193000651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8"/>
            <a:ext cx="11653523" cy="2296783"/>
          </a:xfrm>
          <a:prstGeom prst="rect">
            <a:avLst/>
          </a:prstGeom>
        </p:spPr>
        <p:txBody>
          <a:bodyPr/>
          <a:lstStyle>
            <a:lvl1pPr marL="284793" indent="-284793">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8" indent="-275457">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41" indent="-284793">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41" indent="-22410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40" indent="-224100">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4915389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5DF7E2-5129-4EFF-9185-B3D2D0F5A5E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5149021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4_Section Title">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62F0BEF-D9F9-4BEF-9C52-020ADDACF31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0" y="0"/>
            <a:ext cx="12192000" cy="6858000"/>
          </a:xfrm>
          <a:prstGeom prst="rect">
            <a:avLst/>
          </a:prstGeom>
        </p:spPr>
      </p:pic>
      <p:sp>
        <p:nvSpPr>
          <p:cNvPr id="9" name="Rectangle 8">
            <a:extLst>
              <a:ext uri="{FF2B5EF4-FFF2-40B4-BE49-F238E27FC236}">
                <a16:creationId xmlns:a16="http://schemas.microsoft.com/office/drawing/2014/main" id="{C1AF8D31-8977-4D8B-85C8-54E9322D496C}"/>
              </a:ext>
            </a:extLst>
          </p:cNvPr>
          <p:cNvSpPr/>
          <p:nvPr userDrawn="1"/>
        </p:nvSpPr>
        <p:spPr bwMode="auto">
          <a:xfrm>
            <a:off x="0" y="0"/>
            <a:ext cx="12191998" cy="6857999"/>
          </a:xfrm>
          <a:prstGeom prst="rect">
            <a:avLst/>
          </a:prstGeom>
          <a:solidFill>
            <a:schemeClr val="accent1">
              <a:alpha val="6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5218044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Typography Title 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1" y="1122364"/>
            <a:ext cx="6827265" cy="2576513"/>
          </a:xfrm>
        </p:spPr>
        <p:txBody>
          <a:bodyPr rIns="0" anchor="b"/>
          <a:lstStyle>
            <a:lvl1pPr algn="r">
              <a:defRPr sz="6000">
                <a:solidFill>
                  <a:schemeClr val="tx2"/>
                </a:solidFill>
              </a:defRPr>
            </a:lvl1pPr>
          </a:lstStyle>
          <a:p>
            <a:r>
              <a:rPr lang="en-US"/>
              <a:t>Click to edit Master title style</a:t>
            </a:r>
          </a:p>
        </p:txBody>
      </p:sp>
      <p:sp>
        <p:nvSpPr>
          <p:cNvPr id="3" name="Subtitle 2"/>
          <p:cNvSpPr>
            <a:spLocks noGrp="1"/>
          </p:cNvSpPr>
          <p:nvPr>
            <p:ph type="subTitle" idx="1"/>
          </p:nvPr>
        </p:nvSpPr>
        <p:spPr>
          <a:xfrm>
            <a:off x="553821" y="3698876"/>
            <a:ext cx="6827265" cy="1558924"/>
          </a:xfrm>
        </p:spPr>
        <p:txBody>
          <a:bodyPr/>
          <a:lstStyle>
            <a:lvl1pPr marL="0" indent="0" algn="r">
              <a:lnSpc>
                <a:spcPct val="100000"/>
              </a:lnSpc>
              <a:buNone/>
              <a:defRPr sz="2400">
                <a:solidFill>
                  <a:schemeClr val="accent1"/>
                </a:solidFill>
              </a:defRPr>
            </a:lvl1pPr>
            <a:lvl2pPr marL="456057" indent="0" algn="ctr">
              <a:buNone/>
              <a:defRPr sz="1995"/>
            </a:lvl2pPr>
            <a:lvl3pPr marL="912114" indent="0" algn="ctr">
              <a:buNone/>
              <a:defRPr sz="1795"/>
            </a:lvl3pPr>
            <a:lvl4pPr marL="1368171" indent="0" algn="ctr">
              <a:buNone/>
              <a:defRPr sz="1596"/>
            </a:lvl4pPr>
            <a:lvl5pPr marL="1824228" indent="0" algn="ctr">
              <a:buNone/>
              <a:defRPr sz="1596"/>
            </a:lvl5pPr>
            <a:lvl6pPr marL="2280285" indent="0" algn="ctr">
              <a:buNone/>
              <a:defRPr sz="1596"/>
            </a:lvl6pPr>
            <a:lvl7pPr marL="2736342" indent="0" algn="ctr">
              <a:buNone/>
              <a:defRPr sz="1596"/>
            </a:lvl7pPr>
            <a:lvl8pPr marL="3192399" indent="0" algn="ctr">
              <a:buNone/>
              <a:defRPr sz="1596"/>
            </a:lvl8pPr>
            <a:lvl9pPr marL="3648456"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1122364"/>
            <a:ext cx="4158426" cy="4135437"/>
          </a:xfrm>
        </p:spPr>
        <p:txBody>
          <a:bodyPr rIns="0" anchor="ctr"/>
          <a:lstStyle>
            <a:lvl1pPr marL="0" indent="0" algn="l">
              <a:buNone/>
              <a:defRPr>
                <a:solidFill>
                  <a:schemeClr val="accent3"/>
                </a:solidFill>
                <a:latin typeface="+mj-lt"/>
              </a:defRPr>
            </a:lvl1pPr>
            <a:lvl2pPr marL="456057" indent="0">
              <a:buNone/>
              <a:defRPr/>
            </a:lvl2pPr>
            <a:lvl3pPr marL="912114" indent="0">
              <a:buNone/>
              <a:defRPr/>
            </a:lvl3pPr>
            <a:lvl4pPr marL="1368171" indent="0">
              <a:buNone/>
              <a:defRPr/>
            </a:lvl4pPr>
            <a:lvl5pPr marL="1824228"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486120" y="1379539"/>
            <a:ext cx="0" cy="3621087"/>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08783A4E-B35D-4CCD-8C43-468408556000}"/>
              </a:ext>
            </a:extLst>
          </p:cNvPr>
          <p:cNvGrpSpPr/>
          <p:nvPr userDrawn="1"/>
        </p:nvGrpSpPr>
        <p:grpSpPr>
          <a:xfrm>
            <a:off x="553821" y="547293"/>
            <a:ext cx="1554197" cy="330567"/>
            <a:chOff x="7353301" y="-1897063"/>
            <a:chExt cx="5749290" cy="1225867"/>
          </a:xfrm>
        </p:grpSpPr>
        <p:sp>
          <p:nvSpPr>
            <p:cNvPr id="14" name="Freeform: Shape 13">
              <a:extLst>
                <a:ext uri="{FF2B5EF4-FFF2-40B4-BE49-F238E27FC236}">
                  <a16:creationId xmlns:a16="http://schemas.microsoft.com/office/drawing/2014/main" id="{B3E1E658-63AA-4B90-9FAE-C2A0667908E7}"/>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79D8DE20-1A41-4F32-A2F7-D6BD777AD318}"/>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6" name="Freeform: Shape 15">
              <a:extLst>
                <a:ext uri="{FF2B5EF4-FFF2-40B4-BE49-F238E27FC236}">
                  <a16:creationId xmlns:a16="http://schemas.microsoft.com/office/drawing/2014/main" id="{5FA3E4C6-6EB9-4031-8A5E-9AB5F258FD63}"/>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7" name="Freeform: Shape 16">
              <a:extLst>
                <a:ext uri="{FF2B5EF4-FFF2-40B4-BE49-F238E27FC236}">
                  <a16:creationId xmlns:a16="http://schemas.microsoft.com/office/drawing/2014/main" id="{1C814088-BEA7-4D58-BEA6-545A939CB1F2}"/>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8" name="Freeform: Shape 17">
              <a:extLst>
                <a:ext uri="{FF2B5EF4-FFF2-40B4-BE49-F238E27FC236}">
                  <a16:creationId xmlns:a16="http://schemas.microsoft.com/office/drawing/2014/main" id="{0FCD5A5B-9703-4A12-A4FA-54B47108EFD1}"/>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4175493803"/>
      </p:ext>
    </p:extLst>
  </p:cSld>
  <p:clrMapOvr>
    <a:masterClrMapping/>
  </p:clrMapOvr>
  <p:transition>
    <p:fade/>
  </p:transition>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Typography Title Whit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1" y="1122364"/>
            <a:ext cx="6827265" cy="2576513"/>
          </a:xfrm>
        </p:spPr>
        <p:txBody>
          <a:bodyPr rIns="0" anchor="b"/>
          <a:lstStyle>
            <a:lvl1pPr algn="r">
              <a:defRPr sz="6000">
                <a:solidFill>
                  <a:schemeClr val="tx1"/>
                </a:solidFill>
              </a:defRPr>
            </a:lvl1pPr>
          </a:lstStyle>
          <a:p>
            <a:r>
              <a:rPr lang="en-US"/>
              <a:t>Click to edit Master title style</a:t>
            </a:r>
          </a:p>
        </p:txBody>
      </p:sp>
      <p:sp>
        <p:nvSpPr>
          <p:cNvPr id="3" name="Subtitle 2"/>
          <p:cNvSpPr>
            <a:spLocks noGrp="1"/>
          </p:cNvSpPr>
          <p:nvPr>
            <p:ph type="subTitle" idx="1"/>
          </p:nvPr>
        </p:nvSpPr>
        <p:spPr>
          <a:xfrm>
            <a:off x="553821" y="3698876"/>
            <a:ext cx="6827265" cy="1558924"/>
          </a:xfrm>
        </p:spPr>
        <p:txBody>
          <a:bodyPr/>
          <a:lstStyle>
            <a:lvl1pPr marL="0" indent="0" algn="r">
              <a:lnSpc>
                <a:spcPct val="100000"/>
              </a:lnSpc>
              <a:buNone/>
              <a:defRPr sz="2394">
                <a:solidFill>
                  <a:schemeClr val="accent1"/>
                </a:solidFill>
              </a:defRPr>
            </a:lvl1pPr>
            <a:lvl2pPr marL="456057" indent="0" algn="ctr">
              <a:buNone/>
              <a:defRPr sz="1995"/>
            </a:lvl2pPr>
            <a:lvl3pPr marL="912114" indent="0" algn="ctr">
              <a:buNone/>
              <a:defRPr sz="1795"/>
            </a:lvl3pPr>
            <a:lvl4pPr marL="1368171" indent="0" algn="ctr">
              <a:buNone/>
              <a:defRPr sz="1596"/>
            </a:lvl4pPr>
            <a:lvl5pPr marL="1824228" indent="0" algn="ctr">
              <a:buNone/>
              <a:defRPr sz="1596"/>
            </a:lvl5pPr>
            <a:lvl6pPr marL="2280285" indent="0" algn="ctr">
              <a:buNone/>
              <a:defRPr sz="1596"/>
            </a:lvl6pPr>
            <a:lvl7pPr marL="2736342" indent="0" algn="ctr">
              <a:buNone/>
              <a:defRPr sz="1596"/>
            </a:lvl7pPr>
            <a:lvl8pPr marL="3192399" indent="0" algn="ctr">
              <a:buNone/>
              <a:defRPr sz="1596"/>
            </a:lvl8pPr>
            <a:lvl9pPr marL="3648456"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1122364"/>
            <a:ext cx="4158426" cy="4135437"/>
          </a:xfrm>
        </p:spPr>
        <p:txBody>
          <a:bodyPr rIns="0" anchor="ctr"/>
          <a:lstStyle>
            <a:lvl1pPr marL="0" indent="0" algn="l">
              <a:buNone/>
              <a:defRPr>
                <a:solidFill>
                  <a:schemeClr val="accent3"/>
                </a:solidFill>
                <a:latin typeface="+mj-lt"/>
              </a:defRPr>
            </a:lvl1pPr>
            <a:lvl2pPr marL="456057" indent="0">
              <a:buNone/>
              <a:defRPr/>
            </a:lvl2pPr>
            <a:lvl3pPr marL="912114" indent="0">
              <a:buNone/>
              <a:defRPr/>
            </a:lvl3pPr>
            <a:lvl4pPr marL="1368171" indent="0">
              <a:buNone/>
              <a:defRPr/>
            </a:lvl4pPr>
            <a:lvl5pPr marL="1824228"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486120" y="1379539"/>
            <a:ext cx="0" cy="3621087"/>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985FEDB6-AE1B-4A26-A3DA-CCF9A9D4731D}"/>
              </a:ext>
            </a:extLst>
          </p:cNvPr>
          <p:cNvGrpSpPr/>
          <p:nvPr userDrawn="1"/>
        </p:nvGrpSpPr>
        <p:grpSpPr>
          <a:xfrm>
            <a:off x="553821" y="547293"/>
            <a:ext cx="1554197" cy="330567"/>
            <a:chOff x="7353301" y="-1897063"/>
            <a:chExt cx="5749290" cy="1225867"/>
          </a:xfrm>
        </p:grpSpPr>
        <p:sp>
          <p:nvSpPr>
            <p:cNvPr id="10" name="Freeform: Shape 9">
              <a:extLst>
                <a:ext uri="{FF2B5EF4-FFF2-40B4-BE49-F238E27FC236}">
                  <a16:creationId xmlns:a16="http://schemas.microsoft.com/office/drawing/2014/main" id="{009D12FA-0F93-4FF8-AB34-E1592DCD290E}"/>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FFEAC267-163C-4DCC-8381-D0CAC8DEC502}"/>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3" name="Freeform: Shape 12">
              <a:extLst>
                <a:ext uri="{FF2B5EF4-FFF2-40B4-BE49-F238E27FC236}">
                  <a16:creationId xmlns:a16="http://schemas.microsoft.com/office/drawing/2014/main" id="{210C74F8-8AA7-4335-B883-92AC821E5BC6}"/>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4" name="Freeform: Shape 13">
              <a:extLst>
                <a:ext uri="{FF2B5EF4-FFF2-40B4-BE49-F238E27FC236}">
                  <a16:creationId xmlns:a16="http://schemas.microsoft.com/office/drawing/2014/main" id="{10F6CD7D-FED7-4E94-B613-8858CD9EF9D5}"/>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84D0F63C-34B6-4893-AC74-41986002A339}"/>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3514421490"/>
      </p:ext>
    </p:extLst>
  </p:cSld>
  <p:clrMapOvr>
    <a:masterClrMapping/>
  </p:clrMapOvr>
  <p:transition>
    <p:fade/>
  </p:transition>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Title Only with sub-title">
    <p:spTree>
      <p:nvGrpSpPr>
        <p:cNvPr id="1" name=""/>
        <p:cNvGrpSpPr/>
        <p:nvPr/>
      </p:nvGrpSpPr>
      <p:grpSpPr>
        <a:xfrm>
          <a:off x="0" y="0"/>
          <a:ext cx="0" cy="0"/>
          <a:chOff x="0" y="0"/>
          <a:chExt cx="0" cy="0"/>
        </a:xfrm>
      </p:grpSpPr>
      <p:sp>
        <p:nvSpPr>
          <p:cNvPr id="2" name="Title 1"/>
          <p:cNvSpPr>
            <a:spLocks noGrp="1"/>
          </p:cNvSpPr>
          <p:nvPr>
            <p:ph type="title"/>
          </p:nvPr>
        </p:nvSpPr>
        <p:spPr>
          <a:xfrm>
            <a:off x="563369" y="473236"/>
            <a:ext cx="11081177" cy="1020602"/>
          </a:xfrm>
        </p:spPr>
        <p:txBody>
          <a:bodyPr/>
          <a:lstStyle/>
          <a:p>
            <a:r>
              <a:rPr lang="en-US"/>
              <a:t>Click to edit Master title style</a:t>
            </a:r>
          </a:p>
        </p:txBody>
      </p:sp>
      <p:sp>
        <p:nvSpPr>
          <p:cNvPr id="4" name="Footer Placeholder 3"/>
          <p:cNvSpPr>
            <a:spLocks noGrp="1"/>
          </p:cNvSpPr>
          <p:nvPr>
            <p:ph type="ftr" sz="quarter" idx="11"/>
          </p:nvPr>
        </p:nvSpPr>
        <p:spPr>
          <a:xfrm>
            <a:off x="4038600" y="6492716"/>
            <a:ext cx="4114800" cy="182880"/>
          </a:xfrm>
          <a:prstGeom prst="rect">
            <a:avLst/>
          </a:prstGeom>
        </p:spPr>
        <p:txBody>
          <a:bodyPr/>
          <a:lstStyle/>
          <a:p>
            <a:endParaRPr lang="en-IN"/>
          </a:p>
        </p:txBody>
      </p:sp>
      <p:sp>
        <p:nvSpPr>
          <p:cNvPr id="6" name="Text Placeholder 5">
            <a:extLst>
              <a:ext uri="{FF2B5EF4-FFF2-40B4-BE49-F238E27FC236}">
                <a16:creationId xmlns:a16="http://schemas.microsoft.com/office/drawing/2014/main" id="{90511ECA-E42E-4E41-86BD-D4D827D05FA1}"/>
              </a:ext>
            </a:extLst>
          </p:cNvPr>
          <p:cNvSpPr>
            <a:spLocks noGrp="1"/>
          </p:cNvSpPr>
          <p:nvPr>
            <p:ph type="body" sz="quarter" idx="13" hasCustomPrompt="1"/>
          </p:nvPr>
        </p:nvSpPr>
        <p:spPr>
          <a:xfrm>
            <a:off x="563369" y="1222805"/>
            <a:ext cx="11081177" cy="457200"/>
          </a:xfrm>
        </p:spPr>
        <p:txBody>
          <a:bodyPr anchor="ctr"/>
          <a:lstStyle>
            <a:lvl1pPr marL="0" indent="0">
              <a:buNone/>
              <a:defRPr sz="2200">
                <a:latin typeface="+mj-lt"/>
              </a:defRPr>
            </a:lvl1pPr>
          </a:lstStyle>
          <a:p>
            <a:pPr lvl="0"/>
            <a:r>
              <a:rPr lang="en-US"/>
              <a:t>Subheading</a:t>
            </a:r>
          </a:p>
        </p:txBody>
      </p:sp>
      <p:sp>
        <p:nvSpPr>
          <p:cNvPr id="7" name="Slide Number Placeholder 5">
            <a:extLst>
              <a:ext uri="{FF2B5EF4-FFF2-40B4-BE49-F238E27FC236}">
                <a16:creationId xmlns:a16="http://schemas.microsoft.com/office/drawing/2014/main" id="{3668EBDF-6910-4128-87F9-14E83FC783AF}"/>
              </a:ext>
            </a:extLst>
          </p:cNvPr>
          <p:cNvSpPr>
            <a:spLocks noGrp="1"/>
          </p:cNvSpPr>
          <p:nvPr>
            <p:ph type="sldNum" sz="quarter" idx="12"/>
          </p:nvPr>
        </p:nvSpPr>
        <p:spPr>
          <a:xfrm>
            <a:off x="11734143" y="6401594"/>
            <a:ext cx="366667" cy="365125"/>
          </a:xfrm>
          <a:prstGeom prst="rect">
            <a:avLst/>
          </a:prstGeom>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35306381"/>
      </p:ext>
    </p:extLst>
  </p:cSld>
  <p:clrMapOvr>
    <a:masterClrMapping/>
  </p:clrMapOvr>
  <p:transition>
    <p:fade/>
  </p:transition>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2_Title Only with sub-titl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9AD33B0-14F4-4447-A6C8-EED048148126}"/>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3810" y="3520440"/>
            <a:ext cx="12184380" cy="3337560"/>
          </a:xfrm>
          <a:prstGeom prst="rect">
            <a:avLst/>
          </a:prstGeom>
        </p:spPr>
      </p:pic>
      <p:sp>
        <p:nvSpPr>
          <p:cNvPr id="2" name="Title 1"/>
          <p:cNvSpPr>
            <a:spLocks noGrp="1"/>
          </p:cNvSpPr>
          <p:nvPr>
            <p:ph type="title"/>
          </p:nvPr>
        </p:nvSpPr>
        <p:spPr>
          <a:xfrm>
            <a:off x="563369" y="473236"/>
            <a:ext cx="11081177" cy="1020602"/>
          </a:xfrm>
        </p:spPr>
        <p:txBody>
          <a:bodyPr/>
          <a:lstStyle/>
          <a:p>
            <a:r>
              <a:rPr lang="en-US"/>
              <a:t>Click to edit Master title style</a:t>
            </a:r>
          </a:p>
        </p:txBody>
      </p:sp>
      <p:sp>
        <p:nvSpPr>
          <p:cNvPr id="4" name="Footer Placeholder 3"/>
          <p:cNvSpPr>
            <a:spLocks noGrp="1"/>
          </p:cNvSpPr>
          <p:nvPr>
            <p:ph type="ftr" sz="quarter" idx="11"/>
          </p:nvPr>
        </p:nvSpPr>
        <p:spPr>
          <a:xfrm>
            <a:off x="4038600" y="6492716"/>
            <a:ext cx="4114800" cy="182880"/>
          </a:xfrm>
          <a:prstGeom prst="rect">
            <a:avLst/>
          </a:prstGeom>
        </p:spPr>
        <p:txBody>
          <a:bodyPr/>
          <a:lstStyle>
            <a:lvl1pPr>
              <a:defRPr>
                <a:solidFill>
                  <a:schemeClr val="bg1"/>
                </a:solidFill>
              </a:defRPr>
            </a:lvl1pPr>
          </a:lstStyle>
          <a:p>
            <a:endParaRPr lang="en-IN"/>
          </a:p>
        </p:txBody>
      </p:sp>
      <p:sp>
        <p:nvSpPr>
          <p:cNvPr id="6" name="Text Placeholder 5">
            <a:extLst>
              <a:ext uri="{FF2B5EF4-FFF2-40B4-BE49-F238E27FC236}">
                <a16:creationId xmlns:a16="http://schemas.microsoft.com/office/drawing/2014/main" id="{90511ECA-E42E-4E41-86BD-D4D827D05FA1}"/>
              </a:ext>
            </a:extLst>
          </p:cNvPr>
          <p:cNvSpPr>
            <a:spLocks noGrp="1"/>
          </p:cNvSpPr>
          <p:nvPr>
            <p:ph type="body" sz="quarter" idx="13" hasCustomPrompt="1"/>
          </p:nvPr>
        </p:nvSpPr>
        <p:spPr>
          <a:xfrm>
            <a:off x="563369" y="1222805"/>
            <a:ext cx="11081177" cy="457200"/>
          </a:xfrm>
        </p:spPr>
        <p:txBody>
          <a:bodyPr anchor="ctr"/>
          <a:lstStyle>
            <a:lvl1pPr marL="0" indent="0">
              <a:buNone/>
              <a:defRPr sz="2200">
                <a:latin typeface="+mj-lt"/>
              </a:defRPr>
            </a:lvl1pPr>
          </a:lstStyle>
          <a:p>
            <a:pPr lvl="0"/>
            <a:r>
              <a:rPr lang="en-US"/>
              <a:t>Subheading</a:t>
            </a:r>
          </a:p>
        </p:txBody>
      </p:sp>
      <p:sp>
        <p:nvSpPr>
          <p:cNvPr id="7" name="Slide Number Placeholder 5">
            <a:extLst>
              <a:ext uri="{FF2B5EF4-FFF2-40B4-BE49-F238E27FC236}">
                <a16:creationId xmlns:a16="http://schemas.microsoft.com/office/drawing/2014/main" id="{3668EBDF-6910-4128-87F9-14E83FC783AF}"/>
              </a:ext>
            </a:extLst>
          </p:cNvPr>
          <p:cNvSpPr>
            <a:spLocks noGrp="1"/>
          </p:cNvSpPr>
          <p:nvPr>
            <p:ph type="sldNum" sz="quarter" idx="12"/>
          </p:nvPr>
        </p:nvSpPr>
        <p:spPr>
          <a:xfrm>
            <a:off x="11734143" y="6401594"/>
            <a:ext cx="366667" cy="365125"/>
          </a:xfrm>
          <a:prstGeom prst="rect">
            <a:avLst/>
          </a:prstGeom>
        </p:spPr>
        <p:txBody>
          <a:bodyPr/>
          <a:lstStyle>
            <a:lvl1pPr>
              <a:defRPr>
                <a:solidFill>
                  <a:schemeClr val="bg1"/>
                </a:solidFill>
              </a:defRPr>
            </a:lvl1pPr>
          </a:lstStyle>
          <a:p>
            <a:fld id="{7B76384A-BF72-4EC3-9EB1-950545506B9E}" type="slidenum">
              <a:rPr lang="en-IN" smtClean="0"/>
              <a:pPr/>
              <a:t>‹#›</a:t>
            </a:fld>
            <a:endParaRPr lang="en-IN"/>
          </a:p>
        </p:txBody>
      </p:sp>
    </p:spTree>
    <p:extLst>
      <p:ext uri="{BB962C8B-B14F-4D97-AF65-F5344CB8AC3E}">
        <p14:creationId xmlns:p14="http://schemas.microsoft.com/office/powerpoint/2010/main" val="447830591"/>
      </p:ext>
    </p:extLst>
  </p:cSld>
  <p:clrMapOvr>
    <a:masterClrMapping/>
  </p:clrMapOvr>
  <p:transition>
    <p:fade/>
  </p:transition>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1_Title Only with sub-titl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5068EA2-A5E8-4BC2-BABE-993071FF80DD}"/>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p:nvPr>
        </p:nvSpPr>
        <p:spPr>
          <a:xfrm>
            <a:off x="563369" y="473236"/>
            <a:ext cx="11081177" cy="1020602"/>
          </a:xfrm>
        </p:spPr>
        <p:txBody>
          <a:bodyPr/>
          <a:lstStyle>
            <a:lvl1pPr>
              <a:defRPr>
                <a:solidFill>
                  <a:schemeClr val="accent3"/>
                </a:solidFill>
              </a:defRPr>
            </a:lvl1pPr>
          </a:lstStyle>
          <a:p>
            <a:r>
              <a:rPr lang="en-US"/>
              <a:t>Click to edit Master title style</a:t>
            </a:r>
          </a:p>
        </p:txBody>
      </p:sp>
      <p:sp>
        <p:nvSpPr>
          <p:cNvPr id="6" name="Text Placeholder 5">
            <a:extLst>
              <a:ext uri="{FF2B5EF4-FFF2-40B4-BE49-F238E27FC236}">
                <a16:creationId xmlns:a16="http://schemas.microsoft.com/office/drawing/2014/main" id="{90511ECA-E42E-4E41-86BD-D4D827D05FA1}"/>
              </a:ext>
            </a:extLst>
          </p:cNvPr>
          <p:cNvSpPr>
            <a:spLocks noGrp="1"/>
          </p:cNvSpPr>
          <p:nvPr>
            <p:ph type="body" sz="quarter" idx="13" hasCustomPrompt="1"/>
          </p:nvPr>
        </p:nvSpPr>
        <p:spPr>
          <a:xfrm>
            <a:off x="563369" y="1222805"/>
            <a:ext cx="11081177" cy="457200"/>
          </a:xfrm>
        </p:spPr>
        <p:txBody>
          <a:bodyPr anchor="ctr"/>
          <a:lstStyle>
            <a:lvl1pPr marL="0" indent="0">
              <a:buNone/>
              <a:defRPr sz="2200">
                <a:solidFill>
                  <a:schemeClr val="bg1"/>
                </a:solidFill>
                <a:latin typeface="+mj-lt"/>
              </a:defRPr>
            </a:lvl1pPr>
          </a:lstStyle>
          <a:p>
            <a:pPr lvl="0"/>
            <a:r>
              <a:rPr lang="en-US"/>
              <a:t>Subheading</a:t>
            </a:r>
          </a:p>
        </p:txBody>
      </p:sp>
      <p:sp>
        <p:nvSpPr>
          <p:cNvPr id="4" name="Footer Placeholder 3"/>
          <p:cNvSpPr>
            <a:spLocks noGrp="1"/>
          </p:cNvSpPr>
          <p:nvPr>
            <p:ph type="ftr" sz="quarter" idx="11"/>
          </p:nvPr>
        </p:nvSpPr>
        <p:spPr>
          <a:xfrm>
            <a:off x="4038600" y="6492716"/>
            <a:ext cx="4114800" cy="182880"/>
          </a:xfrm>
          <a:prstGeom prst="rect">
            <a:avLst/>
          </a:prstGeom>
        </p:spPr>
        <p:txBody>
          <a:bodyPr/>
          <a:lstStyle>
            <a:lvl1pPr>
              <a:defRPr>
                <a:solidFill>
                  <a:schemeClr val="bg1"/>
                </a:solidFill>
              </a:defRPr>
            </a:lvl1pPr>
          </a:lstStyle>
          <a:p>
            <a:endParaRPr lang="en-IN"/>
          </a:p>
        </p:txBody>
      </p:sp>
      <p:sp>
        <p:nvSpPr>
          <p:cNvPr id="7" name="Slide Number Placeholder 5">
            <a:extLst>
              <a:ext uri="{FF2B5EF4-FFF2-40B4-BE49-F238E27FC236}">
                <a16:creationId xmlns:a16="http://schemas.microsoft.com/office/drawing/2014/main" id="{3668EBDF-6910-4128-87F9-14E83FC783AF}"/>
              </a:ext>
            </a:extLst>
          </p:cNvPr>
          <p:cNvSpPr>
            <a:spLocks noGrp="1"/>
          </p:cNvSpPr>
          <p:nvPr>
            <p:ph type="sldNum" sz="quarter" idx="12"/>
          </p:nvPr>
        </p:nvSpPr>
        <p:spPr>
          <a:xfrm>
            <a:off x="11734143" y="6401594"/>
            <a:ext cx="366667" cy="365125"/>
          </a:xfrm>
          <a:prstGeom prst="rect">
            <a:avLst/>
          </a:prstGeom>
        </p:spPr>
        <p:txBody>
          <a:bodyPr/>
          <a:lstStyle>
            <a:lvl1pPr>
              <a:defRPr>
                <a:solidFill>
                  <a:schemeClr val="bg1"/>
                </a:solidFill>
              </a:defRPr>
            </a:lvl1pPr>
          </a:lstStyle>
          <a:p>
            <a:fld id="{7B76384A-BF72-4EC3-9EB1-950545506B9E}" type="slidenum">
              <a:rPr lang="en-IN" smtClean="0"/>
              <a:pPr/>
              <a:t>‹#›</a:t>
            </a:fld>
            <a:endParaRPr lang="en-IN"/>
          </a:p>
        </p:txBody>
      </p:sp>
    </p:spTree>
    <p:extLst>
      <p:ext uri="{BB962C8B-B14F-4D97-AF65-F5344CB8AC3E}">
        <p14:creationId xmlns:p14="http://schemas.microsoft.com/office/powerpoint/2010/main" val="3916920346"/>
      </p:ext>
    </p:extLst>
  </p:cSld>
  <p:clrMapOvr>
    <a:masterClrMapping/>
  </p:clrMapOvr>
  <p:transition>
    <p:fade/>
  </p:transition>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Appendix">
    <p:bg>
      <p:bgPr>
        <a:solidFill>
          <a:schemeClr val="tx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57C5EDF-361A-4236-B112-44913FF70957}"/>
              </a:ext>
            </a:extLst>
          </p:cNvPr>
          <p:cNvSpPr>
            <a:spLocks noGrp="1"/>
          </p:cNvSpPr>
          <p:nvPr>
            <p:ph type="title"/>
          </p:nvPr>
        </p:nvSpPr>
        <p:spPr>
          <a:xfrm>
            <a:off x="563369" y="2918699"/>
            <a:ext cx="11081177" cy="1020602"/>
          </a:xfrm>
        </p:spPr>
        <p:txBody>
          <a:bodyPr anchor="ctr"/>
          <a:lstStyle>
            <a:lvl1pPr>
              <a:defRPr sz="3200">
                <a:solidFill>
                  <a:schemeClr val="accent3"/>
                </a:solidFill>
              </a:defRPr>
            </a:lvl1pPr>
          </a:lstStyle>
          <a:p>
            <a:r>
              <a:rPr lang="en-US"/>
              <a:t>Click to edit Master title style</a:t>
            </a:r>
          </a:p>
        </p:txBody>
      </p:sp>
    </p:spTree>
    <p:extLst>
      <p:ext uri="{BB962C8B-B14F-4D97-AF65-F5344CB8AC3E}">
        <p14:creationId xmlns:p14="http://schemas.microsoft.com/office/powerpoint/2010/main" val="333591436"/>
      </p:ext>
    </p:extLst>
  </p:cSld>
  <p:clrMapOvr>
    <a:masterClrMapping/>
  </p:clrMapOvr>
  <p:transition>
    <p:fade/>
  </p:transition>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Section Divider">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E1667F-5928-4CA5-9E9A-6D60293DC9AE}"/>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CB4BB6F7-36B3-42CD-8196-337611403848}"/>
              </a:ext>
              <a:ext uri="{C183D7F6-B498-43B3-948B-1728B52AA6E4}">
                <adec:decorative xmlns:adec="http://schemas.microsoft.com/office/drawing/2017/decorative" val="1"/>
              </a:ext>
            </a:extLst>
          </p:cNvPr>
          <p:cNvSpPr/>
          <p:nvPr userDrawn="1"/>
        </p:nvSpPr>
        <p:spPr bwMode="auto">
          <a:xfrm>
            <a:off x="0" y="0"/>
            <a:ext cx="12188952" cy="6858000"/>
          </a:xfrm>
          <a:prstGeom prst="rect">
            <a:avLst/>
          </a:prstGeom>
          <a:gradFill flip="none" rotWithShape="1">
            <a:gsLst>
              <a:gs pos="0">
                <a:srgbClr val="000000">
                  <a:alpha val="46000"/>
                </a:srgbClr>
              </a:gs>
              <a:gs pos="100000">
                <a:srgbClr val="000000">
                  <a:alpha val="40000"/>
                </a:srgbClr>
              </a:gs>
              <a:gs pos="58000">
                <a:srgbClr val="000000">
                  <a:alpha val="84000"/>
                </a:srgb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1" tIns="146304" rIns="182881" bIns="146304" numCol="1" spcCol="0" rtlCol="0" fromWordArt="0" anchor="t" anchorCtr="0" forceAA="0" compatLnSpc="1">
            <a:prstTxWarp prst="textNoShape">
              <a:avLst/>
            </a:prstTxWarp>
            <a:noAutofit/>
          </a:bodyPr>
          <a:lstStyle/>
          <a:p>
            <a:pPr defTabSz="932508" fontAlgn="base">
              <a:spcBef>
                <a:spcPct val="0"/>
              </a:spcBef>
              <a:spcAft>
                <a:spcPct val="0"/>
              </a:spcAft>
            </a:pPr>
            <a:endParaRPr lang="en-US" sz="1999">
              <a:gradFill>
                <a:gsLst>
                  <a:gs pos="0">
                    <a:srgbClr val="FFFFFF"/>
                  </a:gs>
                  <a:gs pos="100000">
                    <a:srgbClr val="FFFFFF"/>
                  </a:gs>
                </a:gsLst>
                <a:lin ang="5400000" scaled="0"/>
              </a:gradFill>
              <a:cs typeface="Segoe UI" pitchFamily="34" charset="0"/>
            </a:endParaRPr>
          </a:p>
        </p:txBody>
      </p:sp>
      <p:sp>
        <p:nvSpPr>
          <p:cNvPr id="5" name="Rectangle 4">
            <a:extLst>
              <a:ext uri="{FF2B5EF4-FFF2-40B4-BE49-F238E27FC236}">
                <a16:creationId xmlns:a16="http://schemas.microsoft.com/office/drawing/2014/main" id="{E28EF33B-97ED-4DAA-8343-1B0FA38CDF74}"/>
              </a:ext>
              <a:ext uri="{C183D7F6-B498-43B3-948B-1728B52AA6E4}">
                <adec:decorative xmlns:adec="http://schemas.microsoft.com/office/drawing/2017/decorative" val="1"/>
              </a:ext>
            </a:extLst>
          </p:cNvPr>
          <p:cNvSpPr/>
          <p:nvPr userDrawn="1"/>
        </p:nvSpPr>
        <p:spPr bwMode="auto">
          <a:xfrm flipH="1">
            <a:off x="0" y="0"/>
            <a:ext cx="1335024" cy="6858000"/>
          </a:xfrm>
          <a:prstGeom prst="rect">
            <a:avLst/>
          </a:prstGeom>
          <a:gradFill flip="none" rotWithShape="1">
            <a:gsLst>
              <a:gs pos="0">
                <a:srgbClr val="000000">
                  <a:alpha val="0"/>
                </a:srgbClr>
              </a:gs>
              <a:gs pos="100000">
                <a:srgbClr val="000000"/>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1" tIns="146304" rIns="182881" bIns="146304" numCol="1" spcCol="0" rtlCol="0" fromWordArt="0" anchor="t" anchorCtr="0" forceAA="0" compatLnSpc="1">
            <a:prstTxWarp prst="textNoShape">
              <a:avLst/>
            </a:prstTxWarp>
            <a:noAutofit/>
          </a:bodyPr>
          <a:lstStyle/>
          <a:p>
            <a:pPr defTabSz="932508" fontAlgn="base">
              <a:spcBef>
                <a:spcPct val="0"/>
              </a:spcBef>
              <a:spcAft>
                <a:spcPct val="0"/>
              </a:spcAft>
            </a:pPr>
            <a:endParaRPr lang="en-US" sz="1999">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4F6D03B8-1E65-4B5E-B5AA-4770DA1FBEE5}"/>
              </a:ext>
            </a:extLst>
          </p:cNvPr>
          <p:cNvSpPr>
            <a:spLocks noGrp="1"/>
          </p:cNvSpPr>
          <p:nvPr>
            <p:ph type="title"/>
          </p:nvPr>
        </p:nvSpPr>
        <p:spPr>
          <a:xfrm>
            <a:off x="555412" y="2918699"/>
            <a:ext cx="11081177" cy="1020602"/>
          </a:xfrm>
        </p:spPr>
        <p:txBody>
          <a:bodyPr anchor="ctr"/>
          <a:lstStyle>
            <a:lvl1pPr algn="ctr">
              <a:defRPr sz="4800">
                <a:solidFill>
                  <a:schemeClr val="accent3"/>
                </a:solidFill>
              </a:defRPr>
            </a:lvl1pPr>
          </a:lstStyle>
          <a:p>
            <a:r>
              <a:rPr lang="en-US"/>
              <a:t>Click to edit Master title style</a:t>
            </a:r>
            <a:endParaRPr lang="en-IN"/>
          </a:p>
        </p:txBody>
      </p:sp>
    </p:spTree>
    <p:extLst>
      <p:ext uri="{BB962C8B-B14F-4D97-AF65-F5344CB8AC3E}">
        <p14:creationId xmlns:p14="http://schemas.microsoft.com/office/powerpoint/2010/main" val="1914788044"/>
      </p:ext>
    </p:extLst>
  </p:cSld>
  <p:clrMapOvr>
    <a:masterClrMapping/>
  </p:clrMapOvr>
  <p:transition>
    <p:fade/>
  </p:transition>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563369" y="1506067"/>
            <a:ext cx="11081177" cy="2396047"/>
          </a:xfrm>
          <a:prstGeom prst="rect">
            <a:avLst/>
          </a:prstGeom>
        </p:spPr>
        <p:txBody>
          <a:bodyPr/>
          <a:lstStyle>
            <a:lvl1pPr marL="284078" indent="-284078">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8840" indent="-274764">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2918" indent="-284078">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6455" indent="-22353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89992" indent="-22353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8"/>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18"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a:xfrm>
            <a:off x="563369" y="473236"/>
            <a:ext cx="11081177" cy="1020602"/>
          </a:xfrm>
        </p:spPr>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34281427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2530099922"/>
      </p:ext>
    </p:extLst>
  </p:cSld>
  <p:clrMapOvr>
    <a:masterClrMapping/>
  </p:clrMapOvr>
  <p:transition>
    <p:fade/>
  </p:transition>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1_Appendix">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57C5EDF-361A-4236-B112-44913FF70957}"/>
              </a:ext>
            </a:extLst>
          </p:cNvPr>
          <p:cNvSpPr>
            <a:spLocks noGrp="1"/>
          </p:cNvSpPr>
          <p:nvPr>
            <p:ph type="title"/>
          </p:nvPr>
        </p:nvSpPr>
        <p:spPr>
          <a:xfrm>
            <a:off x="563369" y="2918699"/>
            <a:ext cx="11081177" cy="1020602"/>
          </a:xfrm>
        </p:spPr>
        <p:txBody>
          <a:bodyPr anchor="ctr"/>
          <a:lstStyle>
            <a:lvl1pPr>
              <a:defRPr sz="3200">
                <a:solidFill>
                  <a:schemeClr val="accent1"/>
                </a:solidFill>
              </a:defRPr>
            </a:lvl1pPr>
          </a:lstStyle>
          <a:p>
            <a:r>
              <a:rPr lang="en-US"/>
              <a:t>Click to edit Master title style</a:t>
            </a:r>
          </a:p>
        </p:txBody>
      </p:sp>
    </p:spTree>
    <p:extLst>
      <p:ext uri="{BB962C8B-B14F-4D97-AF65-F5344CB8AC3E}">
        <p14:creationId xmlns:p14="http://schemas.microsoft.com/office/powerpoint/2010/main" val="693716443"/>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5_Section Title">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96BD053-B6AD-4623-95A9-E6FB9E9A7E8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1997" cy="6858000"/>
          </a:xfrm>
          <a:prstGeom prst="rect">
            <a:avLst/>
          </a:prstGeom>
        </p:spPr>
      </p:pic>
      <p:sp>
        <p:nvSpPr>
          <p:cNvPr id="9" name="Rectangle 8">
            <a:extLst>
              <a:ext uri="{FF2B5EF4-FFF2-40B4-BE49-F238E27FC236}">
                <a16:creationId xmlns:a16="http://schemas.microsoft.com/office/drawing/2014/main" id="{C1AF8D31-8977-4D8B-85C8-54E9322D496C}"/>
              </a:ext>
            </a:extLst>
          </p:cNvPr>
          <p:cNvSpPr/>
          <p:nvPr userDrawn="1"/>
        </p:nvSpPr>
        <p:spPr bwMode="auto">
          <a:xfrm>
            <a:off x="0" y="11880"/>
            <a:ext cx="12191998" cy="6857999"/>
          </a:xfrm>
          <a:prstGeom prst="rect">
            <a:avLst/>
          </a:prstGeom>
          <a:solidFill>
            <a:schemeClr val="accent1">
              <a:alpha val="6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9195269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84553" cy="197241"/>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1" y="2695999"/>
            <a:ext cx="9630389" cy="1629553"/>
          </a:xfrm>
          <a:prstGeom prst="rect">
            <a:avLst/>
          </a:prstGeom>
          <a:noFill/>
        </p:spPr>
        <p:txBody>
          <a:bodyPr lIns="0" tIns="0" rIns="0" bIns="182880" anchor="b" anchorCtr="0"/>
          <a:lstStyle>
            <a:lvl1pPr>
              <a:defRPr sz="4705" strike="noStrike" spc="-49" baseline="0">
                <a:solidFill>
                  <a:schemeClr val="tx1"/>
                </a:solidFill>
              </a:defRPr>
            </a:lvl1pPr>
          </a:lstStyle>
          <a:p>
            <a:r>
              <a:rPr lang="en-US"/>
              <a:t>Azure presentation title </a:t>
            </a:r>
            <a:br>
              <a:rPr lang="en-US"/>
            </a:br>
            <a:r>
              <a:rPr lang="en-US"/>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42466" y="4499539"/>
            <a:ext cx="9602819" cy="844953"/>
          </a:xfrm>
          <a:prstGeom prst="rect">
            <a:avLst/>
          </a:prstGeom>
        </p:spPr>
        <p:txBody>
          <a:bodyPr/>
          <a:lstStyle>
            <a:lvl1pPr marL="0" indent="0">
              <a:buFont typeface="Arial" panose="020B0604020202020204" pitchFamily="34" charset="0"/>
              <a:buNone/>
              <a:defRPr sz="2745">
                <a:solidFill>
                  <a:schemeClr val="accent1"/>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7068290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6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589511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894240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1" y="1435100"/>
            <a:ext cx="5211763"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112951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5">
          <p15:clr>
            <a:srgbClr val="5ACBF0"/>
          </p15:clr>
        </p15:guide>
        <p15:guide id="4" pos="3660">
          <p15:clr>
            <a:srgbClr val="5ACBF0"/>
          </p15:clr>
        </p15:guide>
        <p15:guide id="5" pos="4024">
          <p15:clr>
            <a:srgbClr val="5ACBF0"/>
          </p15:clr>
        </p15:guide>
      </p15:sldGuideLst>
    </p:ext>
  </p:extLst>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927569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3">
          <p15:clr>
            <a:srgbClr val="5ACBF0"/>
          </p15:clr>
        </p15:guide>
        <p15:guide id="4" pos="3656">
          <p15:clr>
            <a:srgbClr val="5ACBF0"/>
          </p15:clr>
        </p15:guide>
        <p15:guide id="5" pos="4024">
          <p15:clr>
            <a:srgbClr val="5ACBF0"/>
          </p15:clr>
        </p15:guide>
      </p15:sldGuideLst>
    </p:ext>
  </p:extLst>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9"/>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9"/>
            <a:ext cx="5219700" cy="1612749"/>
          </a:xfrm>
        </p:spPr>
        <p:txBody>
          <a:bodyPr>
            <a:spAutoFit/>
          </a:bodyPr>
          <a:lstStyle>
            <a:lvl1pPr marL="171417" indent="-171417">
              <a:defRPr lang="en-US" sz="2400" dirty="0"/>
            </a:lvl1pPr>
            <a:lvl2pPr marL="342834" indent="-171417">
              <a:defRPr lang="en-US" dirty="0"/>
            </a:lvl2pPr>
            <a:lvl3pPr marL="514252" indent="-171417">
              <a:defRPr lang="en-US" dirty="0"/>
            </a:lvl3pPr>
            <a:lvl4pPr marL="666622" indent="-152371">
              <a:defRPr lang="en-US" dirty="0"/>
            </a:lvl4pPr>
            <a:lvl5pPr marL="793598" indent="-12062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9"/>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9"/>
            <a:ext cx="5219700" cy="1612749"/>
          </a:xfrm>
        </p:spPr>
        <p:txBody>
          <a:bodyPr>
            <a:spAutoFit/>
          </a:bodyPr>
          <a:lstStyle>
            <a:lvl1pPr marL="171417" indent="-171417">
              <a:defRPr lang="en-US" sz="2400" dirty="0"/>
            </a:lvl1pPr>
            <a:lvl2pPr marL="342834" indent="-171417">
              <a:defRPr lang="en-US" dirty="0"/>
            </a:lvl2pPr>
            <a:lvl3pPr marL="514252" indent="-171417">
              <a:defRPr lang="en-US" dirty="0"/>
            </a:lvl3pPr>
            <a:lvl4pPr marL="685668" indent="-136499">
              <a:defRPr lang="en-US" dirty="0"/>
            </a:lvl4pPr>
            <a:lvl5pPr marL="793598" indent="-12062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631599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Three Column Bullet with Subhead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738664"/>
          </a:xfrm>
        </p:spPr>
        <p:txBody>
          <a:bodyPr anchor="t"/>
          <a:lstStyle>
            <a:lvl1pPr marL="0" indent="0">
              <a:spcBef>
                <a:spcPts val="0"/>
              </a:spcBef>
              <a:buNone/>
              <a:defRPr sz="24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6"/>
            <a:ext cx="3264408" cy="1760482"/>
          </a:xfrm>
        </p:spPr>
        <p:txBody>
          <a:bodyPr wrap="square">
            <a:spAutoFit/>
          </a:bodyPr>
          <a:lstStyle>
            <a:lvl1pPr marL="176180" indent="-176180">
              <a:defRPr lang="en-US" sz="2000" dirty="0"/>
            </a:lvl1pPr>
            <a:lvl2pPr marL="322201" indent="-150784">
              <a:defRPr lang="en-US" sz="1800" dirty="0"/>
            </a:lvl2pPr>
            <a:lvl3pPr marL="466636" indent="-138086">
              <a:defRPr lang="en-US" dirty="0"/>
            </a:lvl3pPr>
            <a:lvl4pPr marL="595199" indent="-128563">
              <a:defRPr lang="en-US" dirty="0"/>
            </a:lvl4pPr>
            <a:lvl5pPr marL="731698" indent="-12221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738664"/>
          </a:xfrm>
        </p:spPr>
        <p:txBody>
          <a:bodyPr anchor="t"/>
          <a:lstStyle>
            <a:lvl1pPr marL="0" indent="0">
              <a:spcBef>
                <a:spcPts val="0"/>
              </a:spcBef>
              <a:buNone/>
              <a:defRPr sz="24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6"/>
            <a:ext cx="3264408" cy="1760482"/>
          </a:xfrm>
        </p:spPr>
        <p:txBody>
          <a:bodyPr wrap="square">
            <a:spAutoFit/>
          </a:bodyPr>
          <a:lstStyle>
            <a:lvl1pPr marL="176180" indent="-176180">
              <a:defRPr lang="en-US" sz="2000" dirty="0"/>
            </a:lvl1pPr>
            <a:lvl2pPr marL="398386" indent="-169830">
              <a:defRPr lang="en-US" sz="1800" dirty="0"/>
            </a:lvl2pPr>
            <a:lvl3pPr marL="555518" indent="-157133">
              <a:defRPr lang="en-US" dirty="0"/>
            </a:lvl3pPr>
            <a:lvl4pPr marL="685668" indent="-136499">
              <a:defRPr lang="en-US" dirty="0"/>
            </a:lvl4pPr>
            <a:lvl5pPr marL="799946" indent="-11110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738664"/>
          </a:xfrm>
        </p:spPr>
        <p:txBody>
          <a:bodyPr anchor="t"/>
          <a:lstStyle>
            <a:lvl1pPr marL="0" indent="0">
              <a:spcBef>
                <a:spcPts val="0"/>
              </a:spcBef>
              <a:buNone/>
              <a:defRPr sz="24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6"/>
            <a:ext cx="3264408" cy="1760482"/>
          </a:xfrm>
        </p:spPr>
        <p:txBody>
          <a:bodyPr wrap="square">
            <a:spAutoFit/>
          </a:bodyPr>
          <a:lstStyle>
            <a:lvl1pPr marL="176180" indent="-176180">
              <a:defRPr lang="en-US" sz="2000" dirty="0"/>
            </a:lvl1pPr>
            <a:lvl2pPr marL="398386" indent="-169830">
              <a:defRPr lang="en-US" sz="1800" dirty="0"/>
            </a:lvl2pPr>
            <a:lvl3pPr marL="555518" indent="-157133">
              <a:defRPr lang="en-US" dirty="0"/>
            </a:lvl3pPr>
            <a:lvl4pPr marL="685668" indent="-136499">
              <a:defRPr lang="en-US" dirty="0"/>
            </a:lvl4pPr>
            <a:lvl5pPr marL="799946" indent="-11110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696961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Four Column Bullet with Subhead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6"/>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6"/>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6"/>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6" y="2276475"/>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9" y="1438276"/>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9" y="2283116"/>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6"/>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4" y="2276475"/>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353027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265627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2875002"/>
            <a:ext cx="4160521"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4912216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5ACBF0"/>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1" pos="3336">
          <p15:clr>
            <a:srgbClr val="FBAE40"/>
          </p15:clr>
        </p15:guide>
        <p15:guide id="32" orient="horz" pos="2160">
          <p15:clr>
            <a:srgbClr val="5ACBF0"/>
          </p15:clr>
        </p15:guide>
        <p15:guide id="33" pos="2994">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53290" y="2979778"/>
            <a:ext cx="9144000" cy="553998"/>
          </a:xfrm>
          <a:noFill/>
        </p:spPr>
        <p:txBody>
          <a:bodyPr lIns="0" tIns="0" rIns="0" bIns="0" anchor="b" anchorCtr="0">
            <a:spAutoFit/>
          </a:bodyPr>
          <a:lstStyle>
            <a:lvl1pPr>
              <a:defRPr sz="3529"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53290" y="3962401"/>
            <a:ext cx="9144000"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8" name="MS logo gray - EMF" descr="Microsoft logo, gray text version">
            <a:extLst>
              <a:ext uri="{FF2B5EF4-FFF2-40B4-BE49-F238E27FC236}">
                <a16:creationId xmlns:a16="http://schemas.microsoft.com/office/drawing/2014/main" id="{8C946D13-F1CA-44EB-A8E8-5CC62C9E323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Tree>
    <p:extLst>
      <p:ext uri="{BB962C8B-B14F-4D97-AF65-F5344CB8AC3E}">
        <p14:creationId xmlns:p14="http://schemas.microsoft.com/office/powerpoint/2010/main" val="36070665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6_Section Title">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135B32C-770E-4F1A-9192-967E5B373B1E}"/>
              </a:ext>
            </a:extLst>
          </p:cNvPr>
          <p:cNvPicPr>
            <a:picLocks noChangeAspect="1"/>
          </p:cNvPicPr>
          <p:nvPr userDrawn="1"/>
        </p:nvPicPr>
        <p:blipFill>
          <a:blip r:embed="rId2"/>
          <a:stretch>
            <a:fillRect/>
          </a:stretch>
        </p:blipFill>
        <p:spPr>
          <a:xfrm>
            <a:off x="2" y="0"/>
            <a:ext cx="12191996" cy="6858970"/>
          </a:xfrm>
          <a:prstGeom prst="rect">
            <a:avLst/>
          </a:prstGeom>
        </p:spPr>
      </p:pic>
      <p:sp>
        <p:nvSpPr>
          <p:cNvPr id="9" name="Rectangle 8">
            <a:extLst>
              <a:ext uri="{FF2B5EF4-FFF2-40B4-BE49-F238E27FC236}">
                <a16:creationId xmlns:a16="http://schemas.microsoft.com/office/drawing/2014/main" id="{C1AF8D31-8977-4D8B-85C8-54E9322D496C}"/>
              </a:ext>
            </a:extLst>
          </p:cNvPr>
          <p:cNvSpPr/>
          <p:nvPr userDrawn="1"/>
        </p:nvSpPr>
        <p:spPr bwMode="auto">
          <a:xfrm>
            <a:off x="0" y="0"/>
            <a:ext cx="12191998" cy="6857999"/>
          </a:xfrm>
          <a:prstGeom prst="rect">
            <a:avLst/>
          </a:prstGeom>
          <a:solidFill>
            <a:schemeClr val="accent1">
              <a:alpha val="6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7889096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865696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2016079"/>
            <a:ext cx="4158362" cy="110812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610"/>
          </a:xfrm>
        </p:spPr>
        <p:txBody>
          <a:bodyPr/>
          <a:lstStyle>
            <a:lvl1pPr marL="0" indent="0">
              <a:buNone/>
              <a:defRPr sz="2200">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464269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Title - Diagonal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4" y="2016079"/>
            <a:ext cx="4745737" cy="110812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610"/>
          </a:xfrm>
        </p:spPr>
        <p:txBody>
          <a:bodyPr/>
          <a:lstStyle>
            <a:lvl1pPr marL="0" indent="0">
              <a:buNone/>
              <a:defRPr sz="2200">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7" name="Picture Placeholder 6" descr="This photo is a 'placeholder' only. Drag or drop your photo here, or click and tap the center to insert a photo.">
            <a:extLst>
              <a:ext uri="{FF2B5EF4-FFF2-40B4-BE49-F238E27FC236}">
                <a16:creationId xmlns:a16="http://schemas.microsoft.com/office/drawing/2014/main" id="{96FC256F-5E96-4FBB-9716-7513A1C62748}"/>
              </a:ext>
            </a:extLst>
          </p:cNvPr>
          <p:cNvSpPr>
            <a:spLocks noGrp="1" noChangeAspect="1"/>
          </p:cNvSpPr>
          <p:nvPr>
            <p:ph type="pic" sz="quarter" idx="11" hasCustomPrompt="1"/>
          </p:nvPr>
        </p:nvSpPr>
        <p:spPr bwMode="ltGray">
          <a:xfrm>
            <a:off x="5334001"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180823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1" pos="2993">
          <p15:clr>
            <a:srgbClr val="5ACBF0"/>
          </p15:clr>
        </p15:guide>
      </p15:sldGuideLst>
    </p:ext>
  </p:extLst>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353"/>
            <a:ext cx="4159950" cy="1108121"/>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832250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Diagonal Right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353"/>
            <a:ext cx="4745738" cy="1108121"/>
          </a:xfrm>
        </p:spPr>
        <p:txBody>
          <a:bodyPr anchor="ctr"/>
          <a:lstStyle/>
          <a:p>
            <a:r>
              <a:rPr lang="en-US"/>
              <a:t>Click to edit Master title style</a:t>
            </a:r>
          </a:p>
        </p:txBody>
      </p:sp>
      <p:sp>
        <p:nvSpPr>
          <p:cNvPr id="9" name="Picture Placeholder 8" descr="This photo is a 'placeholder' only. Drag or drop your photo here, or click and tap the center to insert a photo.">
            <a:extLst>
              <a:ext uri="{FF2B5EF4-FFF2-40B4-BE49-F238E27FC236}">
                <a16:creationId xmlns:a16="http://schemas.microsoft.com/office/drawing/2014/main" id="{2329700E-8602-48B7-B5D9-EEDEF0890439}"/>
              </a:ext>
            </a:extLst>
          </p:cNvPr>
          <p:cNvSpPr>
            <a:spLocks noGrp="1" noChangeAspect="1"/>
          </p:cNvSpPr>
          <p:nvPr>
            <p:ph type="pic" sz="quarter" idx="11" hasCustomPrompt="1"/>
          </p:nvPr>
        </p:nvSpPr>
        <p:spPr bwMode="ltGray">
          <a:xfrm>
            <a:off x="5334001"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834974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5" orient="horz" pos="2160">
          <p15:clr>
            <a:srgbClr val="5ACBF0"/>
          </p15:clr>
        </p15:guide>
        <p15:guide id="6" pos="3360">
          <p15:clr>
            <a:srgbClr val="5ACBF0"/>
          </p15:clr>
        </p15:guide>
      </p15:sldGuideLst>
    </p:ext>
  </p:extLst>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4" y="2979739"/>
            <a:ext cx="4163125" cy="861803"/>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0598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994425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orient="horz" pos="2304">
          <p15:clr>
            <a:srgbClr val="5ACBF0"/>
          </p15:clr>
        </p15:guide>
      </p15:sldGuideLst>
    </p:ext>
  </p:extLst>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2"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487911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975364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436097"/>
            <a:ext cx="11018520" cy="55406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1"/>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842344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151431248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56"/>
            <a:ext cx="11018520" cy="55406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365193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457592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5689600"/>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1" y="5689600"/>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2" y="5689600"/>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696885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514623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915436"/>
            <a:ext cx="11018520" cy="554061"/>
          </a:xfrm>
        </p:spPr>
        <p:txBody>
          <a:bodyPr anchor="ctr"/>
          <a:lstStyle>
            <a:lvl1pPr algn="ctr">
              <a:defRPr sz="3529"/>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1981200"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1756631" y="4984745"/>
            <a:ext cx="2532888" cy="738705"/>
          </a:xfrm>
        </p:spPr>
        <p:txBody>
          <a:bodyPr>
            <a:noAutofit/>
          </a:bodyPr>
          <a:lstStyle>
            <a:lvl1pPr marL="0" indent="0" algn="ctr">
              <a:spcBef>
                <a:spcPts val="0"/>
              </a:spcBef>
              <a:buNone/>
              <a:defRPr sz="2353">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5054125" y="23844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829556" y="4984747"/>
            <a:ext cx="2532888" cy="738705"/>
          </a:xfrm>
        </p:spPr>
        <p:txBody>
          <a:bodyPr>
            <a:noAutofit/>
          </a:bodyPr>
          <a:lstStyle>
            <a:lvl1pPr marL="0" indent="0" algn="ctr">
              <a:spcBef>
                <a:spcPts val="0"/>
              </a:spcBef>
              <a:buNone/>
              <a:defRPr sz="2353">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8127050"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902481" y="4984746"/>
            <a:ext cx="2532888" cy="738705"/>
          </a:xfrm>
        </p:spPr>
        <p:txBody>
          <a:bodyPr>
            <a:noAutofit/>
          </a:bodyPr>
          <a:lstStyle>
            <a:lvl1pPr marL="0" indent="0" algn="ctr">
              <a:spcBef>
                <a:spcPts val="0"/>
              </a:spcBef>
              <a:buNone/>
              <a:defRPr sz="2353">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378797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orient="horz" pos="751">
          <p15:clr>
            <a:srgbClr val="FBAE40"/>
          </p15:clr>
        </p15:guide>
        <p15:guide id="2" orient="horz" pos="3131">
          <p15:clr>
            <a:srgbClr val="5ACBF0"/>
          </p15:clr>
        </p15:guide>
        <p15:guide id="3" pos="3840">
          <p15:clr>
            <a:srgbClr val="5ACBF0"/>
          </p15:clr>
        </p15:guide>
        <p15:guide id="4" pos="1904">
          <p15:clr>
            <a:srgbClr val="5ACBF0"/>
          </p15:clr>
        </p15:guide>
        <p15:guide id="5" pos="5775">
          <p15:clr>
            <a:srgbClr val="5ACBF0"/>
          </p15:clr>
        </p15:guide>
        <p15:guide id="6" pos="1104">
          <p15:clr>
            <a:srgbClr val="5ACBF0"/>
          </p15:clr>
        </p15:guide>
        <p15:guide id="7" pos="2705">
          <p15:clr>
            <a:srgbClr val="5ACBF0"/>
          </p15:clr>
        </p15:guide>
        <p15:guide id="8" pos="3043">
          <p15:clr>
            <a:srgbClr val="5ACBF0"/>
          </p15:clr>
        </p15:guide>
        <p15:guide id="9" pos="4642">
          <p15:clr>
            <a:srgbClr val="5ACBF0"/>
          </p15:clr>
        </p15:guide>
        <p15:guide id="10" pos="4980">
          <p15:clr>
            <a:srgbClr val="5ACBF0"/>
          </p15:clr>
        </p15:guide>
        <p15:guide id="11" pos="6576">
          <p15:clr>
            <a:srgbClr val="5ACBF0"/>
          </p15:clr>
        </p15:guide>
        <p15:guide id="12" orient="horz" pos="1502">
          <p15:clr>
            <a:srgbClr val="5ACBF0"/>
          </p15:clr>
        </p15:guide>
      </p15:sldGuideLst>
    </p:ext>
  </p:extLst>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909480"/>
            <a:ext cx="11018520" cy="554061"/>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828296"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2612" y="4984746"/>
            <a:ext cx="2532888" cy="738705"/>
          </a:xfrm>
        </p:spPr>
        <p:txBody>
          <a:bodyPr/>
          <a:lstStyle>
            <a:lvl1pPr marL="0" indent="0" algn="ctr">
              <a:spcBef>
                <a:spcPts val="0"/>
              </a:spcBef>
              <a:buNone/>
              <a:defRPr sz="24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646239"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27985" y="4984747"/>
            <a:ext cx="2532888" cy="738705"/>
          </a:xfrm>
        </p:spPr>
        <p:txBody>
          <a:bodyPr/>
          <a:lstStyle>
            <a:lvl1pPr marL="0" indent="0" algn="ctr">
              <a:spcBef>
                <a:spcPts val="0"/>
              </a:spcBef>
              <a:buNone/>
              <a:defRPr sz="24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462013"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252243" y="4984746"/>
            <a:ext cx="2532888" cy="738705"/>
          </a:xfrm>
        </p:spPr>
        <p:txBody>
          <a:bodyPr/>
          <a:lstStyle>
            <a:lvl1pPr marL="0" indent="0" algn="ctr">
              <a:spcBef>
                <a:spcPts val="0"/>
              </a:spcBef>
              <a:buNone/>
              <a:defRPr sz="24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301069"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076500" y="4984746"/>
            <a:ext cx="2532888" cy="738705"/>
          </a:xfrm>
        </p:spPr>
        <p:txBody>
          <a:bodyPr/>
          <a:lstStyle>
            <a:lvl1pPr marL="0" indent="0" algn="ctr">
              <a:spcBef>
                <a:spcPts val="0"/>
              </a:spcBef>
              <a:buNone/>
              <a:defRPr sz="24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351095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orient="horz" pos="751">
          <p15:clr>
            <a:srgbClr val="FBAE40"/>
          </p15:clr>
        </p15:guide>
        <p15:guide id="2" orient="horz" pos="3138">
          <p15:clr>
            <a:srgbClr val="5ACBF0"/>
          </p15:clr>
        </p15:guide>
        <p15:guide id="3" pos="3937">
          <p15:clr>
            <a:srgbClr val="5ACBF0"/>
          </p15:clr>
        </p15:guide>
        <p15:guide id="4" pos="1961">
          <p15:clr>
            <a:srgbClr val="5ACBF0"/>
          </p15:clr>
        </p15:guide>
        <p15:guide id="5" pos="5717">
          <p15:clr>
            <a:srgbClr val="5ACBF0"/>
          </p15:clr>
        </p15:guide>
        <p15:guide id="6" pos="5534">
          <p15:clr>
            <a:srgbClr val="5ACBF0"/>
          </p15:clr>
        </p15:guide>
        <p15:guide id="7" pos="3760">
          <p15:clr>
            <a:srgbClr val="5ACBF0"/>
          </p15:clr>
        </p15:guide>
        <p15:guide id="8" pos="2162">
          <p15:clr>
            <a:srgbClr val="5ACBF0"/>
          </p15:clr>
        </p15:guide>
        <p15:guide id="10" pos="2955">
          <p15:clr>
            <a:srgbClr val="5ACBF0"/>
          </p15:clr>
        </p15:guide>
        <p15:guide id="11" pos="4727">
          <p15:clr>
            <a:srgbClr val="5ACBF0"/>
          </p15:clr>
        </p15:guide>
        <p15:guide id="12" pos="6515">
          <p15:clr>
            <a:srgbClr val="5ACBF0"/>
          </p15:clr>
        </p15:guide>
        <p15:guide id="13" pos="1176">
          <p15:clr>
            <a:srgbClr val="5ACBF0"/>
          </p15:clr>
        </p15:guide>
        <p15:guide id="14" orient="horz" pos="1504">
          <p15:clr>
            <a:srgbClr val="5ACBF0"/>
          </p15:clr>
        </p15:guide>
      </p15:sldGuideLst>
    </p:ext>
  </p:extLst>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7" y="2309813"/>
            <a:ext cx="3182027" cy="554061"/>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3"/>
            <a:ext cx="7253288" cy="430887"/>
          </a:xfrm>
        </p:spPr>
        <p:txBody>
          <a:bodyPr anchor="ctr"/>
          <a:lstStyle>
            <a:lvl1pPr marL="231730" indent="-231730">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4"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66224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4" y="3150383"/>
            <a:ext cx="3182027" cy="554061"/>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3211970"/>
            <a:ext cx="6667500" cy="430887"/>
          </a:xfrm>
        </p:spPr>
        <p:txBody>
          <a:bodyPr anchor="ctr"/>
          <a:lstStyle>
            <a:lvl1pPr marL="231730" indent="-231730">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844691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1894299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10862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9648253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0578338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21.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strike="noStrike">
                <a:solidFill>
                  <a:srgbClr val="000000"/>
                </a:solidFill>
              </a:defRPr>
            </a:lvl1pPr>
          </a:lstStyle>
          <a:p>
            <a:r>
              <a:rPr lang="en-US"/>
              <a:t>Title</a:t>
            </a:r>
          </a:p>
        </p:txBody>
      </p:sp>
      <p:sp>
        <p:nvSpPr>
          <p:cNvPr id="8" name="Text Box 3">
            <a:extLst>
              <a:ext uri="{FF2B5EF4-FFF2-40B4-BE49-F238E27FC236}">
                <a16:creationId xmlns:a16="http://schemas.microsoft.com/office/drawing/2014/main" id="{3F1DAFF6-F27C-B74D-96EC-43A1B70AA064}"/>
              </a:ext>
            </a:extLst>
          </p:cNvPr>
          <p:cNvSpPr txBox="1">
            <a:spLocks noChangeArrowheads="1"/>
          </p:cNvSpPr>
          <p:nvPr userDrawn="1"/>
        </p:nvSpPr>
        <p:spPr bwMode="blackWhite">
          <a:xfrm>
            <a:off x="454170" y="6455175"/>
            <a:ext cx="11306469"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6428667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22.xml><?xml version="1.0" encoding="utf-8"?>
<p:sldLayout xmlns:a="http://schemas.openxmlformats.org/drawingml/2006/main" xmlns:r="http://schemas.openxmlformats.org/officeDocument/2006/relationships" xmlns:p="http://schemas.openxmlformats.org/presentationml/2006/main" userDrawn="1">
  <p:cSld name="1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a:solidFill>
                  <a:srgbClr val="000000"/>
                </a:solidFill>
              </a:defRPr>
            </a:lvl1pPr>
          </a:lstStyle>
          <a:p>
            <a:r>
              <a:rPr lang="en-US"/>
              <a:t>Heading Segoe UI </a:t>
            </a:r>
            <a:r>
              <a:rPr lang="en-US" err="1"/>
              <a:t>Semibold</a:t>
            </a:r>
            <a:r>
              <a:rPr lang="en-US"/>
              <a:t> 28/32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userDrawn="1"/>
        </p:nvSpPr>
        <p:spPr bwMode="blackWhite">
          <a:xfrm>
            <a:off x="454170" y="6455175"/>
            <a:ext cx="11306469"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accent6">
                    <a:lumMod val="75000"/>
                  </a:schemeClr>
                </a:solidFill>
                <a:cs typeface="Segoe UI" pitchFamily="34" charset="0"/>
              </a:rPr>
              <a:t>©Microsoft Corporation									 Azure </a:t>
            </a:r>
          </a:p>
        </p:txBody>
      </p:sp>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455996" y="1922586"/>
            <a:ext cx="9384447" cy="3365537"/>
          </a:xfrm>
          <a:prstGeom prst="rect">
            <a:avLst/>
          </a:prstGeom>
        </p:spPr>
        <p:txBody>
          <a:bodyPr wrap="square" lIns="0" tIns="0" rIns="0" bIns="0">
            <a:spAutoFit/>
          </a:bodyPr>
          <a:lstStyle>
            <a:lvl1pPr marL="336080" marR="0" indent="-336080" algn="l" defTabSz="914192" rtl="0" eaLnBrk="1" fontAlgn="auto" latinLnBrk="0" hangingPunct="1">
              <a:lnSpc>
                <a:spcPts val="2353"/>
              </a:lnSpc>
              <a:spcBef>
                <a:spcPts val="0"/>
              </a:spcBef>
              <a:spcAft>
                <a:spcPts val="0"/>
              </a:spcAft>
              <a:buClrTx/>
              <a:buSzPct val="90000"/>
              <a:buFont typeface="Arial" panose="020B0604020202020204" pitchFamily="34" charset="0"/>
              <a:buChar char="•"/>
              <a:tabLst/>
              <a:defRPr lang="en-US" sz="1961" kern="1200" spc="0" baseline="0" dirty="0">
                <a:solidFill>
                  <a:srgbClr val="000000"/>
                </a:solidFill>
                <a:latin typeface="+mn-lt"/>
                <a:ea typeface="+mn-ea"/>
                <a:cs typeface="+mn-cs"/>
              </a:defRPr>
            </a:lvl1pPr>
            <a:lvl2pPr marL="224054" indent="0">
              <a:buNone/>
              <a:defRPr/>
            </a:lvl2pPr>
            <a:lvl3pPr marL="448107" indent="0">
              <a:buNone/>
              <a:defRPr/>
            </a:lvl3pPr>
            <a:lvl4pPr marL="672161" indent="0">
              <a:buNone/>
              <a:defRPr/>
            </a:lvl4pPr>
            <a:lvl5pPr marL="896214" indent="0">
              <a:buNone/>
              <a:defRPr/>
            </a:lvl5pPr>
          </a:lstStyle>
          <a:p>
            <a:pPr lvl="0"/>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080" marR="0" lvl="0" indent="-336080" algn="l" defTabSz="914192"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080" marR="0" lvl="0" indent="-336080" algn="l" defTabSz="914192"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endParaRPr lang="en-US"/>
          </a:p>
          <a:p>
            <a:pPr lvl="0"/>
            <a:endParaRPr lang="en-US"/>
          </a:p>
          <a:p>
            <a:pPr lvl="0"/>
            <a:endParaRPr lang="en-US"/>
          </a:p>
          <a:p>
            <a:pPr lvl="0"/>
            <a:endParaRPr lang="en-US"/>
          </a:p>
        </p:txBody>
      </p:sp>
    </p:spTree>
    <p:extLst>
      <p:ext uri="{BB962C8B-B14F-4D97-AF65-F5344CB8AC3E}">
        <p14:creationId xmlns:p14="http://schemas.microsoft.com/office/powerpoint/2010/main" val="39698453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23.xml><?xml version="1.0" encoding="utf-8"?>
<p:sldLayout xmlns:a="http://schemas.openxmlformats.org/drawingml/2006/main" xmlns:r="http://schemas.openxmlformats.org/officeDocument/2006/relationships" xmlns:p="http://schemas.openxmlformats.org/presentationml/2006/main" userDrawn="1">
  <p:cSld name="36pt Title/26pt Bullet Text">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1"/>
            </p:custDataLst>
          </p:nvPr>
        </p:nvGraphicFramePr>
        <p:xfrm>
          <a:off x="1558" y="1558"/>
          <a:ext cx="1556" cy="1556"/>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5" name="Object 4" hidden="1"/>
                      <p:cNvPicPr/>
                      <p:nvPr/>
                    </p:nvPicPr>
                    <p:blipFill>
                      <a:blip r:embed="rId4"/>
                      <a:stretch>
                        <a:fillRect/>
                      </a:stretch>
                    </p:blipFill>
                    <p:spPr>
                      <a:xfrm>
                        <a:off x="1558" y="1558"/>
                        <a:ext cx="1556" cy="1556"/>
                      </a:xfrm>
                      <a:prstGeom prst="rect">
                        <a:avLst/>
                      </a:prstGeom>
                    </p:spPr>
                  </p:pic>
                </p:oleObj>
              </mc:Fallback>
            </mc:AlternateContent>
          </a:graphicData>
        </a:graphic>
      </p:graphicFrame>
      <p:sp>
        <p:nvSpPr>
          <p:cNvPr id="2" name="Title 1"/>
          <p:cNvSpPr>
            <a:spLocks noGrp="1"/>
          </p:cNvSpPr>
          <p:nvPr>
            <p:ph type="title" hasCustomPrompt="1"/>
          </p:nvPr>
        </p:nvSpPr>
        <p:spPr>
          <a:xfrm>
            <a:off x="573712" y="259793"/>
            <a:ext cx="11005512" cy="745559"/>
          </a:xfrm>
        </p:spPr>
        <p:txBody>
          <a:bodyPr lIns="0" tIns="91440" rIns="146304" bIns="91440"/>
          <a:lstStyle>
            <a:lvl1pPr>
              <a:lnSpc>
                <a:spcPts val="4802"/>
              </a:lnSpc>
              <a:defRPr sz="3527" baseline="0">
                <a:solidFill>
                  <a:schemeClr val="accent1"/>
                </a:solidFill>
              </a:defRPr>
            </a:lvl1pPr>
          </a:lstStyle>
          <a:p>
            <a:r>
              <a:rPr lang="en-US"/>
              <a:t>Lorem ipsum dolor sit.</a:t>
            </a:r>
          </a:p>
        </p:txBody>
      </p:sp>
      <p:sp>
        <p:nvSpPr>
          <p:cNvPr id="3" name="Footer Placeholder 2"/>
          <p:cNvSpPr>
            <a:spLocks noGrp="1"/>
          </p:cNvSpPr>
          <p:nvPr>
            <p:ph type="ftr" sz="quarter" idx="10"/>
          </p:nvPr>
        </p:nvSpPr>
        <p:spPr/>
        <p:txBody>
          <a:bodyPr/>
          <a:lstStyle/>
          <a:p>
            <a:pPr>
              <a:defRPr/>
            </a:pPr>
            <a:r>
              <a:rPr lang="en-US">
                <a:solidFill>
                  <a:srgbClr val="505050"/>
                </a:solidFill>
              </a:rPr>
              <a:t>Microsoft confidential 2015</a:t>
            </a:r>
          </a:p>
        </p:txBody>
      </p:sp>
      <p:sp>
        <p:nvSpPr>
          <p:cNvPr id="4" name="Slide Number Placeholder 3"/>
          <p:cNvSpPr>
            <a:spLocks noGrp="1"/>
          </p:cNvSpPr>
          <p:nvPr>
            <p:ph type="sldNum" sz="quarter" idx="11"/>
          </p:nvPr>
        </p:nvSpPr>
        <p:spPr/>
        <p:txBody>
          <a:bodyPr/>
          <a:lstStyle/>
          <a:p>
            <a:pPr defTabSz="914168">
              <a:defRPr/>
            </a:pPr>
            <a:fld id="{27258FFF-F925-446B-8502-81C933981705}" type="slidenum">
              <a:rPr lang="en-US" smtClean="0">
                <a:solidFill>
                  <a:srgbClr val="505050"/>
                </a:solidFill>
              </a:rPr>
              <a:pPr defTabSz="914168">
                <a:defRPr/>
              </a:pPr>
              <a:t>‹#›</a:t>
            </a:fld>
            <a:endParaRPr lang="en-US">
              <a:solidFill>
                <a:srgbClr val="505050"/>
              </a:solidFill>
            </a:endParaRPr>
          </a:p>
        </p:txBody>
      </p:sp>
      <p:sp>
        <p:nvSpPr>
          <p:cNvPr id="8" name="Text Placeholder 7"/>
          <p:cNvSpPr>
            <a:spLocks noGrp="1"/>
          </p:cNvSpPr>
          <p:nvPr>
            <p:ph type="body" sz="quarter" idx="13" hasCustomPrompt="1"/>
          </p:nvPr>
        </p:nvSpPr>
        <p:spPr>
          <a:xfrm>
            <a:off x="591641" y="1515300"/>
            <a:ext cx="11005513" cy="2373101"/>
          </a:xfrm>
        </p:spPr>
        <p:txBody>
          <a:bodyPr lIns="0" tIns="0"/>
          <a:lstStyle>
            <a:lvl1pPr marL="228673" indent="-228673">
              <a:spcBef>
                <a:spcPts val="1174"/>
              </a:spcBef>
              <a:defRPr sz="2549">
                <a:latin typeface="+mn-lt"/>
              </a:defRPr>
            </a:lvl1pPr>
            <a:lvl2pPr marL="676682" indent="-228673">
              <a:spcBef>
                <a:spcPts val="1174"/>
              </a:spcBef>
              <a:buSzPct val="100000"/>
              <a:buFont typeface="Segoe UI" pitchFamily="34" charset="0"/>
              <a:buChar char="‐"/>
              <a:defRPr/>
            </a:lvl2pPr>
            <a:lvl3pPr marL="1124692" indent="-228673">
              <a:spcBef>
                <a:spcPts val="1174"/>
              </a:spcBef>
              <a:buFont typeface="Wingdings" pitchFamily="2" charset="2"/>
              <a:buChar char="§"/>
              <a:defRPr/>
            </a:lvl3pPr>
            <a:lvl4pPr marL="1568034" indent="-336008">
              <a:spcBef>
                <a:spcPts val="1174"/>
              </a:spcBef>
              <a:buFont typeface="+mj-lt"/>
              <a:buAutoNum type="arabicPeriod"/>
              <a:defRPr/>
            </a:lvl4pPr>
            <a:lvl5pPr marL="1907153" indent="-336008">
              <a:spcBef>
                <a:spcPts val="1174"/>
              </a:spcBef>
              <a:buFont typeface="+mj-lt"/>
              <a:buAutoNum type="alphaLcParenR"/>
              <a:defRPr/>
            </a:lvl5pPr>
          </a:lstStyle>
          <a:p>
            <a:pPr lvl="0"/>
            <a:r>
              <a:rPr lang="en-US" err="1"/>
              <a:t>Lorem</a:t>
            </a:r>
            <a:r>
              <a:rPr lang="en-US"/>
              <a:t> </a:t>
            </a:r>
            <a:r>
              <a:rPr lang="en-US" err="1"/>
              <a:t>ipsum</a:t>
            </a:r>
            <a:r>
              <a:rPr lang="en-US"/>
              <a:t> dolor sit </a:t>
            </a:r>
            <a:r>
              <a:rPr lang="en-US" err="1"/>
              <a:t>amet</a:t>
            </a:r>
            <a:r>
              <a:rPr lang="en-US"/>
              <a:t>, </a:t>
            </a:r>
            <a:r>
              <a:rPr lang="en-US" err="1"/>
              <a:t>consectetur</a:t>
            </a:r>
            <a:r>
              <a:rPr lang="en-US"/>
              <a:t> </a:t>
            </a:r>
            <a:r>
              <a:rPr lang="en-US" err="1"/>
              <a:t>adipiscing</a:t>
            </a:r>
            <a:r>
              <a:rPr lang="en-US"/>
              <a:t> </a:t>
            </a:r>
            <a:br>
              <a:rPr lang="en-US"/>
            </a:br>
            <a:r>
              <a:rPr lang="en-US" err="1"/>
              <a:t>elit</a:t>
            </a:r>
            <a:r>
              <a:rPr lang="en-US"/>
              <a:t>. </a:t>
            </a:r>
            <a:r>
              <a:rPr lang="en-US" err="1"/>
              <a:t>Nunc</a:t>
            </a:r>
            <a:r>
              <a:rPr lang="en-US"/>
              <a:t> et </a:t>
            </a:r>
            <a:r>
              <a:rPr lang="en-US" err="1"/>
              <a:t>sagittis</a:t>
            </a:r>
            <a:r>
              <a:rPr lang="en-US"/>
              <a:t> ligula</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278308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24.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A4B53A7-3209-46A6-9454-F38EAC8F11E7}" type="datetimeFigureOut">
              <a:rPr lang="en-US" smtClean="0"/>
              <a:t>11/30/2022</a:t>
            </a:fld>
            <a:endParaRPr lang="en-US"/>
          </a:p>
        </p:txBody>
      </p:sp>
      <p:sp>
        <p:nvSpPr>
          <p:cNvPr id="5" name="Footer Placeholder 4"/>
          <p:cNvSpPr>
            <a:spLocks noGrp="1"/>
          </p:cNvSpPr>
          <p:nvPr>
            <p:ph type="ftr" sz="quarter" idx="11"/>
          </p:nvPr>
        </p:nvSpPr>
        <p:spPr/>
        <p:txBody>
          <a:bodyPr/>
          <a:lstStyle/>
          <a:p>
            <a:pPr algn="ctr"/>
            <a:r>
              <a:rPr lang="en-US">
                <a:latin typeface="Segoe UI" panose="020B0502040204020203" pitchFamily="34" charset="0"/>
                <a:cs typeface="Segoe UI" panose="020B0502040204020203" pitchFamily="34" charset="0"/>
              </a:rPr>
              <a:t>Microsoft Highly Confidential –NOT Authorized Customer Facing Content</a:t>
            </a:r>
          </a:p>
          <a:p>
            <a:endParaRPr lang="en-US"/>
          </a:p>
        </p:txBody>
      </p:sp>
      <p:sp>
        <p:nvSpPr>
          <p:cNvPr id="6" name="Slide Number Placeholder 5"/>
          <p:cNvSpPr>
            <a:spLocks noGrp="1"/>
          </p:cNvSpPr>
          <p:nvPr>
            <p:ph type="sldNum" sz="quarter" idx="12"/>
          </p:nvPr>
        </p:nvSpPr>
        <p:spPr/>
        <p:txBody>
          <a:bodyPr/>
          <a:lstStyle/>
          <a:p>
            <a:fld id="{27CE633F-9882-4A5C-83A2-1109D0C73261}" type="slidenum">
              <a:rPr lang="en-US" smtClean="0"/>
              <a:t>‹#›</a:t>
            </a:fld>
            <a:endParaRPr lang="en-US"/>
          </a:p>
        </p:txBody>
      </p:sp>
    </p:spTree>
    <p:extLst>
      <p:ext uri="{BB962C8B-B14F-4D97-AF65-F5344CB8AC3E}">
        <p14:creationId xmlns:p14="http://schemas.microsoft.com/office/powerpoint/2010/main" val="14339671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2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ED7B140-9E7A-4F75-A98D-CA592B54C8D1}" type="datetimeFigureOut">
              <a:rPr lang="en-US" smtClean="0"/>
              <a:t>11/30/2022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4DFB06-E7F0-4F88-956F-784BB91140DC}" type="slidenum">
              <a:rPr lang="en-US" smtClean="0"/>
              <a:t>‹#›</a:t>
            </a:fld>
            <a:endParaRPr lang="en-US"/>
          </a:p>
        </p:txBody>
      </p:sp>
    </p:spTree>
    <p:extLst>
      <p:ext uri="{BB962C8B-B14F-4D97-AF65-F5344CB8AC3E}">
        <p14:creationId xmlns:p14="http://schemas.microsoft.com/office/powerpoint/2010/main" val="3691599784"/>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userDrawn="1">
  <p:cSld name="1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BB651035-36B1-415D-8FE3-8C820588801B}"/>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583113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27.xml><?xml version="1.0" encoding="utf-8"?>
<p:sldLayout xmlns:a="http://schemas.openxmlformats.org/drawingml/2006/main" xmlns:r="http://schemas.openxmlformats.org/officeDocument/2006/relationships" xmlns:p="http://schemas.openxmlformats.org/presentationml/2006/main" userDrawn="1">
  <p:cSld name="Overview 1">
    <p:spTree>
      <p:nvGrpSpPr>
        <p:cNvPr id="1" name=""/>
        <p:cNvGrpSpPr/>
        <p:nvPr/>
      </p:nvGrpSpPr>
      <p:grpSpPr>
        <a:xfrm>
          <a:off x="0" y="0"/>
          <a:ext cx="0" cy="0"/>
          <a:chOff x="0" y="0"/>
          <a:chExt cx="0" cy="0"/>
        </a:xfrm>
      </p:grpSpPr>
      <p:sp>
        <p:nvSpPr>
          <p:cNvPr id="7" name="Square photo placeholder" descr="placeholder for square image, 7.5 by 7.5 inches"/>
          <p:cNvSpPr>
            <a:spLocks noGrp="1"/>
          </p:cNvSpPr>
          <p:nvPr>
            <p:ph type="pic" sz="quarter" idx="11" hasCustomPrompt="1"/>
          </p:nvPr>
        </p:nvSpPr>
        <p:spPr>
          <a:xfrm>
            <a:off x="5334000" y="0"/>
            <a:ext cx="6858000" cy="6858000"/>
          </a:xfrm>
          <a:prstGeom prst="rect">
            <a:avLst/>
          </a:prstGeom>
        </p:spPr>
        <p:txBody>
          <a:bodyPr/>
          <a:lstStyle>
            <a:lvl1pPr marL="0" indent="0">
              <a:buNone/>
              <a:defRPr/>
            </a:lvl1pPr>
          </a:lstStyle>
          <a:p>
            <a:r>
              <a:rPr lang="en-US"/>
              <a:t>Tap to insert photo or illustration</a:t>
            </a:r>
          </a:p>
        </p:txBody>
      </p:sp>
      <p:sp>
        <p:nvSpPr>
          <p:cNvPr id="12" name="Bulleted list or outline">
            <a:extLst>
              <a:ext uri="{FF2B5EF4-FFF2-40B4-BE49-F238E27FC236}">
                <a16:creationId xmlns:a16="http://schemas.microsoft.com/office/drawing/2014/main" id="{41FA05D8-C973-4CF8-9DDB-21B367B88807}"/>
              </a:ext>
            </a:extLst>
          </p:cNvPr>
          <p:cNvSpPr>
            <a:spLocks noGrp="1"/>
          </p:cNvSpPr>
          <p:nvPr>
            <p:ph type="body" sz="quarter" idx="13" hasCustomPrompt="1"/>
          </p:nvPr>
        </p:nvSpPr>
        <p:spPr>
          <a:xfrm>
            <a:off x="588963" y="2774467"/>
            <a:ext cx="4579937" cy="3494571"/>
          </a:xfrm>
          <a:prstGeom prst="rect">
            <a:avLst/>
          </a:prstGeom>
        </p:spPr>
        <p:txBody>
          <a:bodyPr lIns="0" tIns="0" rIns="0" bIns="0"/>
          <a:lstStyle>
            <a:lvl1pPr marL="0" marR="0" indent="0" algn="l" defTabSz="932742" rtl="0" eaLnBrk="1" fontAlgn="auto" latinLnBrk="0" hangingPunct="1">
              <a:lnSpc>
                <a:spcPct val="100000"/>
              </a:lnSpc>
              <a:spcBef>
                <a:spcPts val="1800"/>
              </a:spcBef>
              <a:spcAft>
                <a:spcPts val="0"/>
              </a:spcAft>
              <a:buClrTx/>
              <a:buSzPct val="90000"/>
              <a:buFontTx/>
              <a:buNone/>
              <a:tabLst/>
              <a:defRPr sz="1600">
                <a:latin typeface="+mn-lt"/>
              </a:defRPr>
            </a:lvl1pPr>
            <a:lvl2pPr>
              <a:spcBef>
                <a:spcPts val="1800"/>
              </a:spcBef>
              <a:defRPr sz="1600">
                <a:latin typeface="+mn-lt"/>
              </a:defRPr>
            </a:lvl2pPr>
            <a:lvl3pPr>
              <a:spcBef>
                <a:spcPts val="1800"/>
              </a:spcBef>
              <a:defRPr sz="1600">
                <a:latin typeface="+mn-lt"/>
              </a:defRPr>
            </a:lvl3pPr>
            <a:lvl4pPr>
              <a:spcBef>
                <a:spcPts val="1800"/>
              </a:spcBef>
              <a:defRPr sz="1600">
                <a:latin typeface="+mn-lt"/>
              </a:defRPr>
            </a:lvl4pPr>
            <a:lvl5pPr>
              <a:spcBef>
                <a:spcPts val="1800"/>
              </a:spcBef>
              <a:defRPr sz="1600">
                <a:latin typeface="+mn-lt"/>
              </a:defRPr>
            </a:lvl5pPr>
          </a:lstStyle>
          <a:p>
            <a:pPr marL="228600" marR="0" lvl="0" indent="-228600" algn="l" defTabSz="932742" rtl="0" eaLnBrk="1" fontAlgn="auto" latinLnBrk="0" hangingPunct="1">
              <a:lnSpc>
                <a:spcPct val="100000"/>
              </a:lnSpc>
              <a:spcBef>
                <a:spcPts val="1800"/>
              </a:spcBef>
              <a:spcAft>
                <a:spcPts val="0"/>
              </a:spcAft>
              <a:buClrTx/>
              <a:buSzPct val="90000"/>
              <a:buFont typeface="Wingdings" panose="05000000000000000000" pitchFamily="2" charset="2"/>
              <a:buChar char=""/>
              <a:tabLst/>
              <a:defRPr/>
            </a:pPr>
            <a:r>
              <a:rPr lang="en-US"/>
              <a:t>Outline/list item</a:t>
            </a:r>
          </a:p>
          <a:p>
            <a:pPr marL="228600" marR="0" lvl="0" indent="-228600" algn="l" defTabSz="932742" rtl="0" eaLnBrk="1" fontAlgn="auto" latinLnBrk="0" hangingPunct="1">
              <a:lnSpc>
                <a:spcPct val="100000"/>
              </a:lnSpc>
              <a:spcBef>
                <a:spcPts val="1800"/>
              </a:spcBef>
              <a:spcAft>
                <a:spcPts val="0"/>
              </a:spcAft>
              <a:buClrTx/>
              <a:buSzPct val="90000"/>
              <a:buFont typeface="Wingdings" panose="05000000000000000000" pitchFamily="2" charset="2"/>
              <a:buChar char=""/>
              <a:tabLst/>
              <a:defRPr/>
            </a:pPr>
            <a:r>
              <a:rPr lang="en-US"/>
              <a:t>Outline/list item</a:t>
            </a:r>
          </a:p>
          <a:p>
            <a:pPr marL="228600" marR="0" lvl="0" indent="-228600" algn="l" defTabSz="932742" rtl="0" eaLnBrk="1" fontAlgn="auto" latinLnBrk="0" hangingPunct="1">
              <a:lnSpc>
                <a:spcPct val="100000"/>
              </a:lnSpc>
              <a:spcBef>
                <a:spcPts val="1800"/>
              </a:spcBef>
              <a:spcAft>
                <a:spcPts val="0"/>
              </a:spcAft>
              <a:buClrTx/>
              <a:buSzPct val="90000"/>
              <a:buFont typeface="Wingdings" panose="05000000000000000000" pitchFamily="2" charset="2"/>
              <a:buChar char=""/>
              <a:tabLst/>
              <a:defRPr/>
            </a:pPr>
            <a:r>
              <a:rPr lang="en-US"/>
              <a:t>Outline/list item</a:t>
            </a:r>
          </a:p>
          <a:p>
            <a:pPr marL="228600" marR="0" lvl="0" indent="-228600" algn="l" defTabSz="932742" rtl="0" eaLnBrk="1" fontAlgn="auto" latinLnBrk="0" hangingPunct="1">
              <a:lnSpc>
                <a:spcPct val="100000"/>
              </a:lnSpc>
              <a:spcBef>
                <a:spcPts val="1800"/>
              </a:spcBef>
              <a:spcAft>
                <a:spcPts val="0"/>
              </a:spcAft>
              <a:buClrTx/>
              <a:buSzPct val="90000"/>
              <a:buFont typeface="Wingdings" panose="05000000000000000000" pitchFamily="2" charset="2"/>
              <a:buChar char=""/>
              <a:tabLst/>
              <a:defRPr/>
            </a:pPr>
            <a:r>
              <a:rPr lang="en-US"/>
              <a:t>Outline/list item</a:t>
            </a:r>
          </a:p>
          <a:p>
            <a:pPr marL="228600" marR="0" lvl="0" indent="-228600" algn="l" defTabSz="932742" rtl="0" eaLnBrk="1" fontAlgn="auto" latinLnBrk="0" hangingPunct="1">
              <a:lnSpc>
                <a:spcPct val="100000"/>
              </a:lnSpc>
              <a:spcBef>
                <a:spcPts val="1800"/>
              </a:spcBef>
              <a:spcAft>
                <a:spcPts val="0"/>
              </a:spcAft>
              <a:buClrTx/>
              <a:buSzPct val="90000"/>
              <a:buFont typeface="Wingdings" panose="05000000000000000000" pitchFamily="2" charset="2"/>
              <a:buChar char=""/>
              <a:tabLst/>
              <a:defRPr/>
            </a:pPr>
            <a:r>
              <a:rPr lang="en-US"/>
              <a:t>Outline/list item</a:t>
            </a:r>
          </a:p>
          <a:p>
            <a:pPr marL="228600" marR="0" lvl="0" indent="-228600" algn="l" defTabSz="932742" rtl="0" eaLnBrk="1" fontAlgn="auto" latinLnBrk="0" hangingPunct="1">
              <a:lnSpc>
                <a:spcPct val="100000"/>
              </a:lnSpc>
              <a:spcBef>
                <a:spcPts val="1800"/>
              </a:spcBef>
              <a:spcAft>
                <a:spcPts val="0"/>
              </a:spcAft>
              <a:buClrTx/>
              <a:buSzPct val="90000"/>
              <a:buFont typeface="Wingdings" panose="05000000000000000000" pitchFamily="2" charset="2"/>
              <a:buChar char=""/>
              <a:tabLst/>
              <a:defRPr/>
            </a:pPr>
            <a:r>
              <a:rPr lang="en-US"/>
              <a:t>Outline/list item</a:t>
            </a:r>
          </a:p>
          <a:p>
            <a:pPr marL="228600" marR="0" lvl="0" indent="-228600" algn="l" defTabSz="932742" rtl="0" eaLnBrk="1" fontAlgn="auto" latinLnBrk="0" hangingPunct="1">
              <a:lnSpc>
                <a:spcPct val="100000"/>
              </a:lnSpc>
              <a:spcBef>
                <a:spcPts val="1800"/>
              </a:spcBef>
              <a:spcAft>
                <a:spcPts val="0"/>
              </a:spcAft>
              <a:buClrTx/>
              <a:buSzPct val="90000"/>
              <a:buFont typeface="Wingdings" panose="05000000000000000000" pitchFamily="2" charset="2"/>
              <a:buChar char=""/>
              <a:tabLst/>
              <a:defRPr/>
            </a:pPr>
            <a:r>
              <a:rPr lang="en-US"/>
              <a:t>Outline/list item</a:t>
            </a:r>
          </a:p>
          <a:p>
            <a:pPr lvl="0"/>
            <a:endParaRPr lang="en-US"/>
          </a:p>
        </p:txBody>
      </p:sp>
      <p:sp>
        <p:nvSpPr>
          <p:cNvPr id="19" name="Brief description of product or service"/>
          <p:cNvSpPr>
            <a:spLocks noGrp="1"/>
          </p:cNvSpPr>
          <p:nvPr>
            <p:ph type="body" sz="quarter" idx="17" hasCustomPrompt="1"/>
          </p:nvPr>
        </p:nvSpPr>
        <p:spPr>
          <a:xfrm>
            <a:off x="588963" y="1435608"/>
            <a:ext cx="4579937" cy="923330"/>
          </a:xfrm>
          <a:prstGeom prst="rect">
            <a:avLst/>
          </a:prstGeom>
        </p:spPr>
        <p:txBody>
          <a:bodyPr wrap="square" lIns="0" tIns="0" rIns="0" bIns="0">
            <a:spAutoFit/>
          </a:bodyPr>
          <a:lstStyle>
            <a:lvl1pPr marL="0" indent="0">
              <a:spcBef>
                <a:spcPts val="0"/>
              </a:spcBef>
              <a:buNone/>
              <a:defRPr sz="2000" baseline="0">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Description of product or service in a few lines:</a:t>
            </a:r>
          </a:p>
          <a:p>
            <a:pPr lvl="0"/>
            <a:endParaRPr lang="en-US"/>
          </a:p>
        </p:txBody>
      </p:sp>
      <p:sp>
        <p:nvSpPr>
          <p:cNvPr id="8" name="Overview 1 slide title">
            <a:extLst>
              <a:ext uri="{FF2B5EF4-FFF2-40B4-BE49-F238E27FC236}">
                <a16:creationId xmlns:a16="http://schemas.microsoft.com/office/drawing/2014/main" id="{62A23E9A-D633-4922-9865-01F536EF3D42}"/>
              </a:ext>
            </a:extLst>
          </p:cNvPr>
          <p:cNvSpPr>
            <a:spLocks noGrp="1"/>
          </p:cNvSpPr>
          <p:nvPr>
            <p:ph type="title" hasCustomPrompt="1"/>
          </p:nvPr>
        </p:nvSpPr>
        <p:spPr>
          <a:xfrm>
            <a:off x="589906" y="466081"/>
            <a:ext cx="4552449" cy="553998"/>
          </a:xfrm>
          <a:prstGeom prst="rect">
            <a:avLst/>
          </a:prstGeom>
        </p:spPr>
        <p:txBody>
          <a:bodyPr wrap="square" lIns="0" tIns="0" rIns="0" bIns="0">
            <a:spAutoFit/>
          </a:bodyPr>
          <a:lstStyle>
            <a:lvl1pPr>
              <a:spcBef>
                <a:spcPts val="0"/>
              </a:spcBef>
              <a:defRPr baseline="0"/>
            </a:lvl1pPr>
          </a:lstStyle>
          <a:p>
            <a:r>
              <a:rPr lang="en-US"/>
              <a:t>Overview (1)</a:t>
            </a:r>
          </a:p>
        </p:txBody>
      </p:sp>
    </p:spTree>
    <p:extLst>
      <p:ext uri="{BB962C8B-B14F-4D97-AF65-F5344CB8AC3E}">
        <p14:creationId xmlns:p14="http://schemas.microsoft.com/office/powerpoint/2010/main" val="2733684116"/>
      </p:ext>
    </p:extLst>
  </p:cSld>
  <p:clrMapOvr>
    <a:masterClrMapping/>
  </p:clrMapOvr>
  <p:transition>
    <p:fade/>
  </p:transition>
  <p:extLst>
    <p:ext uri="{DCECCB84-F9BA-43D5-87BE-67443E8EF086}">
      <p15:sldGuideLst xmlns:p15="http://schemas.microsoft.com/office/powerpoint/2012/main">
        <p15:guide id="1" pos="3840">
          <p15:clr>
            <a:srgbClr val="FBAE40"/>
          </p15:clr>
        </p15:guide>
        <p15:guide id="2" orient="horz" pos="2160">
          <p15:clr>
            <a:srgbClr val="FBAE40"/>
          </p15:clr>
        </p15:guide>
        <p15:guide id="3" pos="3360">
          <p15:clr>
            <a:srgbClr val="FBAE40"/>
          </p15:clr>
        </p15:guide>
      </p15:sldGuideLst>
    </p:ext>
  </p:extLst>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9" name="Picture 8" descr="Woman on computer in server room" title="Microsoft brand photo">
            <a:extLst>
              <a:ext uri="{FF2B5EF4-FFF2-40B4-BE49-F238E27FC236}">
                <a16:creationId xmlns:a16="http://schemas.microsoft.com/office/drawing/2014/main" id="{D8346183-CD6F-4E37-B5C5-E1C3091E716C}"/>
              </a:ext>
            </a:extLst>
          </p:cNvPr>
          <p:cNvPicPr>
            <a:picLocks noChangeAspect="1"/>
          </p:cNvPicPr>
          <p:nvPr userDrawn="1"/>
        </p:nvPicPr>
        <p:blipFill rotWithShape="1">
          <a:blip r:embed="rId3" cstate="screen">
            <a:extLst>
              <a:ext uri="{BEBA8EAE-BF5A-486C-A8C5-ECC9F3942E4B}">
                <a14:imgProps xmlns:a14="http://schemas.microsoft.com/office/drawing/2010/main">
                  <a14:imgLayer r:embed="rId4">
                    <a14:imgEffect>
                      <a14:colorTemperature colorTemp="5900"/>
                    </a14:imgEffect>
                  </a14:imgLayer>
                </a14:imgProps>
              </a:ext>
              <a:ext uri="{28A0092B-C50C-407E-A947-70E740481C1C}">
                <a14:useLocalDpi xmlns:a14="http://schemas.microsoft.com/office/drawing/2010/main"/>
              </a:ext>
            </a:extLst>
          </a:blip>
          <a:srcRect r="43749"/>
          <a:stretch/>
        </p:blipFill>
        <p:spPr>
          <a:xfrm flipH="1">
            <a:off x="5334001" y="0"/>
            <a:ext cx="6857998" cy="6858000"/>
          </a:xfrm>
          <a:prstGeom prst="rect">
            <a:avLst/>
          </a:prstGeom>
        </p:spPr>
      </p:pic>
    </p:spTree>
    <p:extLst>
      <p:ext uri="{BB962C8B-B14F-4D97-AF65-F5344CB8AC3E}">
        <p14:creationId xmlns:p14="http://schemas.microsoft.com/office/powerpoint/2010/main" val="15628102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3000">
          <p15:clr>
            <a:srgbClr val="5ACBF0"/>
          </p15:clr>
        </p15:guide>
      </p15:sldGuideLst>
    </p:ext>
  </p:extLst>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9" name="Picture 8" descr="Woman on computer in server room" title="Microsoft brand photo">
            <a:extLst>
              <a:ext uri="{FF2B5EF4-FFF2-40B4-BE49-F238E27FC236}">
                <a16:creationId xmlns:a16="http://schemas.microsoft.com/office/drawing/2014/main" id="{F400D441-3CA2-423B-9A5D-6C43D6CCA80E}"/>
              </a:ext>
            </a:extLst>
          </p:cNvPr>
          <p:cNvPicPr>
            <a:picLocks noChangeAspect="1"/>
          </p:cNvPicPr>
          <p:nvPr userDrawn="1"/>
        </p:nvPicPr>
        <p:blipFill rotWithShape="1">
          <a:blip r:embed="rId3" cstate="screen">
            <a:extLst>
              <a:ext uri="{BEBA8EAE-BF5A-486C-A8C5-ECC9F3942E4B}">
                <a14:imgProps xmlns:a14="http://schemas.microsoft.com/office/drawing/2010/main">
                  <a14:imgLayer r:embed="rId4">
                    <a14:imgEffect>
                      <a14:colorTemperature colorTemp="5900"/>
                    </a14:imgEffect>
                  </a14:imgLayer>
                </a14:imgProps>
              </a:ext>
              <a:ext uri="{28A0092B-C50C-407E-A947-70E740481C1C}">
                <a14:useLocalDpi xmlns:a14="http://schemas.microsoft.com/office/drawing/2010/main"/>
              </a:ext>
            </a:extLst>
          </a:blip>
          <a:srcRect r="43749"/>
          <a:stretch/>
        </p:blipFill>
        <p:spPr>
          <a:xfrm flipH="1">
            <a:off x="5334001" y="0"/>
            <a:ext cx="6857998" cy="6858000"/>
          </a:xfrm>
          <a:prstGeom prst="rect">
            <a:avLst/>
          </a:prstGeom>
        </p:spPr>
      </p:pic>
    </p:spTree>
    <p:extLst>
      <p:ext uri="{BB962C8B-B14F-4D97-AF65-F5344CB8AC3E}">
        <p14:creationId xmlns:p14="http://schemas.microsoft.com/office/powerpoint/2010/main" val="60838864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Thank you slide">
    <p:bg>
      <p:bgRef idx="1001">
        <a:schemeClr val="bg2"/>
      </p:bgRef>
    </p:bg>
    <p:spTree>
      <p:nvGrpSpPr>
        <p:cNvPr id="1" name=""/>
        <p:cNvGrpSpPr/>
        <p:nvPr/>
      </p:nvGrpSpPr>
      <p:grpSpPr>
        <a:xfrm>
          <a:off x="0" y="0"/>
          <a:ext cx="0" cy="0"/>
          <a:chOff x="0" y="0"/>
          <a:chExt cx="0" cy="0"/>
        </a:xfrm>
      </p:grpSpPr>
      <p:pic>
        <p:nvPicPr>
          <p:cNvPr id="10" name="MS logo gray - EMF" descr="Microsoft logo, gray text version">
            <a:extLst>
              <a:ext uri="{FF2B5EF4-FFF2-40B4-BE49-F238E27FC236}">
                <a16:creationId xmlns:a16="http://schemas.microsoft.com/office/drawing/2014/main" id="{A9F5AF9C-080C-4E3C-92EA-67D4B3D99FA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24900259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659215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7091077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78900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7727689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4890184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30" indent="-231730">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2000" b="0"/>
            </a:lvl2pPr>
            <a:lvl3pPr marL="639640" indent="-188876">
              <a:buFont typeface="Wingdings" panose="05000000000000000000" pitchFamily="2" charset="2"/>
              <a:buChar char=""/>
              <a:tabLst/>
              <a:defRPr sz="1600" b="0"/>
            </a:lvl3pPr>
            <a:lvl4pPr marL="828516" indent="-176180">
              <a:buFont typeface="Wingdings" panose="05000000000000000000" pitchFamily="2" charset="2"/>
              <a:buChar char=""/>
              <a:defRPr sz="1400" b="0"/>
            </a:lvl4pPr>
            <a:lvl5pPr marL="1023741" indent="-169830">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30" indent="-231730">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2000" b="0"/>
            </a:lvl2pPr>
            <a:lvl3pPr marL="639640" indent="-188876">
              <a:buFont typeface="Wingdings" panose="05000000000000000000" pitchFamily="2" charset="2"/>
              <a:buChar char=""/>
              <a:tabLst/>
              <a:defRPr sz="1600" b="0"/>
            </a:lvl3pPr>
            <a:lvl4pPr marL="828516" indent="-176180">
              <a:buFont typeface="Wingdings" panose="05000000000000000000" pitchFamily="2" charset="2"/>
              <a:buChar char=""/>
              <a:defRPr sz="1400" b="0"/>
            </a:lvl4pPr>
            <a:lvl5pPr marL="1023741" indent="-169830">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5702475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40063727"/>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3399733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25790649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2000">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116055501"/>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hank you slide">
    <p:bg>
      <p:bgRef idx="1001">
        <a:schemeClr val="bg2"/>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F655746-0C3B-471F-A078-7ABA6DFB5964}"/>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a:extLst>
              <a:ext uri="{FF2B5EF4-FFF2-40B4-BE49-F238E27FC236}">
                <a16:creationId xmlns:a16="http://schemas.microsoft.com/office/drawing/2014/main" id="{9C53D068-1EFE-4D02-84E8-90FD7FBD3FAB}"/>
              </a:ext>
            </a:extLst>
          </p:cNvPr>
          <p:cNvSpPr/>
          <p:nvPr userDrawn="1"/>
        </p:nvSpPr>
        <p:spPr bwMode="auto">
          <a:xfrm>
            <a:off x="1" y="0"/>
            <a:ext cx="9009380" cy="6857999"/>
          </a:xfrm>
          <a:prstGeom prst="rect">
            <a:avLst/>
          </a:prstGeom>
          <a:gradFill flip="none" rotWithShape="1">
            <a:gsLst>
              <a:gs pos="0">
                <a:schemeClr val="bg1">
                  <a:alpha val="0"/>
                </a:schemeClr>
              </a:gs>
              <a:gs pos="100000">
                <a:schemeClr val="bg1">
                  <a:alpha val="92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6" name="MS logo gray - EMF" descr="Microsoft logo, gray text version">
            <a:extLst>
              <a:ext uri="{FF2B5EF4-FFF2-40B4-BE49-F238E27FC236}">
                <a16:creationId xmlns:a16="http://schemas.microsoft.com/office/drawing/2014/main" id="{BC5F6987-CC3A-4E6C-894C-CBF9ADBA60E6}"/>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Tree>
    <p:custDataLst>
      <p:tags r:id="rId1"/>
    </p:custDataLst>
    <p:extLst>
      <p:ext uri="{BB962C8B-B14F-4D97-AF65-F5344CB8AC3E}">
        <p14:creationId xmlns:p14="http://schemas.microsoft.com/office/powerpoint/2010/main" val="181072300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0764202"/>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5" orient="horz" pos="2160">
          <p15:clr>
            <a:srgbClr val="FBAE40"/>
          </p15:clr>
        </p15:guide>
      </p15:sldGuideLst>
    </p:ext>
  </p:extLst>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19318445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7332915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40472956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0090983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40469617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8540080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2107471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58010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9219928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6" name="MS logo gray - EMF" descr="Microsoft logo, gray text version">
            <a:extLst>
              <a:ext uri="{FF2B5EF4-FFF2-40B4-BE49-F238E27FC236}">
                <a16:creationId xmlns:a16="http://schemas.microsoft.com/office/drawing/2014/main" id="{BC5F6987-CC3A-4E6C-894C-CBF9ADBA60E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Tree>
    <p:extLst>
      <p:ext uri="{BB962C8B-B14F-4D97-AF65-F5344CB8AC3E}">
        <p14:creationId xmlns:p14="http://schemas.microsoft.com/office/powerpoint/2010/main" val="41373349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2563650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196104169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1376068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53.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605504"/>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3">
            <a:extLst>
              <a:ext uri="{FF2B5EF4-FFF2-40B4-BE49-F238E27FC236}">
                <a16:creationId xmlns:a16="http://schemas.microsoft.com/office/drawing/2014/main" id="{F9672BD7-3EF3-4CA4-8AB9-EBE72F701257}"/>
              </a:ext>
            </a:extLst>
          </p:cNvPr>
          <p:cNvSpPr txBox="1">
            <a:spLocks/>
          </p:cNvSpPr>
          <p:nvPr userDrawn="1"/>
        </p:nvSpPr>
        <p:spPr>
          <a:xfrm>
            <a:off x="4673600" y="6477000"/>
            <a:ext cx="2844800" cy="365125"/>
          </a:xfrm>
          <a:prstGeom prst="rect">
            <a:avLst/>
          </a:prstGeom>
        </p:spPr>
        <p:txBody>
          <a:bodyPr lIns="182880" rIns="18288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3F3F3F"/>
                </a:solidFill>
                <a:effectLst/>
                <a:uLnTx/>
                <a:uFillTx/>
                <a:latin typeface="Segoe UI"/>
                <a:ea typeface="+mn-ea"/>
              </a:rPr>
              <a:t>Microsoft Confidential</a:t>
            </a:r>
          </a:p>
        </p:txBody>
      </p:sp>
    </p:spTree>
    <p:extLst>
      <p:ext uri="{BB962C8B-B14F-4D97-AF65-F5344CB8AC3E}">
        <p14:creationId xmlns:p14="http://schemas.microsoft.com/office/powerpoint/2010/main" val="3665390018"/>
      </p:ext>
    </p:extLst>
  </p:cSld>
  <p:clrMapOvr>
    <a:masterClrMapping/>
  </p:clrMapOvr>
  <p:transition>
    <p:fade/>
  </p:transition>
</p:sldLayout>
</file>

<file path=ppt/slideLayouts/slideLayout354.xml><?xml version="1.0" encoding="utf-8"?>
<p:sldLayout xmlns:a="http://schemas.openxmlformats.org/drawingml/2006/main" xmlns:r="http://schemas.openxmlformats.org/officeDocument/2006/relationships" xmlns:p="http://schemas.openxmlformats.org/presentationml/2006/main" userDrawn="1">
  <p:cSld name="1_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3171766"/>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92798"/>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Click to edit Master text styles</a:t>
            </a:r>
          </a:p>
          <a:p>
            <a:pPr marL="418625" marR="0" lvl="1" indent="-16807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Second level</a:t>
            </a:r>
          </a:p>
          <a:p>
            <a:pPr marL="627160" marR="0" lvl="2" indent="-185191"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Third level</a:t>
            </a:r>
          </a:p>
          <a:p>
            <a:pPr marL="812350" marR="0" lvl="3" indent="-17274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Fourth level</a:t>
            </a:r>
          </a:p>
          <a:p>
            <a:pPr marL="1003766" marR="0" lvl="4" indent="-16651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Fifth level</a:t>
            </a:r>
          </a:p>
        </p:txBody>
      </p:sp>
      <p:sp>
        <p:nvSpPr>
          <p:cNvPr id="6" name="Slide Number Placeholder 3">
            <a:extLst>
              <a:ext uri="{FF2B5EF4-FFF2-40B4-BE49-F238E27FC236}">
                <a16:creationId xmlns:a16="http://schemas.microsoft.com/office/drawing/2014/main" id="{93CAD179-FA37-47CE-A2B4-B5831510EF73}"/>
              </a:ext>
            </a:extLst>
          </p:cNvPr>
          <p:cNvSpPr txBox="1">
            <a:spLocks/>
          </p:cNvSpPr>
          <p:nvPr userDrawn="1"/>
        </p:nvSpPr>
        <p:spPr>
          <a:xfrm>
            <a:off x="4673600" y="6477000"/>
            <a:ext cx="2844800" cy="365125"/>
          </a:xfrm>
          <a:prstGeom prst="rect">
            <a:avLst/>
          </a:prstGeom>
        </p:spPr>
        <p:txBody>
          <a:bodyPr lIns="182880" rIns="18288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3F3F3F"/>
                </a:solidFill>
                <a:effectLst/>
                <a:uLnTx/>
                <a:uFillTx/>
                <a:latin typeface="Segoe UI"/>
                <a:ea typeface="+mn-ea"/>
              </a:rPr>
              <a:t>Microsoft Confidential</a:t>
            </a:r>
          </a:p>
        </p:txBody>
      </p:sp>
    </p:spTree>
    <p:extLst>
      <p:ext uri="{BB962C8B-B14F-4D97-AF65-F5344CB8AC3E}">
        <p14:creationId xmlns:p14="http://schemas.microsoft.com/office/powerpoint/2010/main" val="698409062"/>
      </p:ext>
    </p:extLst>
  </p:cSld>
  <p:clrMapOvr>
    <a:masterClrMapping/>
  </p:clrMapOvr>
  <p:transition>
    <p:fade/>
  </p:transition>
</p:sldLayout>
</file>

<file path=ppt/slideLayouts/slideLayout355.xml><?xml version="1.0" encoding="utf-8"?>
<p:sldLayout xmlns:a="http://schemas.openxmlformats.org/drawingml/2006/main" xmlns:r="http://schemas.openxmlformats.org/officeDocument/2006/relationships" xmlns:p="http://schemas.openxmlformats.org/presentationml/2006/main">
  <p:cSld name="CENTER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lgn="ctr">
              <a:defRPr/>
            </a:lvl1pPr>
          </a:lstStyle>
          <a:p>
            <a:r>
              <a:rPr lang="en-US"/>
              <a:t>Click to edit Master title style</a:t>
            </a:r>
          </a:p>
        </p:txBody>
      </p:sp>
      <p:sp>
        <p:nvSpPr>
          <p:cNvPr id="3" name="Slide Number Placeholder 3">
            <a:extLst>
              <a:ext uri="{FF2B5EF4-FFF2-40B4-BE49-F238E27FC236}">
                <a16:creationId xmlns:a16="http://schemas.microsoft.com/office/drawing/2014/main" id="{15E0B963-1357-441D-9F9C-D62C17D3725E}"/>
              </a:ext>
            </a:extLst>
          </p:cNvPr>
          <p:cNvSpPr txBox="1">
            <a:spLocks/>
          </p:cNvSpPr>
          <p:nvPr userDrawn="1"/>
        </p:nvSpPr>
        <p:spPr>
          <a:xfrm>
            <a:off x="4673600" y="6477000"/>
            <a:ext cx="2844800" cy="365125"/>
          </a:xfrm>
          <a:prstGeom prst="rect">
            <a:avLst/>
          </a:prstGeom>
        </p:spPr>
        <p:txBody>
          <a:bodyPr lIns="182880" rIns="18288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3F3F3F"/>
                </a:solidFill>
                <a:effectLst/>
                <a:uLnTx/>
                <a:uFillTx/>
                <a:latin typeface="Segoe UI"/>
                <a:ea typeface="+mn-ea"/>
              </a:rPr>
              <a:t>Microsoft Confidential</a:t>
            </a:r>
          </a:p>
        </p:txBody>
      </p:sp>
    </p:spTree>
    <p:extLst>
      <p:ext uri="{BB962C8B-B14F-4D97-AF65-F5344CB8AC3E}">
        <p14:creationId xmlns:p14="http://schemas.microsoft.com/office/powerpoint/2010/main" val="4115043228"/>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56.xml><?xml version="1.0" encoding="utf-8"?>
<p:sldLayout xmlns:a="http://schemas.openxmlformats.org/drawingml/2006/main" xmlns:r="http://schemas.openxmlformats.org/officeDocument/2006/relationships" xmlns:p="http://schemas.openxmlformats.org/presentationml/2006/main" userDrawn="1">
  <p:cSld name="3_General content_light">
    <p:spTree>
      <p:nvGrpSpPr>
        <p:cNvPr id="1" name=""/>
        <p:cNvGrpSpPr/>
        <p:nvPr/>
      </p:nvGrpSpPr>
      <p:grpSpPr>
        <a:xfrm>
          <a:off x="0" y="0"/>
          <a:ext cx="0" cy="0"/>
          <a:chOff x="0" y="0"/>
          <a:chExt cx="0" cy="0"/>
        </a:xfrm>
      </p:grpSpPr>
      <p:sp>
        <p:nvSpPr>
          <p:cNvPr id="2" name="Title 1"/>
          <p:cNvSpPr>
            <a:spLocks noGrp="1"/>
          </p:cNvSpPr>
          <p:nvPr>
            <p:ph type="title"/>
          </p:nvPr>
        </p:nvSpPr>
        <p:spPr>
          <a:xfrm>
            <a:off x="301752" y="301752"/>
            <a:ext cx="11274552" cy="685800"/>
          </a:xfrm>
        </p:spPr>
        <p:txBody>
          <a:bodyPr>
            <a:normAutofit/>
          </a:bodyPr>
          <a:lstStyle>
            <a:lvl1pPr>
              <a:defRPr sz="3200"/>
            </a:lvl1pPr>
          </a:lstStyle>
          <a:p>
            <a:r>
              <a:rPr lang="en-US"/>
              <a:t>Click to edit Master title style</a:t>
            </a:r>
          </a:p>
        </p:txBody>
      </p:sp>
      <p:sp>
        <p:nvSpPr>
          <p:cNvPr id="3" name="Date Placeholder 2"/>
          <p:cNvSpPr>
            <a:spLocks noGrp="1"/>
          </p:cNvSpPr>
          <p:nvPr>
            <p:ph type="dt" sz="half" idx="10"/>
          </p:nvPr>
        </p:nvSpPr>
        <p:spPr/>
        <p:txBody>
          <a:bodyPr/>
          <a:lstStyle/>
          <a:p>
            <a:fld id="{C3AB3372-E31A-47D4-9482-4E667820B5CC}" type="datetime1">
              <a:rPr lang="en-US" smtClean="0"/>
              <a:t>11/30/2022</a:t>
            </a:fld>
            <a:endParaRPr lang="en-US"/>
          </a:p>
        </p:txBody>
      </p:sp>
      <p:sp>
        <p:nvSpPr>
          <p:cNvPr id="7" name="Text Placeholder 6"/>
          <p:cNvSpPr>
            <a:spLocks noGrp="1"/>
          </p:cNvSpPr>
          <p:nvPr>
            <p:ph type="body" sz="quarter" idx="13"/>
          </p:nvPr>
        </p:nvSpPr>
        <p:spPr>
          <a:xfrm>
            <a:off x="402336" y="1143000"/>
            <a:ext cx="11173968" cy="4956048"/>
          </a:xfrm>
        </p:spPr>
        <p:txBody>
          <a:bodyPr/>
          <a:lstStyle>
            <a:lvl2pPr>
              <a:buSzPct val="90000"/>
              <a:defRPr/>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3"/>
          <p:cNvSpPr txBox="1">
            <a:spLocks/>
          </p:cNvSpPr>
          <p:nvPr userDrawn="1"/>
        </p:nvSpPr>
        <p:spPr>
          <a:xfrm>
            <a:off x="4673600" y="6355080"/>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a:latin typeface="Segoe UI" panose="020B0502040204020203" pitchFamily="34" charset="0"/>
                <a:cs typeface="Segoe UI" panose="020B0502040204020203" pitchFamily="34" charset="0"/>
              </a:rPr>
              <a:t>Microsoft Confidential</a:t>
            </a:r>
          </a:p>
        </p:txBody>
      </p:sp>
    </p:spTree>
    <p:extLst>
      <p:ext uri="{BB962C8B-B14F-4D97-AF65-F5344CB8AC3E}">
        <p14:creationId xmlns:p14="http://schemas.microsoft.com/office/powerpoint/2010/main" val="3400127790"/>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562847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8.xml><?xml version="1.0" encoding="utf-8"?>
<p:sldLayout xmlns:a="http://schemas.openxmlformats.org/drawingml/2006/main" xmlns:r="http://schemas.openxmlformats.org/officeDocument/2006/relationships" xmlns:p="http://schemas.openxmlformats.org/presentationml/2006/main" userDrawn="1">
  <p:cSld name="2_Title/sub-title only_blue">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92" tIns="393192" bIns="91440">
            <a:normAutofit/>
          </a:bodyPr>
          <a:lstStyle>
            <a:lvl1pPr marL="0" indent="0">
              <a:buNone/>
              <a:defRPr sz="4400">
                <a:solidFill>
                  <a:schemeClr val="tx2"/>
                </a:solidFill>
                <a:latin typeface="+mj-lt"/>
              </a:defRPr>
            </a:lvl1pPr>
          </a:lstStyle>
          <a:p>
            <a:pPr lvl="0"/>
            <a:r>
              <a:rPr lang="en-US"/>
              <a:t>Title</a:t>
            </a:r>
          </a:p>
        </p:txBody>
      </p:sp>
      <p:sp>
        <p:nvSpPr>
          <p:cNvPr id="8" name="Text Placeholder 7"/>
          <p:cNvSpPr>
            <a:spLocks noGrp="1"/>
          </p:cNvSpPr>
          <p:nvPr>
            <p:ph type="body" sz="quarter" idx="11" hasCustomPrompt="1"/>
          </p:nvPr>
        </p:nvSpPr>
        <p:spPr>
          <a:xfrm>
            <a:off x="0" y="1243014"/>
            <a:ext cx="12192000" cy="724246"/>
          </a:xfrm>
        </p:spPr>
        <p:txBody>
          <a:bodyPr lIns="393192" bIns="91440"/>
          <a:lstStyle>
            <a:lvl1pPr marL="0" indent="0">
              <a:buNone/>
              <a:defRPr>
                <a:solidFill>
                  <a:schemeClr val="tx1"/>
                </a:solidFill>
                <a:latin typeface="+mj-lt"/>
              </a:defRPr>
            </a:lvl1pPr>
            <a:lvl2pPr marL="457112" indent="0">
              <a:buNone/>
              <a:defRPr/>
            </a:lvl2pPr>
          </a:lstStyle>
          <a:p>
            <a:pPr lvl="0"/>
            <a:r>
              <a:rPr lang="en-US"/>
              <a:t>Subtitle</a:t>
            </a:r>
          </a:p>
        </p:txBody>
      </p:sp>
    </p:spTree>
    <p:extLst>
      <p:ext uri="{BB962C8B-B14F-4D97-AF65-F5344CB8AC3E}">
        <p14:creationId xmlns:p14="http://schemas.microsoft.com/office/powerpoint/2010/main" val="4226841747"/>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MS logo white - EMF" descr="Microsoft logo white text version">
            <a:extLst>
              <a:ext uri="{FF2B5EF4-FFF2-40B4-BE49-F238E27FC236}">
                <a16:creationId xmlns:a16="http://schemas.microsoft.com/office/drawing/2014/main" id="{10847DFE-DD48-4C93-84DD-AE782B2A9A22}"/>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7" name="Picture 6">
            <a:extLst>
              <a:ext uri="{FF2B5EF4-FFF2-40B4-BE49-F238E27FC236}">
                <a16:creationId xmlns:a16="http://schemas.microsoft.com/office/drawing/2014/main" id="{CB416E83-2BF2-4A74-8492-6C75F7B6CB3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18351919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losing logo slide 2">
    <p:bg>
      <p:bgPr>
        <a:solidFill>
          <a:schemeClr val="tx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soli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51DB862E-72AA-4C30-A691-0483264F197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84522" y="407277"/>
            <a:ext cx="1765795" cy="649629"/>
          </a:xfrm>
          <a:prstGeom prst="rect">
            <a:avLst/>
          </a:prstGeom>
        </p:spPr>
      </p:pic>
    </p:spTree>
    <p:extLst>
      <p:ext uri="{BB962C8B-B14F-4D97-AF65-F5344CB8AC3E}">
        <p14:creationId xmlns:p14="http://schemas.microsoft.com/office/powerpoint/2010/main" val="363350814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MS logo white - EMF" descr="Microsoft logo white text version">
            <a:extLst>
              <a:ext uri="{FF2B5EF4-FFF2-40B4-BE49-F238E27FC236}">
                <a16:creationId xmlns:a16="http://schemas.microsoft.com/office/drawing/2014/main" id="{752F7F94-9231-4E4A-AA40-FA537E6B0D74}"/>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8" name="Picture 7">
            <a:extLst>
              <a:ext uri="{FF2B5EF4-FFF2-40B4-BE49-F238E27FC236}">
                <a16:creationId xmlns:a16="http://schemas.microsoft.com/office/drawing/2014/main" id="{45088973-88F5-4C76-80ED-89ED1A70DC0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23758627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BB651035-36B1-415D-8FE3-8C820588801B}"/>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2892326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842197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75255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9966707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6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0991458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3146128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p>
            <a:r>
              <a:rPr lang="en-US"/>
              <a:t>Click to edit Master title style</a:t>
            </a:r>
          </a:p>
        </p:txBody>
      </p:sp>
    </p:spTree>
    <p:extLst>
      <p:ext uri="{BB962C8B-B14F-4D97-AF65-F5344CB8AC3E}">
        <p14:creationId xmlns:p14="http://schemas.microsoft.com/office/powerpoint/2010/main" val="258635674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6956096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panose="020B0502040204020203" pitchFamily="34" charset="0"/>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554"/>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7198443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7151857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3152001"/>
            <a:ext cx="4161981" cy="553998"/>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panose="020B0502040204020203" pitchFamily="34" charset="0"/>
              </a:defRPr>
            </a:lvl1pPr>
          </a:lstStyle>
          <a:p>
            <a:r>
              <a:rPr lang="en-US"/>
              <a:t>Square photo layout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91505882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7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panose="020B0502040204020203" pitchFamily="34" charset="0"/>
              </a:defRPr>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819444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7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3" y="5438001"/>
            <a:ext cx="11018520" cy="5539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323162656"/>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37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3" y="866001"/>
            <a:ext cx="11018520" cy="5539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80697857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374.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307777"/>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307777"/>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542134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375.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307777"/>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307777"/>
          </a:xfrm>
        </p:spPr>
        <p:txBody>
          <a:bodyPr/>
          <a:lstStyle>
            <a:lvl1pPr marL="0" indent="0" algn="ctr">
              <a:spcBef>
                <a:spcPts val="0"/>
              </a:spcBef>
              <a:buNone/>
              <a:defRPr sz="2000"/>
            </a:lvl1pPr>
          </a:lstStyle>
          <a:p>
            <a:pPr lvl="0"/>
            <a:r>
              <a:rPr lang="en-US"/>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307777"/>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21288170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307777"/>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307777"/>
          </a:xfrm>
        </p:spPr>
        <p:txBody>
          <a:bodyPr/>
          <a:lstStyle>
            <a:lvl1pPr marL="0" indent="0" algn="ctr">
              <a:spcBef>
                <a:spcPts val="0"/>
              </a:spcBef>
              <a:buNone/>
              <a:defRPr sz="2000"/>
            </a:lvl1pPr>
          </a:lstStyle>
          <a:p>
            <a:pPr lvl="0"/>
            <a:r>
              <a:rPr lang="en-US"/>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307777"/>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307777"/>
          </a:xfrm>
        </p:spPr>
        <p:txBody>
          <a:bodyPr/>
          <a:lstStyle>
            <a:lvl1pPr marL="0" indent="0" algn="ctr">
              <a:spcBef>
                <a:spcPts val="0"/>
              </a:spcBef>
              <a:buNone/>
              <a:defRPr sz="2000"/>
            </a:lvl1pPr>
          </a:lstStyle>
          <a:p>
            <a:pPr lvl="0"/>
            <a:r>
              <a:rPr lang="en-US"/>
              <a:t>Edit Master text</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257480055"/>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77.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7702232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598126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79.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3242567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Icon librar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63546" y="425183"/>
            <a:ext cx="5288906" cy="120674"/>
          </a:xfrm>
        </p:spPr>
        <p:txBody>
          <a:bodyPr wrap="square" lIns="0" tIns="0" rIns="0" bIns="0" anchor="ctr">
            <a:spAutoFit/>
          </a:bodyPr>
          <a:lstStyle>
            <a:lvl1pPr>
              <a:defRPr sz="784" spc="0">
                <a:gradFill>
                  <a:gsLst>
                    <a:gs pos="0">
                      <a:schemeClr val="tx1">
                        <a:lumMod val="60000"/>
                        <a:lumOff val="40000"/>
                      </a:schemeClr>
                    </a:gs>
                    <a:gs pos="100000">
                      <a:schemeClr val="tx1">
                        <a:lumMod val="60000"/>
                        <a:lumOff val="40000"/>
                      </a:schemeClr>
                    </a:gs>
                  </a:gsLst>
                  <a:lin ang="5400000" scaled="0"/>
                </a:gradFill>
                <a:latin typeface="Segoe UI Semibold" panose="020B0702040204020203" pitchFamily="34" charset="0"/>
                <a:cs typeface="Segoe UI Semibold" panose="020B0702040204020203" pitchFamily="34" charset="0"/>
              </a:defRPr>
            </a:lvl1pPr>
          </a:lstStyle>
          <a:p>
            <a:r>
              <a:rPr lang="en-US"/>
              <a:t>Section title</a:t>
            </a:r>
          </a:p>
        </p:txBody>
      </p:sp>
      <p:sp>
        <p:nvSpPr>
          <p:cNvPr id="3" name="TextBox 2"/>
          <p:cNvSpPr txBox="1"/>
          <p:nvPr userDrawn="1"/>
        </p:nvSpPr>
        <p:spPr>
          <a:xfrm>
            <a:off x="445198" y="431210"/>
            <a:ext cx="2065142" cy="108619"/>
          </a:xfrm>
          <a:prstGeom prst="rect">
            <a:avLst/>
          </a:prstGeom>
        </p:spPr>
        <p:txBody>
          <a:bodyPr vert="horz" wrap="square" lIns="0" tIns="0" rIns="0" bIns="0" rtlCol="0" anchor="ctr">
            <a:spAutoFit/>
          </a:bodyPr>
          <a:lstStyle>
            <a:lvl1pPr algn="l" defTabSz="932742" eaLnBrk="1" latinLnBrk="0" hangingPunct="1">
              <a:lnSpc>
                <a:spcPct val="90000"/>
              </a:lnSpc>
              <a:spcBef>
                <a:spcPct val="0"/>
              </a:spcBef>
              <a:buNone/>
              <a:defRPr lang="en-US" sz="1000" b="0" cap="none" spc="0" baseline="0" dirty="0" smtClean="0">
                <a:ln w="3175">
                  <a:noFill/>
                </a:ln>
                <a:gradFill>
                  <a:gsLst>
                    <a:gs pos="0">
                      <a:schemeClr val="tx1">
                        <a:lumMod val="60000"/>
                        <a:lumOff val="40000"/>
                      </a:schemeClr>
                    </a:gs>
                    <a:gs pos="100000">
                      <a:schemeClr val="tx1">
                        <a:lumMod val="60000"/>
                        <a:lumOff val="40000"/>
                      </a:schemeClr>
                    </a:gs>
                  </a:gsLst>
                  <a:lin ang="5400000" scaled="0"/>
                </a:gradFill>
                <a:effectLst/>
                <a:cs typeface="Segoe UI" pitchFamily="34" charset="0"/>
              </a:defRPr>
            </a:lvl1pPr>
          </a:lstStyle>
          <a:p>
            <a:pPr lvl="0"/>
            <a:r>
              <a:rPr lang="en-US" sz="784">
                <a:latin typeface="Segoe UI Semibold" panose="020B0702040204020203" pitchFamily="34" charset="0"/>
                <a:cs typeface="Segoe UI Semibold" panose="020B0702040204020203" pitchFamily="34" charset="0"/>
              </a:rPr>
              <a:t>Monoline icons   </a:t>
            </a:r>
            <a:r>
              <a:rPr lang="en-US" sz="784" b="0" kern="1200" cap="none" spc="0" baseline="0">
                <a:ln w="3175">
                  <a:noFill/>
                </a:ln>
                <a:gradFill>
                  <a:gsLst>
                    <a:gs pos="0">
                      <a:schemeClr val="tx1">
                        <a:lumMod val="60000"/>
                        <a:lumOff val="40000"/>
                      </a:schemeClr>
                    </a:gs>
                    <a:gs pos="100000">
                      <a:schemeClr val="tx1">
                        <a:lumMod val="60000"/>
                        <a:lumOff val="40000"/>
                      </a:schemeClr>
                    </a:gs>
                  </a:gsLst>
                  <a:lin ang="5400000" scaled="0"/>
                </a:gradFill>
                <a:effectLst/>
                <a:latin typeface="+mn-lt"/>
                <a:ea typeface="+mn-ea"/>
                <a:cs typeface="Segoe UI Semibold" panose="020B0702040204020203" pitchFamily="34" charset="0"/>
              </a:rPr>
              <a:t>/   PowerPoint</a:t>
            </a:r>
            <a:endParaRPr lang="en-US" sz="784">
              <a:latin typeface="+mn-lt"/>
              <a:cs typeface="Segoe UI Semibold" panose="020B0702040204020203" pitchFamily="34" charset="0"/>
            </a:endParaRPr>
          </a:p>
        </p:txBody>
      </p:sp>
      <p:grpSp>
        <p:nvGrpSpPr>
          <p:cNvPr id="4" name="Group 3"/>
          <p:cNvGrpSpPr>
            <a:grpSpLocks noChangeAspect="1"/>
          </p:cNvGrpSpPr>
          <p:nvPr userDrawn="1"/>
        </p:nvGrpSpPr>
        <p:grpSpPr>
          <a:xfrm>
            <a:off x="11023168" y="412549"/>
            <a:ext cx="719065" cy="153377"/>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grpSp>
    </p:spTree>
    <p:extLst>
      <p:ext uri="{BB962C8B-B14F-4D97-AF65-F5344CB8AC3E}">
        <p14:creationId xmlns:p14="http://schemas.microsoft.com/office/powerpoint/2010/main" val="2327811199"/>
      </p:ext>
    </p:extLst>
  </p:cSld>
  <p:clrMapOvr>
    <a:masterClrMapping/>
  </p:clrMapOvr>
  <p:transition>
    <p:fade/>
  </p:transition>
  <p:extLst>
    <p:ext uri="{DCECCB84-F9BA-43D5-87BE-67443E8EF086}">
      <p15:sldGuideLst xmlns:p15="http://schemas.microsoft.com/office/powerpoint/2012/main"/>
    </p:ext>
  </p:extLst>
</p:sldLayout>
</file>

<file path=ppt/slideLayouts/slideLayout380.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318260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8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0898157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82.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4078412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8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6595086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8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4" name="MS logo white - EMF" descr="Microsoft logo white text version">
            <a:extLst>
              <a:ext uri="{FF2B5EF4-FFF2-40B4-BE49-F238E27FC236}">
                <a16:creationId xmlns:a16="http://schemas.microsoft.com/office/drawing/2014/main" id="{1291B0CF-9615-4684-B7F1-8E5483826A4A}"/>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29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 Copyright Microsoft Corporation. All rights reserved. </a:t>
            </a:r>
          </a:p>
        </p:txBody>
      </p:sp>
    </p:spTree>
    <p:extLst>
      <p:ext uri="{BB962C8B-B14F-4D97-AF65-F5344CB8AC3E}">
        <p14:creationId xmlns:p14="http://schemas.microsoft.com/office/powerpoint/2010/main" val="16995936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8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316732873"/>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86.xml><?xml version="1.0" encoding="utf-8"?>
<p:sldLayout xmlns:a="http://schemas.openxmlformats.org/drawingml/2006/main" xmlns:r="http://schemas.openxmlformats.org/officeDocument/2006/relationships" xmlns:p="http://schemas.openxmlformats.org/presentationml/2006/main"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6" y="1922588"/>
            <a:ext cx="9384447" cy="603538"/>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100" indent="0">
              <a:buNone/>
              <a:defRPr/>
            </a:lvl2pPr>
            <a:lvl3pPr marL="448198" indent="0">
              <a:buNone/>
              <a:defRPr/>
            </a:lvl3pPr>
            <a:lvl4pPr marL="672298" indent="0">
              <a:buNone/>
              <a:defRPr/>
            </a:lvl4pPr>
            <a:lvl5pPr marL="896397"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6"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126140939"/>
      </p:ext>
    </p:extLst>
  </p:cSld>
  <p:clrMapOvr>
    <a:masterClrMapping/>
  </p:clrMapOvr>
  <p:transition>
    <p:fade/>
  </p:transition>
</p:sldLayout>
</file>

<file path=ppt/slideLayouts/slideLayout387.xml><?xml version="1.0" encoding="utf-8"?>
<p:sldLayout xmlns:a="http://schemas.openxmlformats.org/drawingml/2006/main" xmlns:r="http://schemas.openxmlformats.org/officeDocument/2006/relationships" xmlns:p="http://schemas.openxmlformats.org/presentationml/2006/main"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771746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88.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280481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guide id="4" orient="horz" pos="768">
          <p15:clr>
            <a:srgbClr val="FBAE40"/>
          </p15:clr>
        </p15:guide>
        <p15:guide id="5" orient="horz" pos="3552">
          <p15:clr>
            <a:srgbClr val="FBAE40"/>
          </p15:clr>
        </p15:guide>
      </p15:sldGuideLst>
    </p:ext>
  </p:extLst>
</p:sldLayout>
</file>

<file path=ppt/slideLayouts/slideLayout389.xml><?xml version="1.0" encoding="utf-8"?>
<p:sldLayout xmlns:a="http://schemas.openxmlformats.org/drawingml/2006/main" xmlns:r="http://schemas.openxmlformats.org/officeDocument/2006/relationships" xmlns:p="http://schemas.openxmlformats.org/presentationml/2006/main" userDrawn="1">
  <p:cSld name="25_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8141937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A2D0A-8677-4EC6-B055-D43BEBFE544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81B3975-8506-4CB3-B2BB-3F287B482E1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013D6A3-3C36-4592-8D0A-B0FF039324AA}"/>
              </a:ext>
            </a:extLst>
          </p:cNvPr>
          <p:cNvSpPr>
            <a:spLocks noGrp="1"/>
          </p:cNvSpPr>
          <p:nvPr>
            <p:ph type="dt" sz="half" idx="10"/>
          </p:nvPr>
        </p:nvSpPr>
        <p:spPr/>
        <p:txBody>
          <a:bodyPr/>
          <a:lstStyle/>
          <a:p>
            <a:fld id="{04C81BFE-F1C1-491C-9CD9-D49827A796D9}" type="datetimeFigureOut">
              <a:rPr lang="en-US" smtClean="0"/>
              <a:t>11/30/2022</a:t>
            </a:fld>
            <a:endParaRPr lang="en-US"/>
          </a:p>
        </p:txBody>
      </p:sp>
      <p:sp>
        <p:nvSpPr>
          <p:cNvPr id="5" name="Footer Placeholder 4">
            <a:extLst>
              <a:ext uri="{FF2B5EF4-FFF2-40B4-BE49-F238E27FC236}">
                <a16:creationId xmlns:a16="http://schemas.microsoft.com/office/drawing/2014/main" id="{7CD92662-5EBF-43EA-A95E-58E6BA9B71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63E2E6-7494-470C-9A9B-3C9EA24BD8C7}"/>
              </a:ext>
            </a:extLst>
          </p:cNvPr>
          <p:cNvSpPr>
            <a:spLocks noGrp="1"/>
          </p:cNvSpPr>
          <p:nvPr>
            <p:ph type="sldNum" sz="quarter" idx="12"/>
          </p:nvPr>
        </p:nvSpPr>
        <p:spPr/>
        <p:txBody>
          <a:bodyPr/>
          <a:lstStyle/>
          <a:p>
            <a:fld id="{0C5C96C8-6B8B-48F3-B50C-9B77F1E48D29}" type="slidenum">
              <a:rPr lang="en-US" smtClean="0"/>
              <a:t>‹#›</a:t>
            </a:fld>
            <a:endParaRPr lang="en-US"/>
          </a:p>
        </p:txBody>
      </p:sp>
    </p:spTree>
    <p:extLst>
      <p:ext uri="{BB962C8B-B14F-4D97-AF65-F5344CB8AC3E}">
        <p14:creationId xmlns:p14="http://schemas.microsoft.com/office/powerpoint/2010/main" val="3157869563"/>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userDrawn="1">
  <p:cSld name="1_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 Placeholder 16">
            <a:extLst>
              <a:ext uri="{FF2B5EF4-FFF2-40B4-BE49-F238E27FC236}">
                <a16:creationId xmlns:a16="http://schemas.microsoft.com/office/drawing/2014/main" id="{B1A530C8-2C73-4ADC-AF39-34FB5781FF59}"/>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Tree>
    <p:extLst>
      <p:ext uri="{BB962C8B-B14F-4D97-AF65-F5344CB8AC3E}">
        <p14:creationId xmlns:p14="http://schemas.microsoft.com/office/powerpoint/2010/main" val="26247377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91.xml><?xml version="1.0" encoding="utf-8"?>
<p:sldLayout xmlns:a="http://schemas.openxmlformats.org/drawingml/2006/main" xmlns:r="http://schemas.openxmlformats.org/officeDocument/2006/relationships" xmlns:p="http://schemas.openxmlformats.org/presentationml/2006/main"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0206168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92.xml><?xml version="1.0" encoding="utf-8"?>
<p:sldLayout xmlns:a="http://schemas.openxmlformats.org/drawingml/2006/main" xmlns:r="http://schemas.openxmlformats.org/officeDocument/2006/relationships" xmlns:p="http://schemas.openxmlformats.org/presentationml/2006/main" userDrawn="1">
  <p:cSld name="1_Title and sub">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sp>
        <p:nvSpPr>
          <p:cNvPr id="8" name="TextBox 7">
            <a:extLst>
              <a:ext uri="{FF2B5EF4-FFF2-40B4-BE49-F238E27FC236}">
                <a16:creationId xmlns:a16="http://schemas.microsoft.com/office/drawing/2014/main" id="{AE9C5276-7B68-429C-9DA6-E4F27E0CA047}"/>
              </a:ext>
            </a:extLst>
          </p:cNvPr>
          <p:cNvSpPr txBox="1"/>
          <p:nvPr userDrawn="1"/>
        </p:nvSpPr>
        <p:spPr>
          <a:xfrm>
            <a:off x="436379" y="6431006"/>
            <a:ext cx="960199" cy="94962"/>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4" name="Text Placeholder 3">
            <a:extLst>
              <a:ext uri="{FF2B5EF4-FFF2-40B4-BE49-F238E27FC236}">
                <a16:creationId xmlns:a16="http://schemas.microsoft.com/office/drawing/2014/main" id="{C9834FA2-B663-48BA-97D8-953D62E12755}"/>
              </a:ext>
            </a:extLst>
          </p:cNvPr>
          <p:cNvSpPr>
            <a:spLocks noGrp="1"/>
          </p:cNvSpPr>
          <p:nvPr>
            <p:ph type="body" sz="quarter" idx="10" hasCustomPrompt="1"/>
          </p:nvPr>
        </p:nvSpPr>
        <p:spPr>
          <a:xfrm>
            <a:off x="426424" y="980604"/>
            <a:ext cx="11336039" cy="301770"/>
          </a:xfrm>
        </p:spPr>
        <p:txBody>
          <a:bodyPr/>
          <a:lstStyle>
            <a:lvl1pPr>
              <a:defRPr sz="1961">
                <a:latin typeface="+mj-lt"/>
              </a:defRPr>
            </a:lvl1pPr>
          </a:lstStyle>
          <a:p>
            <a:pPr lvl="0"/>
            <a:r>
              <a:rPr lang="en-US"/>
              <a:t>Subtitle</a:t>
            </a:r>
          </a:p>
        </p:txBody>
      </p:sp>
    </p:spTree>
    <p:extLst>
      <p:ext uri="{BB962C8B-B14F-4D97-AF65-F5344CB8AC3E}">
        <p14:creationId xmlns:p14="http://schemas.microsoft.com/office/powerpoint/2010/main" val="248539428"/>
      </p:ext>
    </p:extLst>
  </p:cSld>
  <p:clrMapOvr>
    <a:masterClrMapping/>
  </p:clrMapOvr>
  <p:transition>
    <p:fade/>
  </p:transition>
</p:sldLayout>
</file>

<file path=ppt/slideLayouts/slideLayout393.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6"/>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2"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8231241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94.xml><?xml version="1.0" encoding="utf-8"?>
<p:sldLayout xmlns:a="http://schemas.openxmlformats.org/drawingml/2006/main" xmlns:r="http://schemas.openxmlformats.org/officeDocument/2006/relationships" xmlns:p="http://schemas.openxmlformats.org/presentationml/2006/main" userDrawn="1">
  <p:cSld name="Title Slide 10">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9" name="Picture 8">
            <a:extLst>
              <a:ext uri="{FF2B5EF4-FFF2-40B4-BE49-F238E27FC236}">
                <a16:creationId xmlns:a16="http://schemas.microsoft.com/office/drawing/2014/main" id="{92E2926B-CE4C-8042-8EAB-E69CCC77CEF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18210" y="0"/>
            <a:ext cx="5973790" cy="6858000"/>
          </a:xfrm>
          <a:prstGeom prst="rect">
            <a:avLst/>
          </a:prstGeom>
        </p:spPr>
      </p:pic>
    </p:spTree>
    <p:extLst>
      <p:ext uri="{BB962C8B-B14F-4D97-AF65-F5344CB8AC3E}">
        <p14:creationId xmlns:p14="http://schemas.microsoft.com/office/powerpoint/2010/main" val="526465588"/>
      </p:ext>
    </p:extLst>
  </p:cSld>
  <p:clrMapOvr>
    <a:masterClrMapping/>
  </p:clrMapOvr>
  <p:transition>
    <p:fade/>
  </p:transition>
</p:sldLayout>
</file>

<file path=ppt/slideLayouts/slideLayout395.xml><?xml version="1.0" encoding="utf-8"?>
<p:sldLayout xmlns:a="http://schemas.openxmlformats.org/drawingml/2006/main" xmlns:r="http://schemas.openxmlformats.org/officeDocument/2006/relationships" xmlns:p="http://schemas.openxmlformats.org/presentationml/2006/main" userDrawn="1">
  <p:cSld name="Title Only White">
    <p:bg>
      <p:bgPr>
        <a:solidFill>
          <a:schemeClr val="bg1"/>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E79AE568-28D0-4EDC-9AEB-B535CA10FF5D}"/>
              </a:ext>
            </a:extLst>
          </p:cNvPr>
          <p:cNvGraphicFramePr>
            <a:graphicFrameLocks noChangeAspect="1"/>
          </p:cNvGraphicFramePr>
          <p:nvPr userDrawn="1">
            <p:custDataLst>
              <p:tags r:id="rId1"/>
            </p:custDataLst>
          </p:nvPr>
        </p:nvGraphicFramePr>
        <p:xfrm>
          <a:off x="1589" y="1589"/>
          <a:ext cx="1587" cy="1587"/>
        </p:xfrm>
        <a:graphic>
          <a:graphicData uri="http://schemas.openxmlformats.org/presentationml/2006/ole">
            <mc:AlternateContent xmlns:mc="http://schemas.openxmlformats.org/markup-compatibility/2006">
              <mc:Choice xmlns:v="urn:schemas-microsoft-com:vml" Requires="v">
                <p:oleObj name="think-cell Slide" r:id="rId3" imgW="425" imgH="424" progId="TCLayout.ActiveDocument.1">
                  <p:embed/>
                </p:oleObj>
              </mc:Choice>
              <mc:Fallback>
                <p:oleObj name="think-cell Slide" r:id="rId3" imgW="425" imgH="424" progId="TCLayout.ActiveDocument.1">
                  <p:embed/>
                  <p:pic>
                    <p:nvPicPr>
                      <p:cNvPr id="3" name="Object 2" hidden="1">
                        <a:extLst>
                          <a:ext uri="{FF2B5EF4-FFF2-40B4-BE49-F238E27FC236}">
                            <a16:creationId xmlns:a16="http://schemas.microsoft.com/office/drawing/2014/main" id="{E79AE568-28D0-4EDC-9AEB-B535CA10FF5D}"/>
                          </a:ext>
                        </a:extLst>
                      </p:cNvPr>
                      <p:cNvPicPr/>
                      <p:nvPr/>
                    </p:nvPicPr>
                    <p:blipFill>
                      <a:blip r:embed="rId4"/>
                      <a:stretch>
                        <a:fillRect/>
                      </a:stretch>
                    </p:blipFill>
                    <p:spPr>
                      <a:xfrm>
                        <a:off x="1589" y="1589"/>
                        <a:ext cx="1587" cy="1587"/>
                      </a:xfrm>
                      <a:prstGeom prst="rect">
                        <a:avLst/>
                      </a:prstGeom>
                    </p:spPr>
                  </p:pic>
                </p:oleObj>
              </mc:Fallback>
            </mc:AlternateContent>
          </a:graphicData>
        </a:graphic>
      </p:graphicFrame>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5" name="Footer Placeholder 2">
            <a:extLst>
              <a:ext uri="{FF2B5EF4-FFF2-40B4-BE49-F238E27FC236}">
                <a16:creationId xmlns:a16="http://schemas.microsoft.com/office/drawing/2014/main" id="{D357E75B-67B2-4B34-A147-F62961CA4814}"/>
              </a:ext>
            </a:extLst>
          </p:cNvPr>
          <p:cNvSpPr>
            <a:spLocks noGrp="1"/>
          </p:cNvSpPr>
          <p:nvPr>
            <p:ph type="ftr" sz="quarter" idx="3"/>
          </p:nvPr>
        </p:nvSpPr>
        <p:spPr>
          <a:xfrm>
            <a:off x="269241" y="6593624"/>
            <a:ext cx="3188155" cy="137160"/>
          </a:xfrm>
          <a:prstGeom prst="rect">
            <a:avLst/>
          </a:prstGeom>
        </p:spPr>
        <p:txBody>
          <a:bodyPr lIns="0" rIns="0" anchor="ctr"/>
          <a:lstStyle>
            <a:lvl1pPr algn="ctr">
              <a:defRPr sz="900">
                <a:solidFill>
                  <a:schemeClr val="tx1"/>
                </a:solidFill>
              </a:defRPr>
            </a:lvl1pPr>
          </a:lstStyle>
          <a:p>
            <a:pPr algn="l"/>
            <a:endParaRPr lang="en-US"/>
          </a:p>
        </p:txBody>
      </p:sp>
      <p:sp>
        <p:nvSpPr>
          <p:cNvPr id="6" name="Slide Number Placeholder 3">
            <a:extLst>
              <a:ext uri="{FF2B5EF4-FFF2-40B4-BE49-F238E27FC236}">
                <a16:creationId xmlns:a16="http://schemas.microsoft.com/office/drawing/2014/main" id="{C7375C8F-B7A2-455E-AF76-C2F27E75755F}"/>
              </a:ext>
            </a:extLst>
          </p:cNvPr>
          <p:cNvSpPr>
            <a:spLocks noGrp="1"/>
          </p:cNvSpPr>
          <p:nvPr>
            <p:ph type="sldNum" sz="quarter" idx="4"/>
          </p:nvPr>
        </p:nvSpPr>
        <p:spPr>
          <a:xfrm>
            <a:off x="11286666" y="6593624"/>
            <a:ext cx="636097" cy="137160"/>
          </a:xfrm>
          <a:prstGeom prst="rect">
            <a:avLst/>
          </a:prstGeom>
        </p:spPr>
        <p:txBody>
          <a:bodyPr rIns="0" anchor="ctr"/>
          <a:lstStyle>
            <a:lvl1pPr algn="r">
              <a:defRPr sz="900">
                <a:solidFill>
                  <a:schemeClr val="tx1"/>
                </a:solidFill>
              </a:defRPr>
            </a:lvl1pPr>
          </a:lstStyle>
          <a:p>
            <a:fld id="{27258FFF-F925-446B-8502-81C933981705}" type="slidenum">
              <a:rPr lang="en-US" smtClean="0"/>
              <a:pPr/>
              <a:t>‹#›</a:t>
            </a:fld>
            <a:endParaRPr lang="en-US"/>
          </a:p>
        </p:txBody>
      </p:sp>
    </p:spTree>
    <p:extLst>
      <p:ext uri="{BB962C8B-B14F-4D97-AF65-F5344CB8AC3E}">
        <p14:creationId xmlns:p14="http://schemas.microsoft.com/office/powerpoint/2010/main" val="621813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6.xml><?xml version="1.0" encoding="utf-8"?>
<p:sldLayout xmlns:a="http://schemas.openxmlformats.org/drawingml/2006/main" xmlns:r="http://schemas.openxmlformats.org/officeDocument/2006/relationships" xmlns:p="http://schemas.openxmlformats.org/presentationml/2006/main"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59016" y="1189178"/>
            <a:ext cx="11473970" cy="1810752"/>
          </a:xfrm>
        </p:spPr>
        <p:txBody>
          <a:bodyPr wrap="square">
            <a:spAutoFit/>
          </a:bodyPr>
          <a:lstStyle>
            <a:lvl1pPr>
              <a:defRPr sz="3530">
                <a:gradFill>
                  <a:gsLst>
                    <a:gs pos="1250">
                      <a:schemeClr val="tx2"/>
                    </a:gs>
                    <a:gs pos="99000">
                      <a:schemeClr val="tx2"/>
                    </a:gs>
                  </a:gsLst>
                  <a:lin ang="5400000" scaled="0"/>
                </a:gradFill>
              </a:defRPr>
            </a:lvl1pPr>
            <a:lvl2pPr>
              <a:defRPr sz="1961"/>
            </a:lvl2pPr>
            <a:lvl3pPr>
              <a:defRPr sz="1765"/>
            </a:lvl3pPr>
            <a:lvl4pPr>
              <a:defRPr sz="1569"/>
            </a:lvl4pPr>
            <a:lvl5pPr>
              <a:defRPr sz="1569"/>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a:xfrm>
            <a:off x="588263" y="457200"/>
            <a:ext cx="11018520" cy="724173"/>
          </a:xfrm>
        </p:spPr>
        <p:txBody>
          <a:bodyPr/>
          <a:lstStyle>
            <a:lvl1pPr>
              <a:defRPr sz="4706"/>
            </a:lvl1pPr>
          </a:lstStyle>
          <a:p>
            <a:r>
              <a:rPr lang="en-US"/>
              <a:t>Click to edit Master title style</a:t>
            </a:r>
          </a:p>
        </p:txBody>
      </p:sp>
    </p:spTree>
    <p:extLst>
      <p:ext uri="{BB962C8B-B14F-4D97-AF65-F5344CB8AC3E}">
        <p14:creationId xmlns:p14="http://schemas.microsoft.com/office/powerpoint/2010/main" val="2185194678"/>
      </p:ext>
    </p:extLst>
  </p:cSld>
  <p:clrMapOvr>
    <a:masterClrMapping/>
  </p:clrMapOvr>
  <p:transition>
    <p:fade/>
  </p:transition>
</p:sldLayout>
</file>

<file path=ppt/slideLayouts/slideLayout397.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28683" y="2532448"/>
            <a:ext cx="9630389" cy="1793104"/>
          </a:xfrm>
          <a:prstGeom prst="rect">
            <a:avLst/>
          </a:prstGeom>
          <a:noFill/>
        </p:spPr>
        <p:txBody>
          <a:bodyPr lIns="0" tIns="0" rIns="0" bIns="182880" anchor="b" anchorCtr="0"/>
          <a:lstStyle>
            <a:lvl1pPr>
              <a:defRPr sz="4703" strike="noStrike" spc="-49" baseline="0">
                <a:solidFill>
                  <a:schemeClr val="tx2"/>
                </a:solidFill>
              </a:defRPr>
            </a:lvl1pPr>
          </a:lstStyle>
          <a:p>
            <a:r>
              <a:rPr lang="en-US"/>
              <a:t>Azure presentation title </a:t>
            </a:r>
            <a:br>
              <a:rPr lang="en-US"/>
            </a:br>
            <a:r>
              <a:rPr lang="en-US"/>
              <a:t>or event name</a:t>
            </a:r>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42468" y="4350114"/>
            <a:ext cx="9602819" cy="724246"/>
          </a:xfrm>
          <a:prstGeom prst="rect">
            <a:avLst/>
          </a:prstGeom>
        </p:spPr>
        <p:txBody>
          <a:bodyPr/>
          <a:lstStyle>
            <a:lvl1pPr>
              <a:defRPr sz="1765">
                <a:solidFill>
                  <a:srgbClr val="000000"/>
                </a:solidFill>
              </a:defRPr>
            </a:lvl1pPr>
            <a:lvl2pPr>
              <a:defRPr sz="1765">
                <a:solidFill>
                  <a:srgbClr val="000000"/>
                </a:solidFill>
              </a:defRPr>
            </a:lvl2pPr>
            <a:lvl3pPr>
              <a:defRPr sz="1370"/>
            </a:lvl3pPr>
            <a:lvl4pPr>
              <a:defRPr sz="1370"/>
            </a:lvl4pPr>
            <a:lvl5pPr>
              <a:defRPr sz="1027"/>
            </a:lvl5pPr>
          </a:lstStyle>
          <a:p>
            <a:pPr lvl="0"/>
            <a:r>
              <a:rPr lang="en-US"/>
              <a:t>Author name</a:t>
            </a:r>
            <a:br>
              <a:rPr lang="en-US"/>
            </a:br>
            <a:r>
              <a:rPr lang="en-US"/>
              <a:t>Date</a:t>
            </a:r>
          </a:p>
        </p:txBody>
      </p:sp>
    </p:spTree>
    <p:extLst>
      <p:ext uri="{BB962C8B-B14F-4D97-AF65-F5344CB8AC3E}">
        <p14:creationId xmlns:p14="http://schemas.microsoft.com/office/powerpoint/2010/main" val="21871497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8.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5" y="473796"/>
            <a:ext cx="1335673" cy="190278"/>
          </a:xfrm>
          <a:prstGeom prst="rect">
            <a:avLst/>
          </a:prstGeom>
        </p:spPr>
      </p:pic>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3" y="2532448"/>
            <a:ext cx="9630389" cy="1793104"/>
          </a:xfrm>
          <a:prstGeom prst="rect">
            <a:avLst/>
          </a:prstGeom>
          <a:noFill/>
        </p:spPr>
        <p:txBody>
          <a:bodyPr lIns="0" tIns="0" rIns="0" bIns="182880" anchor="b" anchorCtr="0"/>
          <a:lstStyle>
            <a:lvl1pPr>
              <a:defRPr sz="4703" strike="noStrike" spc="-49" baseline="0">
                <a:solidFill>
                  <a:schemeClr val="bg2"/>
                </a:solidFill>
              </a:defRPr>
            </a:lvl1pPr>
          </a:lstStyle>
          <a:p>
            <a:r>
              <a:rPr lang="en-US"/>
              <a:t>Azure presentation title </a:t>
            </a:r>
            <a:br>
              <a:rPr lang="en-US"/>
            </a:br>
            <a:r>
              <a:rPr lang="en-US"/>
              <a:t>or event name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8"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0"/>
            </a:lvl3pPr>
            <a:lvl4pPr>
              <a:defRPr sz="1370"/>
            </a:lvl4pPr>
            <a:lvl5pPr>
              <a:defRPr sz="1027"/>
            </a:lvl5pPr>
          </a:lstStyle>
          <a:p>
            <a:pPr lvl="0"/>
            <a:r>
              <a:rPr lang="en-US"/>
              <a:t>Author name</a:t>
            </a:r>
            <a:br>
              <a:rPr lang="en-US"/>
            </a:br>
            <a:r>
              <a:rPr lang="en-US"/>
              <a:t>Date</a:t>
            </a:r>
          </a:p>
        </p:txBody>
      </p:sp>
    </p:spTree>
    <p:extLst>
      <p:ext uri="{BB962C8B-B14F-4D97-AF65-F5344CB8AC3E}">
        <p14:creationId xmlns:p14="http://schemas.microsoft.com/office/powerpoint/2010/main" val="3600476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9.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5" y="473796"/>
            <a:ext cx="1335673" cy="190278"/>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3" y="2532448"/>
            <a:ext cx="9630389" cy="1793104"/>
          </a:xfrm>
          <a:prstGeom prst="rect">
            <a:avLst/>
          </a:prstGeom>
          <a:noFill/>
        </p:spPr>
        <p:txBody>
          <a:bodyPr lIns="0" tIns="0" rIns="0" bIns="182880" anchor="b" anchorCtr="0"/>
          <a:lstStyle>
            <a:lvl1pPr>
              <a:defRPr sz="4703" strike="noStrike" spc="-49" baseline="0">
                <a:solidFill>
                  <a:schemeClr val="bg2"/>
                </a:solidFill>
              </a:defRPr>
            </a:lvl1pPr>
          </a:lstStyle>
          <a:p>
            <a:r>
              <a:rPr lang="en-US"/>
              <a:t>Azure presentation title </a:t>
            </a:r>
            <a:br>
              <a:rPr lang="en-US"/>
            </a:br>
            <a:r>
              <a:rPr lang="en-US"/>
              <a:t>or event name</a:t>
            </a:r>
          </a:p>
        </p:txBody>
      </p:sp>
      <p:pic>
        <p:nvPicPr>
          <p:cNvPr id="2" name="Graphic 1">
            <a:extLst>
              <a:ext uri="{FF2B5EF4-FFF2-40B4-BE49-F238E27FC236}">
                <a16:creationId xmlns:a16="http://schemas.microsoft.com/office/drawing/2014/main" id="{97DB3F4D-E716-41CF-AA35-46DCDC8D6C8F}"/>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713498" y="52389"/>
            <a:ext cx="3400425" cy="6753225"/>
          </a:xfrm>
          <a:prstGeom prst="rect">
            <a:avLst/>
          </a:prstGeom>
        </p:spPr>
      </p:pic>
    </p:spTree>
    <p:extLst>
      <p:ext uri="{BB962C8B-B14F-4D97-AF65-F5344CB8AC3E}">
        <p14:creationId xmlns:p14="http://schemas.microsoft.com/office/powerpoint/2010/main" val="2080564345"/>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accent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593D27E-054C-4EEB-9F28-E0CA7161652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84522" y="407277"/>
            <a:ext cx="1765795" cy="649629"/>
          </a:xfrm>
          <a:prstGeom prst="rect">
            <a:avLst/>
          </a:prstGeom>
        </p:spPr>
      </p:pic>
      <p:sp>
        <p:nvSpPr>
          <p:cNvPr id="9" name="Title 1"/>
          <p:cNvSpPr>
            <a:spLocks noGrp="1"/>
          </p:cNvSpPr>
          <p:nvPr>
            <p:ph type="title" hasCustomPrompt="1"/>
          </p:nvPr>
        </p:nvSpPr>
        <p:spPr>
          <a:xfrm>
            <a:off x="553290" y="2979778"/>
            <a:ext cx="9144000" cy="553998"/>
          </a:xfrm>
          <a:noFill/>
        </p:spPr>
        <p:txBody>
          <a:bodyPr lIns="0" tIns="0" rIns="0" bIns="0" anchor="b" anchorCtr="0">
            <a:spAutoFit/>
          </a:bodyPr>
          <a:lstStyle>
            <a:lvl1pPr>
              <a:defRPr sz="3529" spc="-50" baseline="0">
                <a:solidFill>
                  <a:schemeClr val="bg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53290" y="3962401"/>
            <a:ext cx="9144000" cy="307777"/>
          </a:xfrm>
          <a:noFill/>
        </p:spPr>
        <p:txBody>
          <a:bodyPr wrap="square" lIns="0" tIns="0" rIns="0" bIns="0">
            <a:spAutoFit/>
          </a:bodyPr>
          <a:lstStyle>
            <a:lvl1pPr marL="0" indent="0">
              <a:spcBef>
                <a:spcPts val="0"/>
              </a:spcBef>
              <a:buNone/>
              <a:defRPr sz="1961" spc="0" baseline="0">
                <a:solidFill>
                  <a:schemeClr val="bg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858004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4243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8248006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00.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5" y="473796"/>
            <a:ext cx="1335673" cy="190278"/>
          </a:xfrm>
          <a:prstGeom prst="rect">
            <a:avLst/>
          </a:prstGeom>
        </p:spPr>
      </p:pic>
      <p:pic>
        <p:nvPicPr>
          <p:cNvPr id="2" name="Graphic 1">
            <a:extLst>
              <a:ext uri="{FF2B5EF4-FFF2-40B4-BE49-F238E27FC236}">
                <a16:creationId xmlns:a16="http://schemas.microsoft.com/office/drawing/2014/main" id="{C26E514D-8AB8-4BDB-8B21-573BB184826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713498" y="52389"/>
            <a:ext cx="3400425" cy="6753225"/>
          </a:xfrm>
          <a:prstGeom prst="rect">
            <a:avLst/>
          </a:prstGeom>
        </p:spPr>
      </p:pic>
      <p:pic>
        <p:nvPicPr>
          <p:cNvPr id="3" name="Picture 2">
            <a:extLst>
              <a:ext uri="{FF2B5EF4-FFF2-40B4-BE49-F238E27FC236}">
                <a16:creationId xmlns:a16="http://schemas.microsoft.com/office/drawing/2014/main" id="{D8B24F7F-3E0C-41D8-BBAF-F7F29E3A9C6A}"/>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8159771" y="2323341"/>
            <a:ext cx="3255901" cy="1793105"/>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3" y="2532448"/>
            <a:ext cx="9630389" cy="1793104"/>
          </a:xfrm>
          <a:prstGeom prst="rect">
            <a:avLst/>
          </a:prstGeom>
          <a:noFill/>
        </p:spPr>
        <p:txBody>
          <a:bodyPr lIns="0" tIns="0" rIns="0" bIns="182880" anchor="b" anchorCtr="0"/>
          <a:lstStyle>
            <a:lvl1pPr>
              <a:defRPr sz="4703" strike="noStrike" spc="-49" baseline="0">
                <a:solidFill>
                  <a:schemeClr val="bg2"/>
                </a:solidFill>
              </a:defRPr>
            </a:lvl1pPr>
          </a:lstStyle>
          <a:p>
            <a:r>
              <a:rPr lang="en-US"/>
              <a:t>Azure presentation title </a:t>
            </a:r>
            <a:br>
              <a:rPr lang="en-US"/>
            </a:br>
            <a:r>
              <a:rPr lang="en-US"/>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42468"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0"/>
            </a:lvl3pPr>
            <a:lvl4pPr>
              <a:defRPr sz="1370"/>
            </a:lvl4pPr>
            <a:lvl5pPr>
              <a:defRPr sz="1027"/>
            </a:lvl5pPr>
          </a:lstStyle>
          <a:p>
            <a:pPr lvl="0"/>
            <a:r>
              <a:rPr lang="en-US"/>
              <a:t>Author name</a:t>
            </a:r>
            <a:br>
              <a:rPr lang="en-US"/>
            </a:br>
            <a:r>
              <a:rPr lang="en-US"/>
              <a:t>Date</a:t>
            </a:r>
          </a:p>
        </p:txBody>
      </p:sp>
    </p:spTree>
    <p:extLst>
      <p:ext uri="{BB962C8B-B14F-4D97-AF65-F5344CB8AC3E}">
        <p14:creationId xmlns:p14="http://schemas.microsoft.com/office/powerpoint/2010/main" val="1513519474"/>
      </p:ext>
    </p:extLst>
  </p:cSld>
  <p:clrMapOvr>
    <a:masterClrMapping/>
  </p:clrMapOvr>
  <p:transition>
    <p:fade/>
  </p:transition>
</p:sldLayout>
</file>

<file path=ppt/slideLayouts/slideLayout401.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F83EBA8-9428-5042-A6AB-BA1563CB953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pic>
        <p:nvPicPr>
          <p:cNvPr id="5" name="Picture 4">
            <a:extLst>
              <a:ext uri="{FF2B5EF4-FFF2-40B4-BE49-F238E27FC236}">
                <a16:creationId xmlns:a16="http://schemas.microsoft.com/office/drawing/2014/main" id="{B0419340-DB0C-B34E-84FE-2AA1A19A58C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57617" y="0"/>
            <a:ext cx="5973790" cy="6858000"/>
          </a:xfrm>
          <a:prstGeom prst="rect">
            <a:avLst/>
          </a:prstGeom>
        </p:spPr>
      </p:pic>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3" strike="noStrike" spc="-49" baseline="0">
                <a:solidFill>
                  <a:srgbClr val="000000"/>
                </a:solidFill>
              </a:defRPr>
            </a:lvl1pPr>
          </a:lstStyle>
          <a:p>
            <a:r>
              <a:rPr lang="en-US"/>
              <a:t>Azure presentation</a:t>
            </a:r>
            <a:br>
              <a:rPr lang="en-US"/>
            </a:br>
            <a:r>
              <a:rPr lang="en-US"/>
              <a:t>title or event name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0"/>
            </a:lvl3pPr>
            <a:lvl4pPr>
              <a:defRPr sz="1370"/>
            </a:lvl4pPr>
            <a:lvl5pPr>
              <a:defRPr sz="1027"/>
            </a:lvl5pPr>
          </a:lstStyle>
          <a:p>
            <a:pPr lvl="0"/>
            <a:r>
              <a:rPr lang="en-US"/>
              <a:t>Author name</a:t>
            </a:r>
            <a:br>
              <a:rPr lang="en-US"/>
            </a:br>
            <a:r>
              <a:rPr lang="en-US"/>
              <a:t>Date</a:t>
            </a:r>
          </a:p>
        </p:txBody>
      </p:sp>
    </p:spTree>
    <p:extLst>
      <p:ext uri="{BB962C8B-B14F-4D97-AF65-F5344CB8AC3E}">
        <p14:creationId xmlns:p14="http://schemas.microsoft.com/office/powerpoint/2010/main" val="721269538"/>
      </p:ext>
    </p:extLst>
  </p:cSld>
  <p:clrMapOvr>
    <a:masterClrMapping/>
  </p:clrMapOvr>
  <p:transition>
    <p:fade/>
  </p:transition>
</p:sldLayout>
</file>

<file path=ppt/slideLayouts/slideLayout402.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3"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0"/>
            </a:lvl3pPr>
            <a:lvl4pPr>
              <a:defRPr sz="1370"/>
            </a:lvl4pPr>
            <a:lvl5pPr>
              <a:defRPr sz="1027"/>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64BDF03-4137-9B4F-811A-B300BDF9B2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86469" y="206107"/>
            <a:ext cx="5583404" cy="6409831"/>
          </a:xfrm>
          <a:prstGeom prst="rect">
            <a:avLst/>
          </a:prstGeom>
        </p:spPr>
      </p:pic>
    </p:spTree>
    <p:extLst>
      <p:ext uri="{BB962C8B-B14F-4D97-AF65-F5344CB8AC3E}">
        <p14:creationId xmlns:p14="http://schemas.microsoft.com/office/powerpoint/2010/main" val="1929433585"/>
      </p:ext>
    </p:extLst>
  </p:cSld>
  <p:clrMapOvr>
    <a:masterClrMapping/>
  </p:clrMapOvr>
  <p:transition>
    <p:fade/>
  </p:transition>
</p:sldLayout>
</file>

<file path=ppt/slideLayouts/slideLayout403.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3"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0"/>
            </a:lvl3pPr>
            <a:lvl4pPr>
              <a:defRPr sz="1370"/>
            </a:lvl4pPr>
            <a:lvl5pPr>
              <a:defRPr sz="1027"/>
            </a:lvl5pPr>
          </a:lstStyle>
          <a:p>
            <a:pPr lvl="0"/>
            <a:r>
              <a:rPr lang="en-US"/>
              <a:t>Author name</a:t>
            </a:r>
            <a:br>
              <a:rPr lang="en-US"/>
            </a:br>
            <a:r>
              <a:rPr lang="en-US"/>
              <a:t>Date</a:t>
            </a:r>
          </a:p>
        </p:txBody>
      </p:sp>
      <p:pic>
        <p:nvPicPr>
          <p:cNvPr id="8" name="Picture 7">
            <a:extLst>
              <a:ext uri="{FF2B5EF4-FFF2-40B4-BE49-F238E27FC236}">
                <a16:creationId xmlns:a16="http://schemas.microsoft.com/office/drawing/2014/main" id="{67DB9C92-5B22-1645-98AA-DEA153351D4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45184" y="321591"/>
            <a:ext cx="5413537" cy="6214821"/>
          </a:xfrm>
          <a:prstGeom prst="rect">
            <a:avLst/>
          </a:prstGeom>
        </p:spPr>
      </p:pic>
    </p:spTree>
    <p:extLst>
      <p:ext uri="{BB962C8B-B14F-4D97-AF65-F5344CB8AC3E}">
        <p14:creationId xmlns:p14="http://schemas.microsoft.com/office/powerpoint/2010/main" val="774340481"/>
      </p:ext>
    </p:extLst>
  </p:cSld>
  <p:clrMapOvr>
    <a:masterClrMapping/>
  </p:clrMapOvr>
  <p:transition>
    <p:fade/>
  </p:transition>
</p:sldLayout>
</file>

<file path=ppt/slideLayouts/slideLayout404.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3"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0"/>
            </a:lvl3pPr>
            <a:lvl4pPr>
              <a:defRPr sz="1370"/>
            </a:lvl4pPr>
            <a:lvl5pPr>
              <a:defRPr sz="1027"/>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7507D490-6D76-184D-B20A-2C0F2F3DD099}"/>
              </a:ext>
            </a:extLst>
          </p:cNvPr>
          <p:cNvSpPr/>
          <p:nvPr userDrawn="1"/>
        </p:nvSpPr>
        <p:spPr bwMode="auto">
          <a:xfrm>
            <a:off x="6111903"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9" name="Picture 8">
            <a:extLst>
              <a:ext uri="{FF2B5EF4-FFF2-40B4-BE49-F238E27FC236}">
                <a16:creationId xmlns:a16="http://schemas.microsoft.com/office/drawing/2014/main" id="{04B63C3A-8B21-B940-BD1D-D9281E6DD25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836769167"/>
      </p:ext>
    </p:extLst>
  </p:cSld>
  <p:clrMapOvr>
    <a:masterClrMapping/>
  </p:clrMapOvr>
  <p:transition>
    <p:fade/>
  </p:transition>
</p:sldLayout>
</file>

<file path=ppt/slideLayouts/slideLayout405.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3"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0"/>
            </a:lvl3pPr>
            <a:lvl4pPr>
              <a:defRPr sz="1370"/>
            </a:lvl4pPr>
            <a:lvl5pPr>
              <a:defRPr sz="1027"/>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D76228DA-C78B-F44C-94F8-7128E0B2D7A7}"/>
              </a:ext>
            </a:extLst>
          </p:cNvPr>
          <p:cNvSpPr/>
          <p:nvPr userDrawn="1"/>
        </p:nvSpPr>
        <p:spPr bwMode="auto">
          <a:xfrm>
            <a:off x="6111903"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942E84EF-6F95-A646-8F37-FD94FE90797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111903" y="0"/>
            <a:ext cx="6080099" cy="6858000"/>
          </a:xfrm>
          <a:prstGeom prst="rect">
            <a:avLst/>
          </a:prstGeom>
        </p:spPr>
      </p:pic>
    </p:spTree>
    <p:extLst>
      <p:ext uri="{BB962C8B-B14F-4D97-AF65-F5344CB8AC3E}">
        <p14:creationId xmlns:p14="http://schemas.microsoft.com/office/powerpoint/2010/main" val="1079816964"/>
      </p:ext>
    </p:extLst>
  </p:cSld>
  <p:clrMapOvr>
    <a:masterClrMapping/>
  </p:clrMapOvr>
  <p:transition>
    <p:fade/>
  </p:transition>
</p:sldLayout>
</file>

<file path=ppt/slideLayouts/slideLayout406.xml><?xml version="1.0" encoding="utf-8"?>
<p:sldLayout xmlns:a="http://schemas.openxmlformats.org/drawingml/2006/main" xmlns:r="http://schemas.openxmlformats.org/officeDocument/2006/relationships" xmlns:p="http://schemas.openxmlformats.org/presentationml/2006/main" preserve="1" userDrawn="1">
  <p:cSld name="Title Slide 9">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3"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0"/>
            </a:lvl3pPr>
            <a:lvl4pPr>
              <a:defRPr sz="1370"/>
            </a:lvl4pPr>
            <a:lvl5pPr>
              <a:defRPr sz="1027"/>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01443AB1-0CDE-B44D-8883-27DEB7B914EA}"/>
              </a:ext>
            </a:extLst>
          </p:cNvPr>
          <p:cNvSpPr/>
          <p:nvPr userDrawn="1"/>
        </p:nvSpPr>
        <p:spPr bwMode="auto">
          <a:xfrm>
            <a:off x="6111903"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64E0159D-061E-A640-B0A5-C7A703E35A9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448183109"/>
      </p:ext>
    </p:extLst>
  </p:cSld>
  <p:clrMapOvr>
    <a:masterClrMapping/>
  </p:clrMapOvr>
  <p:transition>
    <p:fade/>
  </p:transition>
</p:sldLayout>
</file>

<file path=ppt/slideLayouts/slideLayout407.xml><?xml version="1.0" encoding="utf-8"?>
<p:sldLayout xmlns:a="http://schemas.openxmlformats.org/drawingml/2006/main" xmlns:r="http://schemas.openxmlformats.org/officeDocument/2006/relationships" xmlns:p="http://schemas.openxmlformats.org/presentationml/2006/main" preserve="1" userDrawn="1">
  <p:cSld name="Title Slide 10">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3"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0"/>
            </a:lvl3pPr>
            <a:lvl4pPr>
              <a:defRPr sz="1370"/>
            </a:lvl4pPr>
            <a:lvl5pPr>
              <a:defRPr sz="1027"/>
            </a:lvl5pPr>
          </a:lstStyle>
          <a:p>
            <a:pPr lvl="0"/>
            <a:r>
              <a:rPr lang="en-US"/>
              <a:t>Author name</a:t>
            </a:r>
            <a:br>
              <a:rPr lang="en-US"/>
            </a:br>
            <a:r>
              <a:rPr lang="en-US"/>
              <a:t>Date</a:t>
            </a:r>
          </a:p>
        </p:txBody>
      </p:sp>
      <p:pic>
        <p:nvPicPr>
          <p:cNvPr id="9" name="Picture 8">
            <a:extLst>
              <a:ext uri="{FF2B5EF4-FFF2-40B4-BE49-F238E27FC236}">
                <a16:creationId xmlns:a16="http://schemas.microsoft.com/office/drawing/2014/main" id="{92E2926B-CE4C-8042-8EAB-E69CCC77CEF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18210" y="0"/>
            <a:ext cx="5973790" cy="6858000"/>
          </a:xfrm>
          <a:prstGeom prst="rect">
            <a:avLst/>
          </a:prstGeom>
        </p:spPr>
      </p:pic>
    </p:spTree>
    <p:extLst>
      <p:ext uri="{BB962C8B-B14F-4D97-AF65-F5344CB8AC3E}">
        <p14:creationId xmlns:p14="http://schemas.microsoft.com/office/powerpoint/2010/main" val="4248586238"/>
      </p:ext>
    </p:extLst>
  </p:cSld>
  <p:clrMapOvr>
    <a:masterClrMapping/>
  </p:clrMapOvr>
  <p:transition>
    <p:fade/>
  </p:transition>
</p:sldLayout>
</file>

<file path=ppt/slideLayouts/slideLayout408.xml><?xml version="1.0" encoding="utf-8"?>
<p:sldLayout xmlns:a="http://schemas.openxmlformats.org/drawingml/2006/main" xmlns:r="http://schemas.openxmlformats.org/officeDocument/2006/relationships" xmlns:p="http://schemas.openxmlformats.org/presentationml/2006/main" preserve="1" userDrawn="1">
  <p:cSld name="Title Slide 1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3"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0"/>
            </a:lvl3pPr>
            <a:lvl4pPr>
              <a:defRPr sz="1370"/>
            </a:lvl4pPr>
            <a:lvl5pPr>
              <a:defRPr sz="1027"/>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5B5B5AE-3FA2-9E4F-A2B8-042B9D355724}"/>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218210" y="0"/>
            <a:ext cx="5973790" cy="6858000"/>
          </a:xfrm>
          <a:prstGeom prst="rect">
            <a:avLst/>
          </a:prstGeom>
        </p:spPr>
      </p:pic>
    </p:spTree>
    <p:extLst>
      <p:ext uri="{BB962C8B-B14F-4D97-AF65-F5344CB8AC3E}">
        <p14:creationId xmlns:p14="http://schemas.microsoft.com/office/powerpoint/2010/main" val="2146171583"/>
      </p:ext>
    </p:extLst>
  </p:cSld>
  <p:clrMapOvr>
    <a:masterClrMapping/>
  </p:clrMapOvr>
  <p:transition>
    <p:fade/>
  </p:transition>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7" y="1168945"/>
            <a:ext cx="3618381" cy="899665"/>
          </a:xfrm>
          <a:prstGeom prst="rect">
            <a:avLst/>
          </a:prstGeom>
        </p:spPr>
        <p:txBody>
          <a:bodyPr lIns="0" tIns="0" rIns="0" bIns="0"/>
          <a:lstStyle>
            <a:lvl1pPr>
              <a:defRPr sz="1765"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29845" y="1168945"/>
            <a:ext cx="547437" cy="3786998"/>
          </a:xfrm>
          <a:prstGeom prst="rect">
            <a:avLst/>
          </a:prstGeom>
        </p:spPr>
        <p:txBody>
          <a:bodyPr wrap="square" lIns="0" tIns="0" rIns="0" bIns="0">
            <a:noAutofit/>
          </a:bodyPr>
          <a:lstStyle>
            <a:lvl1pPr marL="0" indent="0" defTabSz="507136">
              <a:spcAft>
                <a:spcPts val="490"/>
              </a:spcAft>
              <a:buNone/>
              <a:defRPr sz="1765" spc="0" baseline="0">
                <a:solidFill>
                  <a:schemeClr val="tx2"/>
                </a:solidFill>
              </a:defRPr>
            </a:lvl1pPr>
            <a:lvl2pPr marL="224011" indent="0">
              <a:buNone/>
              <a:defRPr sz="1765"/>
            </a:lvl2pPr>
            <a:lvl3pPr marL="448021" indent="0">
              <a:buNone/>
              <a:defRPr sz="1765"/>
            </a:lvl3pPr>
            <a:lvl4pPr marL="672032" indent="0">
              <a:buNone/>
              <a:defRPr sz="1765"/>
            </a:lvl4pPr>
            <a:lvl5pPr marL="896042" indent="0">
              <a:buNone/>
              <a:defRPr sz="1765"/>
            </a:lvl5pPr>
          </a:lstStyle>
          <a:p>
            <a:pPr lvl="0"/>
            <a:r>
              <a:rPr lang="en-US"/>
              <a:t>##</a:t>
            </a:r>
            <a:br>
              <a:rPr lang="en-US"/>
            </a:br>
            <a:r>
              <a:rPr lang="en-US"/>
              <a:t>##</a:t>
            </a:r>
            <a:br>
              <a:rPr lang="en-US"/>
            </a:br>
            <a:r>
              <a:rPr lang="en-US"/>
              <a:t>##</a:t>
            </a:r>
            <a:br>
              <a:rPr lang="en-US"/>
            </a:br>
            <a:r>
              <a:rPr lang="en-US"/>
              <a:t>##</a:t>
            </a:r>
            <a:br>
              <a:rPr lang="en-US"/>
            </a:br>
            <a:r>
              <a:rPr lang="en-US"/>
              <a:t>##</a:t>
            </a:r>
          </a:p>
        </p:txBody>
      </p:sp>
      <p:sp>
        <p:nvSpPr>
          <p:cNvPr id="11" name="Text Placeholder 3">
            <a:extLst>
              <a:ext uri="{FF2B5EF4-FFF2-40B4-BE49-F238E27FC236}">
                <a16:creationId xmlns:a16="http://schemas.microsoft.com/office/drawing/2014/main" id="{FF941B29-79EC-DD49-A767-757BAE16FCDB}"/>
              </a:ext>
            </a:extLst>
          </p:cNvPr>
          <p:cNvSpPr>
            <a:spLocks noGrp="1"/>
          </p:cNvSpPr>
          <p:nvPr>
            <p:ph type="body" sz="quarter" idx="11" hasCustomPrompt="1"/>
          </p:nvPr>
        </p:nvSpPr>
        <p:spPr>
          <a:xfrm>
            <a:off x="6777282" y="1168944"/>
            <a:ext cx="3290380" cy="3786998"/>
          </a:xfrm>
          <a:prstGeom prst="rect">
            <a:avLst/>
          </a:prstGeom>
        </p:spPr>
        <p:txBody>
          <a:bodyPr wrap="square" lIns="0" tIns="0" rIns="0" bIns="0">
            <a:noAutofit/>
          </a:bodyPr>
          <a:lstStyle>
            <a:lvl1pPr marL="0" indent="0" defTabSz="507136">
              <a:spcAft>
                <a:spcPts val="490"/>
              </a:spcAft>
              <a:buNone/>
              <a:defRPr sz="1765" spc="0" baseline="0">
                <a:solidFill>
                  <a:srgbClr val="000000"/>
                </a:solidFill>
              </a:defRPr>
            </a:lvl1pPr>
            <a:lvl2pPr marL="224011" indent="0">
              <a:buNone/>
              <a:defRPr sz="1765"/>
            </a:lvl2pPr>
            <a:lvl3pPr marL="448021" indent="0">
              <a:buNone/>
              <a:defRPr sz="1765"/>
            </a:lvl3pPr>
            <a:lvl4pPr marL="672032" indent="0">
              <a:buNone/>
              <a:defRPr sz="1765"/>
            </a:lvl4pPr>
            <a:lvl5pPr marL="896042" indent="0">
              <a:buNone/>
              <a:defRPr sz="1765"/>
            </a:lvl5pPr>
          </a:lstStyle>
          <a:p>
            <a:pPr lvl="0"/>
            <a:r>
              <a:rPr lang="en-US"/>
              <a:t>Section Title</a:t>
            </a:r>
            <a:br>
              <a:rPr lang="en-US"/>
            </a:br>
            <a:r>
              <a:rPr lang="en-US"/>
              <a:t>Section Title</a:t>
            </a:r>
            <a:br>
              <a:rPr lang="en-US"/>
            </a:br>
            <a:r>
              <a:rPr lang="en-US"/>
              <a:t>Section Title</a:t>
            </a:r>
            <a:br>
              <a:rPr lang="en-US"/>
            </a:br>
            <a:r>
              <a:rPr lang="en-US"/>
              <a:t>Section Title</a:t>
            </a:r>
            <a:br>
              <a:rPr lang="en-US"/>
            </a:br>
            <a:r>
              <a:rPr lang="en-US"/>
              <a:t>Section Title</a:t>
            </a:r>
          </a:p>
        </p:txBody>
      </p:sp>
    </p:spTree>
    <p:extLst>
      <p:ext uri="{BB962C8B-B14F-4D97-AF65-F5344CB8AC3E}">
        <p14:creationId xmlns:p14="http://schemas.microsoft.com/office/powerpoint/2010/main" val="821326258"/>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1"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63"/>
            <a:ext cx="6669658" cy="430901"/>
          </a:xfrm>
        </p:spPr>
        <p:txBody>
          <a:bodyPr anchor="ctr" anchorCtr="0"/>
          <a:lstStyle>
            <a:lvl1pPr marL="0" indent="0">
              <a:spcAft>
                <a:spcPts val="1200"/>
              </a:spcAft>
              <a:buNone/>
              <a:defRPr sz="2800"/>
            </a:lvl1pPr>
            <a:lvl2pPr marL="228556"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5820"/>
            <a:ext cx="3183637" cy="543185"/>
          </a:xfrm>
        </p:spPr>
        <p:txBody>
          <a:bodyPr anchor="ctr"/>
          <a:lstStyle>
            <a:lvl1pPr>
              <a:defRPr>
                <a:solidFill>
                  <a:schemeClr val="bg1"/>
                </a:solidFill>
              </a:defRPr>
            </a:lvl1pPr>
          </a:lstStyle>
          <a:p>
            <a:r>
              <a:rPr lang="en-US"/>
              <a:t>Title</a:t>
            </a:r>
          </a:p>
        </p:txBody>
      </p:sp>
    </p:spTree>
    <p:extLst>
      <p:ext uri="{BB962C8B-B14F-4D97-AF65-F5344CB8AC3E}">
        <p14:creationId xmlns:p14="http://schemas.microsoft.com/office/powerpoint/2010/main" val="289517797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7" y="620430"/>
            <a:ext cx="11306469" cy="403137"/>
          </a:xfrm>
          <a:prstGeom prst="rect">
            <a:avLst/>
          </a:prstGeom>
        </p:spPr>
        <p:txBody>
          <a:bodyPr wrap="square" lIns="0" tIns="0" rIns="0" bIns="0">
            <a:spAutoFit/>
          </a:bodyPr>
          <a:lstStyle>
            <a:lvl1pPr>
              <a:lnSpc>
                <a:spcPts val="3135"/>
              </a:lnSpc>
              <a:defRPr sz="2745">
                <a:solidFill>
                  <a:srgbClr val="000000"/>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7" y="1922801"/>
            <a:ext cx="11306469" cy="287771"/>
          </a:xfrm>
          <a:prstGeom prst="rect">
            <a:avLst/>
          </a:prstGeom>
        </p:spPr>
        <p:txBody>
          <a:bodyPr wrap="square" lIns="0" tIns="0" rIns="0" bIns="0">
            <a:spAutoFit/>
          </a:bodyPr>
          <a:lstStyle>
            <a:lvl1pPr marL="0" indent="0">
              <a:lnSpc>
                <a:spcPts val="2353"/>
              </a:lnSpc>
              <a:buNone/>
              <a:defRPr sz="1961" b="0" i="0" spc="0">
                <a:solidFill>
                  <a:srgbClr val="000000"/>
                </a:solidFill>
                <a:latin typeface="+mj-lt"/>
              </a:defRPr>
            </a:lvl1pPr>
            <a:lvl2pPr marL="0" indent="0">
              <a:lnSpc>
                <a:spcPts val="2353"/>
              </a:lnSpc>
              <a:buNone/>
              <a:defRPr spc="0">
                <a:solidFill>
                  <a:srgbClr val="000000"/>
                </a:solidFill>
                <a:latin typeface="+mn-lt"/>
              </a:defRPr>
            </a:lvl2pPr>
            <a:lvl3pPr marL="448021" indent="0">
              <a:buNone/>
              <a:defRPr/>
            </a:lvl3pPr>
            <a:lvl4pPr marL="672032" indent="0">
              <a:buNone/>
              <a:defRPr/>
            </a:lvl4pPr>
            <a:lvl5pPr marL="896042" indent="0">
              <a:buNone/>
              <a:defRPr/>
            </a:lvl5pPr>
          </a:lstStyle>
          <a:p>
            <a:pPr lvl="1"/>
            <a:r>
              <a:rPr lang="en-US"/>
              <a:t>Large: subhead Segoe UI Regular 20/24</a:t>
            </a:r>
          </a:p>
        </p:txBody>
      </p:sp>
      <p:sp>
        <p:nvSpPr>
          <p:cNvPr id="5" name="Text Placeholder 4"/>
          <p:cNvSpPr>
            <a:spLocks noGrp="1"/>
          </p:cNvSpPr>
          <p:nvPr>
            <p:ph type="body" sz="quarter" idx="11" hasCustomPrompt="1"/>
          </p:nvPr>
        </p:nvSpPr>
        <p:spPr>
          <a:xfrm>
            <a:off x="455997" y="3015704"/>
            <a:ext cx="11306469" cy="216206"/>
          </a:xfrm>
          <a:prstGeom prst="rect">
            <a:avLst/>
          </a:prstGeom>
        </p:spPr>
        <p:txBody>
          <a:bodyPr lIns="0" tIns="0" rIns="0" bIns="0"/>
          <a:lstStyle>
            <a:lvl1pPr marL="0" indent="0">
              <a:lnSpc>
                <a:spcPts val="1765"/>
              </a:lnSpc>
              <a:spcBef>
                <a:spcPts val="0"/>
              </a:spcBef>
              <a:buNone/>
              <a:defRPr sz="1370" b="0" spc="0">
                <a:solidFill>
                  <a:schemeClr val="tx2"/>
                </a:solidFill>
                <a:latin typeface="+mj-lt"/>
              </a:defRPr>
            </a:lvl1pPr>
            <a:lvl2pPr marL="0" indent="0">
              <a:lnSpc>
                <a:spcPts val="1765"/>
              </a:lnSpc>
              <a:spcBef>
                <a:spcPts val="0"/>
              </a:spcBef>
              <a:buNone/>
              <a:defRPr sz="1370" spc="0">
                <a:solidFill>
                  <a:srgbClr val="000000"/>
                </a:solidFill>
              </a:defRPr>
            </a:lvl2pPr>
            <a:lvl3pPr marL="448021" indent="0">
              <a:buNone/>
              <a:defRPr/>
            </a:lvl3pPr>
            <a:lvl4pPr marL="672032" indent="0">
              <a:buNone/>
              <a:defRPr/>
            </a:lvl4pPr>
            <a:lvl5pPr marL="896042" indent="0">
              <a:buNone/>
              <a:defRPr/>
            </a:lvl5pPr>
          </a:lstStyle>
          <a:p>
            <a:pPr lvl="0"/>
            <a:r>
              <a:rPr lang="en-US"/>
              <a:t>Medium: paragraph heading Segoe UI </a:t>
            </a:r>
            <a:r>
              <a:rPr lang="en-US" err="1"/>
              <a:t>Semibold</a:t>
            </a:r>
            <a:r>
              <a:rPr lang="en-US"/>
              <a:t> 14/18</a:t>
            </a:r>
          </a:p>
        </p:txBody>
      </p:sp>
      <p:sp>
        <p:nvSpPr>
          <p:cNvPr id="10" name="Text Placeholder 6">
            <a:extLst>
              <a:ext uri="{FF2B5EF4-FFF2-40B4-BE49-F238E27FC236}">
                <a16:creationId xmlns:a16="http://schemas.microsoft.com/office/drawing/2014/main" id="{76E35749-090F-0542-9B4B-BF37EFC334BC}"/>
              </a:ext>
            </a:extLst>
          </p:cNvPr>
          <p:cNvSpPr>
            <a:spLocks noGrp="1"/>
          </p:cNvSpPr>
          <p:nvPr>
            <p:ph type="body" sz="quarter" idx="14" hasCustomPrompt="1"/>
          </p:nvPr>
        </p:nvSpPr>
        <p:spPr>
          <a:xfrm>
            <a:off x="455997" y="4503832"/>
            <a:ext cx="11306469" cy="150884"/>
          </a:xfrm>
          <a:prstGeom prst="rect">
            <a:avLst/>
          </a:prstGeom>
        </p:spPr>
        <p:txBody>
          <a:bodyPr lIns="0" tIns="0" rIns="0" bIns="0"/>
          <a:lstStyle>
            <a:lvl1pPr marL="0" indent="0">
              <a:lnSpc>
                <a:spcPts val="1174"/>
              </a:lnSpc>
              <a:spcBef>
                <a:spcPts val="0"/>
              </a:spcBef>
              <a:buNone/>
              <a:defRPr sz="980" spc="0">
                <a:solidFill>
                  <a:schemeClr val="tx1"/>
                </a:solidFill>
              </a:defRPr>
            </a:lvl1pPr>
            <a:lvl2pPr marL="0" indent="0">
              <a:lnSpc>
                <a:spcPct val="100000"/>
              </a:lnSpc>
              <a:spcBef>
                <a:spcPts val="0"/>
              </a:spcBef>
              <a:buNone/>
              <a:defRPr sz="980" spc="0">
                <a:solidFill>
                  <a:srgbClr val="000000"/>
                </a:solidFill>
              </a:defRPr>
            </a:lvl2pPr>
            <a:lvl3pPr marL="448021" indent="0">
              <a:buNone/>
              <a:defRPr/>
            </a:lvl3pPr>
            <a:lvl4pPr marL="672032" indent="0">
              <a:buNone/>
              <a:defRPr/>
            </a:lvl4pPr>
            <a:lvl5pPr marL="0" indent="0">
              <a:lnSpc>
                <a:spcPct val="100000"/>
              </a:lnSpc>
              <a:buNone/>
              <a:defRPr>
                <a:solidFill>
                  <a:srgbClr val="000000"/>
                </a:solidFill>
              </a:defRPr>
            </a:lvl5pPr>
          </a:lstStyle>
          <a:p>
            <a:pPr lvl="1"/>
            <a:r>
              <a:rPr lang="en-US"/>
              <a:t>Small: caption body copy Segoe Regular 10/12</a:t>
            </a:r>
          </a:p>
        </p:txBody>
      </p:sp>
      <p:sp>
        <p:nvSpPr>
          <p:cNvPr id="19" name="Text Placeholder 3">
            <a:extLst>
              <a:ext uri="{FF2B5EF4-FFF2-40B4-BE49-F238E27FC236}">
                <a16:creationId xmlns:a16="http://schemas.microsoft.com/office/drawing/2014/main" id="{68F32AD9-0E33-284C-8468-E63BF69AF2EB}"/>
              </a:ext>
            </a:extLst>
          </p:cNvPr>
          <p:cNvSpPr>
            <a:spLocks noGrp="1"/>
          </p:cNvSpPr>
          <p:nvPr>
            <p:ph type="body" sz="quarter" idx="24" hasCustomPrompt="1"/>
          </p:nvPr>
        </p:nvSpPr>
        <p:spPr>
          <a:xfrm>
            <a:off x="454171" y="4299926"/>
            <a:ext cx="11306469" cy="243143"/>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Small: caption title Segoe UI Bold 10/12. </a:t>
            </a:r>
          </a:p>
        </p:txBody>
      </p:sp>
      <p:sp>
        <p:nvSpPr>
          <p:cNvPr id="21" name="Text Placeholder 4">
            <a:extLst>
              <a:ext uri="{FF2B5EF4-FFF2-40B4-BE49-F238E27FC236}">
                <a16:creationId xmlns:a16="http://schemas.microsoft.com/office/drawing/2014/main" id="{BA46FDB1-D336-7C45-BF92-D58B6C550364}"/>
              </a:ext>
            </a:extLst>
          </p:cNvPr>
          <p:cNvSpPr>
            <a:spLocks noGrp="1"/>
          </p:cNvSpPr>
          <p:nvPr>
            <p:ph type="body" sz="quarter" idx="18" hasCustomPrompt="1"/>
          </p:nvPr>
        </p:nvSpPr>
        <p:spPr>
          <a:xfrm>
            <a:off x="454171" y="3258992"/>
            <a:ext cx="11306469" cy="216142"/>
          </a:xfrm>
          <a:prstGeom prst="rect">
            <a:avLst/>
          </a:prstGeom>
        </p:spPr>
        <p:txBody>
          <a:bodyPr lIns="0" tIns="0" rIns="0" bIns="0"/>
          <a:lstStyle>
            <a:lvl1pPr marL="0" indent="0">
              <a:lnSpc>
                <a:spcPts val="1765"/>
              </a:lnSpc>
              <a:spcBef>
                <a:spcPts val="0"/>
              </a:spcBef>
              <a:buFont typeface="Arial" panose="020B0604020202020204" pitchFamily="34" charset="0"/>
              <a:buNone/>
              <a:defRPr sz="1370" b="0" i="0" spc="0">
                <a:solidFill>
                  <a:srgbClr val="000000"/>
                </a:solidFill>
                <a:latin typeface="+mn-lt"/>
              </a:defRPr>
            </a:lvl1pPr>
            <a:lvl2pPr marL="0" indent="0">
              <a:lnSpc>
                <a:spcPts val="1765"/>
              </a:lnSpc>
              <a:spcBef>
                <a:spcPts val="0"/>
              </a:spcBef>
              <a:buNone/>
              <a:defRPr sz="1370">
                <a:solidFill>
                  <a:schemeClr val="tx1"/>
                </a:solidFill>
              </a:defRPr>
            </a:lvl2pPr>
            <a:lvl3pPr marL="448021" indent="0">
              <a:buNone/>
              <a:defRPr/>
            </a:lvl3pPr>
            <a:lvl4pPr marL="672032" indent="0">
              <a:buNone/>
              <a:defRPr/>
            </a:lvl4pPr>
            <a:lvl5pPr marL="896042" indent="0">
              <a:buNone/>
              <a:defRPr/>
            </a:lvl5pPr>
          </a:lstStyle>
          <a:p>
            <a:pPr lvl="0"/>
            <a:r>
              <a:rPr lang="en-US"/>
              <a:t>Medium: body copy Segoe UI Regular 14/18</a:t>
            </a:r>
          </a:p>
        </p:txBody>
      </p:sp>
    </p:spTree>
    <p:extLst>
      <p:ext uri="{BB962C8B-B14F-4D97-AF65-F5344CB8AC3E}">
        <p14:creationId xmlns:p14="http://schemas.microsoft.com/office/powerpoint/2010/main" val="4047930836"/>
      </p:ext>
    </p:extLst>
  </p:cSld>
  <p:clrMapOvr>
    <a:masterClrMapping/>
  </p:clrMapOvr>
  <p:transition>
    <p:fade/>
  </p:transition>
</p:sldLayout>
</file>

<file path=ppt/slideLayouts/slideLayout411.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7" y="620430"/>
            <a:ext cx="11306469" cy="403137"/>
          </a:xfrm>
          <a:prstGeom prst="rect">
            <a:avLst/>
          </a:prstGeom>
        </p:spPr>
        <p:txBody>
          <a:bodyPr wrap="square" lIns="0" tIns="0" rIns="0" bIns="0">
            <a:spAutoFit/>
          </a:bodyPr>
          <a:lstStyle>
            <a:lvl1pPr>
              <a:lnSpc>
                <a:spcPts val="3135"/>
              </a:lnSpc>
              <a:defRPr sz="2745">
                <a:solidFill>
                  <a:srgbClr val="000000"/>
                </a:solidFill>
              </a:defRPr>
            </a:lvl1pPr>
          </a:lstStyle>
          <a:p>
            <a:r>
              <a:rPr lang="en-US"/>
              <a:t>Heading Segoe UI </a:t>
            </a:r>
            <a:r>
              <a:rPr lang="en-US" err="1"/>
              <a:t>Semibold</a:t>
            </a:r>
            <a:r>
              <a:rPr lang="en-US"/>
              <a:t> 28/32</a:t>
            </a:r>
          </a:p>
        </p:txBody>
      </p:sp>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455997" y="1922586"/>
            <a:ext cx="9384447" cy="3365537"/>
          </a:xfrm>
          <a:prstGeom prst="rect">
            <a:avLst/>
          </a:prstGeom>
        </p:spPr>
        <p:txBody>
          <a:bodyPr wrap="square" lIns="0" tIns="0" rIns="0" bIns="0">
            <a:spAutoFit/>
          </a:bodyPr>
          <a:lstStyle>
            <a:lvl1pPr marL="336015" marR="0" indent="-336015" algn="l" defTabSz="914016" rtl="0" eaLnBrk="1" fontAlgn="auto" latinLnBrk="0" hangingPunct="1">
              <a:lnSpc>
                <a:spcPts val="2353"/>
              </a:lnSpc>
              <a:spcBef>
                <a:spcPts val="0"/>
              </a:spcBef>
              <a:spcAft>
                <a:spcPts val="0"/>
              </a:spcAft>
              <a:buClrTx/>
              <a:buSzPct val="90000"/>
              <a:buFont typeface="Arial" panose="020B0604020202020204" pitchFamily="34" charset="0"/>
              <a:buChar char="•"/>
              <a:tabLst/>
              <a:defRPr lang="en-US" sz="1961" kern="1200" spc="0" baseline="0" dirty="0">
                <a:solidFill>
                  <a:srgbClr val="000000"/>
                </a:solidFill>
                <a:latin typeface="+mn-lt"/>
                <a:ea typeface="+mn-ea"/>
                <a:cs typeface="+mn-cs"/>
              </a:defRPr>
            </a:lvl1pPr>
            <a:lvl2pPr marL="224011" indent="0">
              <a:buNone/>
              <a:defRPr/>
            </a:lvl2pPr>
            <a:lvl3pPr marL="448021" indent="0">
              <a:buNone/>
              <a:defRPr/>
            </a:lvl3pPr>
            <a:lvl4pPr marL="672032" indent="0">
              <a:buNone/>
              <a:defRPr/>
            </a:lvl4pPr>
            <a:lvl5pPr marL="896042" indent="0">
              <a:buNone/>
              <a:defRPr/>
            </a:lvl5pPr>
          </a:lstStyle>
          <a:p>
            <a:pPr lvl="0"/>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015" marR="0" lvl="0" indent="-336015" algn="l" defTabSz="914016"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015" marR="0" lvl="0" indent="-336015" algn="l" defTabSz="914016"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endParaRPr lang="en-US"/>
          </a:p>
          <a:p>
            <a:pPr lvl="0"/>
            <a:endParaRPr lang="en-US"/>
          </a:p>
          <a:p>
            <a:pPr lvl="0"/>
            <a:endParaRPr lang="en-US"/>
          </a:p>
          <a:p>
            <a:pPr lvl="0"/>
            <a:endParaRPr lang="en-US"/>
          </a:p>
        </p:txBody>
      </p:sp>
    </p:spTree>
    <p:extLst>
      <p:ext uri="{BB962C8B-B14F-4D97-AF65-F5344CB8AC3E}">
        <p14:creationId xmlns:p14="http://schemas.microsoft.com/office/powerpoint/2010/main" val="2017667671"/>
      </p:ext>
    </p:extLst>
  </p:cSld>
  <p:clrMapOvr>
    <a:masterClrMapping/>
  </p:clrMapOvr>
  <p:transition>
    <p:fade/>
  </p:transition>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7" y="620430"/>
            <a:ext cx="11306469" cy="403137"/>
          </a:xfrm>
          <a:prstGeom prst="rect">
            <a:avLst/>
          </a:prstGeom>
        </p:spPr>
        <p:txBody>
          <a:bodyPr wrap="square" lIns="0" tIns="0" rIns="0" bIns="0">
            <a:spAutoFit/>
          </a:bodyPr>
          <a:lstStyle>
            <a:lvl1pPr>
              <a:lnSpc>
                <a:spcPts val="3135"/>
              </a:lnSpc>
              <a:defRPr sz="2745">
                <a:solidFill>
                  <a:srgbClr val="000000"/>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7" y="1922589"/>
            <a:ext cx="9384447" cy="603538"/>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11" indent="0">
              <a:buNone/>
              <a:defRPr/>
            </a:lvl2pPr>
            <a:lvl3pPr marL="448021" indent="0">
              <a:buNone/>
              <a:defRPr/>
            </a:lvl3pPr>
            <a:lvl4pPr marL="672032" indent="0">
              <a:buNone/>
              <a:defRPr/>
            </a:lvl4pPr>
            <a:lvl5pPr marL="896042"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7" y="3151388"/>
            <a:ext cx="3618381" cy="216206"/>
          </a:xfrm>
          <a:prstGeom prst="rect">
            <a:avLst/>
          </a:prstGeom>
        </p:spPr>
        <p:txBody>
          <a:bodyPr lIns="0" tIns="0" rIns="0" bIns="0"/>
          <a:lstStyle>
            <a:lvl1pPr marL="0" indent="0">
              <a:lnSpc>
                <a:spcPts val="1765"/>
              </a:lnSpc>
              <a:spcBef>
                <a:spcPts val="0"/>
              </a:spcBef>
              <a:spcAft>
                <a:spcPts val="588"/>
              </a:spcAft>
              <a:buNone/>
              <a:defRPr sz="1370" b="0" spc="0" baseline="0">
                <a:solidFill>
                  <a:schemeClr val="tx2"/>
                </a:solidFill>
                <a:latin typeface="+mj-lt"/>
              </a:defRPr>
            </a:lvl1pPr>
            <a:lvl2pPr marL="280013" marR="0" indent="-280013" algn="l" defTabSz="914016"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0" kern="1200" spc="0" baseline="0" dirty="0">
                <a:solidFill>
                  <a:srgbClr val="000000"/>
                </a:solidFill>
                <a:latin typeface="+mn-lt"/>
                <a:ea typeface="+mn-ea"/>
                <a:cs typeface="+mn-cs"/>
              </a:defRPr>
            </a:lvl2pPr>
            <a:lvl3pPr marL="448021" indent="0">
              <a:buNone/>
              <a:defRPr/>
            </a:lvl3pPr>
            <a:lvl4pPr marL="672032" indent="0">
              <a:buNone/>
              <a:defRPr/>
            </a:lvl4pPr>
            <a:lvl5pPr marL="896042" indent="0">
              <a:buNone/>
              <a:defRPr/>
            </a:lvl5pPr>
          </a:lstStyle>
          <a:p>
            <a:pPr lvl="0"/>
            <a:r>
              <a:rPr lang="en-US"/>
              <a:t>Paragraph title Segoe UI </a:t>
            </a:r>
            <a:r>
              <a:rPr lang="en-US" err="1"/>
              <a:t>Semibold</a:t>
            </a:r>
            <a:r>
              <a:rPr lang="en-US"/>
              <a:t> 14/18</a:t>
            </a:r>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51" y="3151388"/>
            <a:ext cx="3618381" cy="216206"/>
          </a:xfrm>
          <a:prstGeom prst="rect">
            <a:avLst/>
          </a:prstGeom>
        </p:spPr>
        <p:txBody>
          <a:bodyPr lIns="0" tIns="0" rIns="0" bIns="0"/>
          <a:lstStyle>
            <a:lvl1pPr marL="0" indent="0">
              <a:lnSpc>
                <a:spcPts val="1765"/>
              </a:lnSpc>
              <a:spcBef>
                <a:spcPts val="0"/>
              </a:spcBef>
              <a:spcAft>
                <a:spcPts val="588"/>
              </a:spcAft>
              <a:buNone/>
              <a:defRPr sz="1370" b="0" spc="0" baseline="0">
                <a:solidFill>
                  <a:schemeClr val="tx2"/>
                </a:solidFill>
                <a:latin typeface="+mj-lt"/>
              </a:defRPr>
            </a:lvl1pPr>
            <a:lvl2pPr marL="280013" marR="0" indent="-280013" algn="l" defTabSz="914016"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0" kern="1200" spc="0" baseline="0" dirty="0">
                <a:solidFill>
                  <a:srgbClr val="000000"/>
                </a:solidFill>
                <a:latin typeface="+mn-lt"/>
                <a:ea typeface="+mn-ea"/>
                <a:cs typeface="+mn-cs"/>
              </a:defRPr>
            </a:lvl2pPr>
            <a:lvl3pPr marL="448021" indent="0">
              <a:buNone/>
              <a:defRPr/>
            </a:lvl3pPr>
            <a:lvl4pPr marL="672032" indent="0">
              <a:buNone/>
              <a:defRPr/>
            </a:lvl4pPr>
            <a:lvl5pPr marL="896042" indent="0">
              <a:buNone/>
              <a:defRPr/>
            </a:lvl5pPr>
          </a:lstStyle>
          <a:p>
            <a:pPr lvl="0"/>
            <a:r>
              <a:rPr lang="en-US"/>
              <a:t>Paragraph title Segoe UI </a:t>
            </a:r>
            <a:r>
              <a:rPr lang="en-US" err="1"/>
              <a:t>Semibold</a:t>
            </a:r>
            <a:r>
              <a:rPr lang="en-US"/>
              <a:t> 14/18</a:t>
            </a:r>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2" y="3151388"/>
            <a:ext cx="3618381" cy="216206"/>
          </a:xfrm>
          <a:prstGeom prst="rect">
            <a:avLst/>
          </a:prstGeom>
        </p:spPr>
        <p:txBody>
          <a:bodyPr lIns="0" tIns="0" rIns="0" bIns="0"/>
          <a:lstStyle>
            <a:lvl1pPr marL="0" indent="0">
              <a:lnSpc>
                <a:spcPts val="1765"/>
              </a:lnSpc>
              <a:spcBef>
                <a:spcPts val="0"/>
              </a:spcBef>
              <a:spcAft>
                <a:spcPts val="588"/>
              </a:spcAft>
              <a:buNone/>
              <a:defRPr sz="1370" b="0" spc="0" baseline="0">
                <a:solidFill>
                  <a:schemeClr val="tx2"/>
                </a:solidFill>
                <a:latin typeface="+mj-lt"/>
              </a:defRPr>
            </a:lvl1pPr>
            <a:lvl2pPr marL="280013" marR="0" indent="-280013" algn="l" defTabSz="914016"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0" kern="1200" spc="0" baseline="0" dirty="0">
                <a:solidFill>
                  <a:srgbClr val="000000"/>
                </a:solidFill>
                <a:latin typeface="+mn-lt"/>
                <a:ea typeface="+mn-ea"/>
                <a:cs typeface="+mn-cs"/>
              </a:defRPr>
            </a:lvl2pPr>
            <a:lvl3pPr marL="448021" indent="0">
              <a:buNone/>
              <a:defRPr/>
            </a:lvl3pPr>
            <a:lvl4pPr marL="672032" indent="0">
              <a:buNone/>
              <a:defRPr/>
            </a:lvl4pPr>
            <a:lvl5pPr marL="896042" indent="0">
              <a:buNone/>
              <a:defRPr/>
            </a:lvl5pPr>
          </a:lstStyle>
          <a:p>
            <a:pPr lvl="0"/>
            <a:r>
              <a:rPr lang="en-US"/>
              <a:t>Paragraph title Segoe UI </a:t>
            </a:r>
            <a:r>
              <a:rPr lang="en-US" err="1"/>
              <a:t>Semibold</a:t>
            </a:r>
            <a:r>
              <a:rPr lang="en-US"/>
              <a:t> 14/18</a:t>
            </a:r>
          </a:p>
        </p:txBody>
      </p:sp>
      <p:sp>
        <p:nvSpPr>
          <p:cNvPr id="24" name="Text Placeholder 4">
            <a:extLst>
              <a:ext uri="{FF2B5EF4-FFF2-40B4-BE49-F238E27FC236}">
                <a16:creationId xmlns:a16="http://schemas.microsoft.com/office/drawing/2014/main" id="{2951A14E-1D63-9E44-9361-FD57A8BD812A}"/>
              </a:ext>
            </a:extLst>
          </p:cNvPr>
          <p:cNvSpPr>
            <a:spLocks noGrp="1"/>
          </p:cNvSpPr>
          <p:nvPr>
            <p:ph type="body" sz="quarter" idx="17" hasCustomPrompt="1"/>
          </p:nvPr>
        </p:nvSpPr>
        <p:spPr>
          <a:xfrm>
            <a:off x="454171" y="3378441"/>
            <a:ext cx="3618381" cy="2059666"/>
          </a:xfrm>
          <a:prstGeom prst="rect">
            <a:avLst/>
          </a:prstGeom>
        </p:spPr>
        <p:txBody>
          <a:bodyPr lIns="0" tIns="0" rIns="0" bIns="0"/>
          <a:lstStyle>
            <a:lvl1pPr marL="280013" indent="-280013">
              <a:lnSpc>
                <a:spcPts val="1765"/>
              </a:lnSpc>
              <a:spcBef>
                <a:spcPts val="0"/>
              </a:spcBef>
              <a:buFont typeface="Arial" panose="020B0604020202020204" pitchFamily="34" charset="0"/>
              <a:buChar char="•"/>
              <a:defRPr sz="1370" b="0" i="0" spc="0">
                <a:solidFill>
                  <a:srgbClr val="000000"/>
                </a:solidFill>
                <a:latin typeface="+mn-lt"/>
              </a:defRPr>
            </a:lvl1pPr>
            <a:lvl2pPr marL="0" indent="0">
              <a:lnSpc>
                <a:spcPts val="1765"/>
              </a:lnSpc>
              <a:spcBef>
                <a:spcPts val="0"/>
              </a:spcBef>
              <a:buNone/>
              <a:defRPr sz="1370">
                <a:solidFill>
                  <a:schemeClr val="tx1"/>
                </a:solidFill>
              </a:defRPr>
            </a:lvl2pPr>
            <a:lvl3pPr marL="448021" indent="0">
              <a:buNone/>
              <a:defRPr/>
            </a:lvl3pPr>
            <a:lvl4pPr marL="672032" indent="0">
              <a:buNone/>
              <a:defRPr/>
            </a:lvl4pPr>
            <a:lvl5pPr marL="896042"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5" name="Text Placeholder 4">
            <a:extLst>
              <a:ext uri="{FF2B5EF4-FFF2-40B4-BE49-F238E27FC236}">
                <a16:creationId xmlns:a16="http://schemas.microsoft.com/office/drawing/2014/main" id="{1C3BF983-4009-1049-9AD7-C94BE3AA193C}"/>
              </a:ext>
            </a:extLst>
          </p:cNvPr>
          <p:cNvSpPr>
            <a:spLocks noGrp="1"/>
          </p:cNvSpPr>
          <p:nvPr>
            <p:ph type="body" sz="quarter" idx="18" hasCustomPrompt="1"/>
          </p:nvPr>
        </p:nvSpPr>
        <p:spPr>
          <a:xfrm>
            <a:off x="4318451" y="3378441"/>
            <a:ext cx="3618381" cy="2059666"/>
          </a:xfrm>
          <a:prstGeom prst="rect">
            <a:avLst/>
          </a:prstGeom>
        </p:spPr>
        <p:txBody>
          <a:bodyPr lIns="0" tIns="0" rIns="0" bIns="0"/>
          <a:lstStyle>
            <a:lvl1pPr marL="280013" indent="-280013">
              <a:lnSpc>
                <a:spcPts val="1765"/>
              </a:lnSpc>
              <a:spcBef>
                <a:spcPts val="0"/>
              </a:spcBef>
              <a:buFont typeface="Arial" panose="020B0604020202020204" pitchFamily="34" charset="0"/>
              <a:buChar char="•"/>
              <a:defRPr sz="1370" b="0" i="0" spc="0">
                <a:solidFill>
                  <a:srgbClr val="000000"/>
                </a:solidFill>
                <a:latin typeface="+mn-lt"/>
              </a:defRPr>
            </a:lvl1pPr>
            <a:lvl2pPr marL="0" indent="0">
              <a:lnSpc>
                <a:spcPts val="1765"/>
              </a:lnSpc>
              <a:spcBef>
                <a:spcPts val="0"/>
              </a:spcBef>
              <a:buNone/>
              <a:defRPr sz="1370">
                <a:solidFill>
                  <a:schemeClr val="tx1"/>
                </a:solidFill>
              </a:defRPr>
            </a:lvl2pPr>
            <a:lvl3pPr marL="448021" indent="0">
              <a:buNone/>
              <a:defRPr/>
            </a:lvl3pPr>
            <a:lvl4pPr marL="672032" indent="0">
              <a:buNone/>
              <a:defRPr/>
            </a:lvl4pPr>
            <a:lvl5pPr marL="896042"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6" name="Text Placeholder 4">
            <a:extLst>
              <a:ext uri="{FF2B5EF4-FFF2-40B4-BE49-F238E27FC236}">
                <a16:creationId xmlns:a16="http://schemas.microsoft.com/office/drawing/2014/main" id="{2361C016-E331-F44F-ACAE-52E4AE73469E}"/>
              </a:ext>
            </a:extLst>
          </p:cNvPr>
          <p:cNvSpPr>
            <a:spLocks noGrp="1"/>
          </p:cNvSpPr>
          <p:nvPr>
            <p:ph type="body" sz="quarter" idx="19" hasCustomPrompt="1"/>
          </p:nvPr>
        </p:nvSpPr>
        <p:spPr>
          <a:xfrm>
            <a:off x="8156768" y="3378441"/>
            <a:ext cx="3618381" cy="2059666"/>
          </a:xfrm>
          <a:prstGeom prst="rect">
            <a:avLst/>
          </a:prstGeom>
        </p:spPr>
        <p:txBody>
          <a:bodyPr lIns="0" tIns="0" rIns="0" bIns="0"/>
          <a:lstStyle>
            <a:lvl1pPr marL="280013" indent="-280013">
              <a:lnSpc>
                <a:spcPts val="1765"/>
              </a:lnSpc>
              <a:spcBef>
                <a:spcPts val="0"/>
              </a:spcBef>
              <a:buFont typeface="Arial" panose="020B0604020202020204" pitchFamily="34" charset="0"/>
              <a:buChar char="•"/>
              <a:defRPr sz="1370" b="0" i="0" spc="0">
                <a:solidFill>
                  <a:srgbClr val="000000"/>
                </a:solidFill>
                <a:latin typeface="+mn-lt"/>
              </a:defRPr>
            </a:lvl1pPr>
            <a:lvl2pPr marL="0" indent="0">
              <a:lnSpc>
                <a:spcPts val="1765"/>
              </a:lnSpc>
              <a:spcBef>
                <a:spcPts val="0"/>
              </a:spcBef>
              <a:buNone/>
              <a:defRPr sz="1370">
                <a:solidFill>
                  <a:schemeClr val="tx1"/>
                </a:solidFill>
              </a:defRPr>
            </a:lvl2pPr>
            <a:lvl3pPr marL="448021" indent="0">
              <a:buNone/>
              <a:defRPr/>
            </a:lvl3pPr>
            <a:lvl4pPr marL="672032" indent="0">
              <a:buNone/>
              <a:defRPr/>
            </a:lvl4pPr>
            <a:lvl5pPr marL="896042"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2119379576"/>
      </p:ext>
    </p:extLst>
  </p:cSld>
  <p:clrMapOvr>
    <a:masterClrMapping/>
  </p:clrMapOvr>
  <p:transition>
    <p:fade/>
  </p:transition>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7" y="620430"/>
            <a:ext cx="11306469" cy="403137"/>
          </a:xfrm>
          <a:prstGeom prst="rect">
            <a:avLst/>
          </a:prstGeom>
        </p:spPr>
        <p:txBody>
          <a:bodyPr wrap="square" lIns="0" tIns="0" rIns="0" bIns="0">
            <a:spAutoFit/>
          </a:bodyPr>
          <a:lstStyle>
            <a:lvl1pPr>
              <a:lnSpc>
                <a:spcPts val="3135"/>
              </a:lnSpc>
              <a:defRPr sz="2745">
                <a:solidFill>
                  <a:srgbClr val="000000"/>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7" y="2363622"/>
            <a:ext cx="3618381" cy="216206"/>
          </a:xfrm>
          <a:prstGeom prst="rect">
            <a:avLst/>
          </a:prstGeom>
        </p:spPr>
        <p:txBody>
          <a:bodyPr lIns="0" tIns="0" rIns="0" bIns="0"/>
          <a:lstStyle>
            <a:lvl1pPr marL="0" indent="0">
              <a:lnSpc>
                <a:spcPts val="1765"/>
              </a:lnSpc>
              <a:spcBef>
                <a:spcPts val="1176"/>
              </a:spcBef>
              <a:buNone/>
              <a:defRPr lang="en-US" sz="1370" b="0" kern="1200" spc="0" baseline="0" dirty="0">
                <a:solidFill>
                  <a:schemeClr val="tx2"/>
                </a:solidFill>
                <a:latin typeface="+mj-lt"/>
                <a:ea typeface="+mn-ea"/>
                <a:cs typeface="+mn-cs"/>
              </a:defRPr>
            </a:lvl1pPr>
            <a:lvl2pPr marL="0" marR="0" indent="0" algn="l" defTabSz="914016" rtl="0" eaLnBrk="1" fontAlgn="auto" latinLnBrk="0" hangingPunct="1">
              <a:lnSpc>
                <a:spcPts val="1765"/>
              </a:lnSpc>
              <a:spcBef>
                <a:spcPts val="441"/>
              </a:spcBef>
              <a:spcAft>
                <a:spcPts val="0"/>
              </a:spcAft>
              <a:buClrTx/>
              <a:buSzPct val="90000"/>
              <a:buFont typeface="Arial" panose="020B0604020202020204" pitchFamily="34" charset="0"/>
              <a:buNone/>
              <a:tabLst/>
              <a:defRPr sz="1370">
                <a:solidFill>
                  <a:srgbClr val="000000"/>
                </a:solidFill>
              </a:defRPr>
            </a:lvl2pPr>
            <a:lvl3pPr marL="448021" indent="0">
              <a:buNone/>
              <a:defRPr/>
            </a:lvl3pPr>
            <a:lvl4pPr marL="672032" indent="0">
              <a:buNone/>
              <a:defRPr/>
            </a:lvl4pPr>
            <a:lvl5pPr marL="896042"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3" y="2363622"/>
            <a:ext cx="3618381" cy="216206"/>
          </a:xfrm>
          <a:prstGeom prst="rect">
            <a:avLst/>
          </a:prstGeom>
        </p:spPr>
        <p:txBody>
          <a:bodyPr lIns="0" tIns="0" rIns="0" bIns="0"/>
          <a:lstStyle>
            <a:lvl1pPr marL="0" indent="0">
              <a:lnSpc>
                <a:spcPts val="1765"/>
              </a:lnSpc>
              <a:spcBef>
                <a:spcPts val="1176"/>
              </a:spcBef>
              <a:buNone/>
              <a:defRPr lang="en-US" sz="1370" b="0" kern="1200" spc="0" baseline="0" dirty="0">
                <a:solidFill>
                  <a:schemeClr val="tx2"/>
                </a:solidFill>
                <a:latin typeface="+mj-lt"/>
                <a:ea typeface="+mn-ea"/>
                <a:cs typeface="+mn-cs"/>
              </a:defRPr>
            </a:lvl1pPr>
            <a:lvl2pPr marL="0" marR="0" indent="0" algn="l" defTabSz="914016" rtl="0" eaLnBrk="1" fontAlgn="auto" latinLnBrk="0" hangingPunct="1">
              <a:lnSpc>
                <a:spcPts val="1765"/>
              </a:lnSpc>
              <a:spcBef>
                <a:spcPts val="441"/>
              </a:spcBef>
              <a:spcAft>
                <a:spcPts val="0"/>
              </a:spcAft>
              <a:buClrTx/>
              <a:buSzPct val="90000"/>
              <a:buFont typeface="Arial" panose="020B0604020202020204" pitchFamily="34" charset="0"/>
              <a:buNone/>
              <a:tabLst/>
              <a:defRPr sz="1370">
                <a:solidFill>
                  <a:srgbClr val="000000"/>
                </a:solidFill>
              </a:defRPr>
            </a:lvl2pPr>
            <a:lvl3pPr marL="448021" indent="0">
              <a:buNone/>
              <a:defRPr/>
            </a:lvl3pPr>
            <a:lvl4pPr marL="672032" indent="0">
              <a:buNone/>
              <a:defRPr/>
            </a:lvl4pPr>
            <a:lvl5pPr marL="896042"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8" name="Text Placeholder 4">
            <a:extLst>
              <a:ext uri="{FF2B5EF4-FFF2-40B4-BE49-F238E27FC236}">
                <a16:creationId xmlns:a16="http://schemas.microsoft.com/office/drawing/2014/main" id="{82A6E05B-C65A-8C44-AC8B-AA08746E6668}"/>
              </a:ext>
            </a:extLst>
          </p:cNvPr>
          <p:cNvSpPr>
            <a:spLocks noGrp="1"/>
          </p:cNvSpPr>
          <p:nvPr>
            <p:ph type="body" sz="quarter" idx="17" hasCustomPrompt="1"/>
          </p:nvPr>
        </p:nvSpPr>
        <p:spPr>
          <a:xfrm>
            <a:off x="455997" y="2593751"/>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0" b="0" i="0" spc="0">
                <a:solidFill>
                  <a:srgbClr val="000000"/>
                </a:solidFill>
                <a:latin typeface="+mn-lt"/>
              </a:defRPr>
            </a:lvl1pPr>
            <a:lvl2pPr marL="0" indent="0">
              <a:lnSpc>
                <a:spcPts val="1765"/>
              </a:lnSpc>
              <a:spcBef>
                <a:spcPts val="0"/>
              </a:spcBef>
              <a:buNone/>
              <a:defRPr sz="1370">
                <a:solidFill>
                  <a:schemeClr val="tx1"/>
                </a:solidFill>
              </a:defRPr>
            </a:lvl2pPr>
            <a:lvl3pPr marL="448021" indent="0">
              <a:buNone/>
              <a:defRPr/>
            </a:lvl3pPr>
            <a:lvl4pPr marL="672032" indent="0">
              <a:buNone/>
              <a:defRPr/>
            </a:lvl4pPr>
            <a:lvl5pPr marL="896042"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D52482AC-A354-B546-9AAD-B3E028512046}"/>
              </a:ext>
            </a:extLst>
          </p:cNvPr>
          <p:cNvSpPr>
            <a:spLocks noGrp="1"/>
          </p:cNvSpPr>
          <p:nvPr>
            <p:ph type="body" sz="quarter" idx="18" hasCustomPrompt="1"/>
          </p:nvPr>
        </p:nvSpPr>
        <p:spPr>
          <a:xfrm>
            <a:off x="4286811" y="2593751"/>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0" b="0" i="0" spc="0">
                <a:solidFill>
                  <a:srgbClr val="000000"/>
                </a:solidFill>
                <a:latin typeface="+mn-lt"/>
              </a:defRPr>
            </a:lvl1pPr>
            <a:lvl2pPr marL="0" indent="0">
              <a:lnSpc>
                <a:spcPts val="1765"/>
              </a:lnSpc>
              <a:spcBef>
                <a:spcPts val="0"/>
              </a:spcBef>
              <a:buNone/>
              <a:defRPr sz="1370">
                <a:solidFill>
                  <a:schemeClr val="tx1"/>
                </a:solidFill>
              </a:defRPr>
            </a:lvl2pPr>
            <a:lvl3pPr marL="448021" indent="0">
              <a:buNone/>
              <a:defRPr/>
            </a:lvl3pPr>
            <a:lvl4pPr marL="672032" indent="0">
              <a:buNone/>
              <a:defRPr/>
            </a:lvl4pPr>
            <a:lvl5pPr marL="896042"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351311474"/>
      </p:ext>
    </p:extLst>
  </p:cSld>
  <p:clrMapOvr>
    <a:masterClrMapping/>
  </p:clrMapOvr>
  <p:transition>
    <p:fade/>
  </p:transition>
</p:sldLayout>
</file>

<file path=ppt/slideLayouts/slideLayout414.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b="-1"/>
          <a:stretch/>
        </p:blipFill>
        <p:spPr>
          <a:xfrm>
            <a:off x="8144085" y="1599720"/>
            <a:ext cx="3609417" cy="3103720"/>
          </a:xfrm>
          <a:prstGeom prst="rect">
            <a:avLst/>
          </a:prstGeom>
        </p:spPr>
      </p:pic>
      <p:pic>
        <p:nvPicPr>
          <p:cNvPr id="6" name="Picture 5"/>
          <p:cNvPicPr>
            <a:picLocks noChangeAspect="1"/>
          </p:cNvPicPr>
          <p:nvPr userDrawn="1"/>
        </p:nvPicPr>
        <p:blipFill rotWithShape="1">
          <a:blip r:embed="rId3" cstate="print">
            <a:extLst>
              <a:ext uri="{28A0092B-C50C-407E-A947-70E740481C1C}">
                <a14:useLocalDpi xmlns:a14="http://schemas.microsoft.com/office/drawing/2010/main" val="0"/>
              </a:ext>
            </a:extLst>
          </a:blip>
          <a:srcRect b="-1"/>
          <a:stretch/>
        </p:blipFill>
        <p:spPr>
          <a:xfrm>
            <a:off x="4309004" y="1599721"/>
            <a:ext cx="3612531" cy="3099394"/>
          </a:xfrm>
          <a:prstGeom prst="rect">
            <a:avLst/>
          </a:prstGeom>
        </p:spPr>
      </p:pic>
      <p:pic>
        <p:nvPicPr>
          <p:cNvPr id="3" name="Picture 2"/>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64959" y="1599724"/>
            <a:ext cx="3609417" cy="3108047"/>
          </a:xfrm>
          <a:prstGeom prst="rect">
            <a:avLst/>
          </a:prstGeom>
        </p:spPr>
      </p:pic>
      <p:sp>
        <p:nvSpPr>
          <p:cNvPr id="2" name="Title 1"/>
          <p:cNvSpPr>
            <a:spLocks noGrp="1"/>
          </p:cNvSpPr>
          <p:nvPr>
            <p:ph type="title" hasCustomPrompt="1"/>
          </p:nvPr>
        </p:nvSpPr>
        <p:spPr>
          <a:xfrm>
            <a:off x="455997" y="620430"/>
            <a:ext cx="11306469" cy="403137"/>
          </a:xfrm>
          <a:prstGeom prst="rect">
            <a:avLst/>
          </a:prstGeom>
        </p:spPr>
        <p:txBody>
          <a:bodyPr wrap="square" lIns="0" tIns="0" rIns="0" bIns="0">
            <a:spAutoFit/>
          </a:bodyPr>
          <a:lstStyle>
            <a:lvl1pPr>
              <a:lnSpc>
                <a:spcPts val="3135"/>
              </a:lnSpc>
              <a:defRPr sz="2745">
                <a:solidFill>
                  <a:srgbClr val="000000"/>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7" y="4927922"/>
            <a:ext cx="3618381" cy="216206"/>
          </a:xfrm>
          <a:prstGeom prst="rect">
            <a:avLst/>
          </a:prstGeom>
        </p:spPr>
        <p:txBody>
          <a:bodyPr lIns="0" tIns="0" rIns="0" bIns="0"/>
          <a:lstStyle>
            <a:lvl1pPr marL="0" indent="0">
              <a:lnSpc>
                <a:spcPts val="1765"/>
              </a:lnSpc>
              <a:spcBef>
                <a:spcPts val="1176"/>
              </a:spcBef>
              <a:buNone/>
              <a:defRPr lang="en-US" sz="1370" b="0" kern="1200" spc="0" baseline="0" dirty="0">
                <a:solidFill>
                  <a:schemeClr val="tx2"/>
                </a:solidFill>
                <a:latin typeface="+mj-lt"/>
                <a:ea typeface="+mn-ea"/>
                <a:cs typeface="+mn-cs"/>
              </a:defRPr>
            </a:lvl1pPr>
            <a:lvl2pPr marL="0" marR="0" indent="0" algn="l" defTabSz="914016" rtl="0" eaLnBrk="1" fontAlgn="auto" latinLnBrk="0" hangingPunct="1">
              <a:lnSpc>
                <a:spcPts val="1765"/>
              </a:lnSpc>
              <a:spcBef>
                <a:spcPts val="441"/>
              </a:spcBef>
              <a:spcAft>
                <a:spcPts val="0"/>
              </a:spcAft>
              <a:buClrTx/>
              <a:buSzPct val="90000"/>
              <a:buFont typeface="Arial" panose="020B0604020202020204" pitchFamily="34" charset="0"/>
              <a:buNone/>
              <a:tabLst/>
              <a:defRPr sz="1370">
                <a:solidFill>
                  <a:srgbClr val="000000"/>
                </a:solidFill>
              </a:defRPr>
            </a:lvl2pPr>
            <a:lvl3pPr marL="448021" indent="0">
              <a:buNone/>
              <a:defRPr/>
            </a:lvl3pPr>
            <a:lvl4pPr marL="672032" indent="0">
              <a:buNone/>
              <a:defRPr/>
            </a:lvl4pPr>
            <a:lvl5pPr marL="896042"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10" name="Text Placeholder 4"/>
          <p:cNvSpPr>
            <a:spLocks noGrp="1"/>
          </p:cNvSpPr>
          <p:nvPr>
            <p:ph type="body" sz="quarter" idx="13" hasCustomPrompt="1"/>
          </p:nvPr>
        </p:nvSpPr>
        <p:spPr>
          <a:xfrm>
            <a:off x="8144085" y="4927922"/>
            <a:ext cx="3618381" cy="216206"/>
          </a:xfrm>
          <a:prstGeom prst="rect">
            <a:avLst/>
          </a:prstGeom>
        </p:spPr>
        <p:txBody>
          <a:bodyPr lIns="0" tIns="0" rIns="0" bIns="0"/>
          <a:lstStyle>
            <a:lvl1pPr marL="0" indent="0">
              <a:lnSpc>
                <a:spcPts val="1765"/>
              </a:lnSpc>
              <a:spcBef>
                <a:spcPts val="1176"/>
              </a:spcBef>
              <a:buNone/>
              <a:defRPr lang="en-US" sz="1370" b="0" kern="1200" spc="0" baseline="0" dirty="0">
                <a:solidFill>
                  <a:schemeClr val="tx2"/>
                </a:solidFill>
                <a:latin typeface="+mj-lt"/>
                <a:ea typeface="+mn-ea"/>
                <a:cs typeface="+mn-cs"/>
              </a:defRPr>
            </a:lvl1pPr>
            <a:lvl2pPr marL="0" marR="0" indent="0" algn="l" defTabSz="914016" rtl="0" eaLnBrk="1" fontAlgn="auto" latinLnBrk="0" hangingPunct="1">
              <a:lnSpc>
                <a:spcPts val="1765"/>
              </a:lnSpc>
              <a:spcBef>
                <a:spcPts val="441"/>
              </a:spcBef>
              <a:spcAft>
                <a:spcPts val="0"/>
              </a:spcAft>
              <a:buClrTx/>
              <a:buSzPct val="90000"/>
              <a:buFont typeface="Arial" panose="020B0604020202020204" pitchFamily="34" charset="0"/>
              <a:buNone/>
              <a:tabLst/>
              <a:defRPr sz="1370">
                <a:solidFill>
                  <a:srgbClr val="000000"/>
                </a:solidFill>
              </a:defRPr>
            </a:lvl2pPr>
            <a:lvl3pPr marL="448021" indent="0">
              <a:buNone/>
              <a:defRPr/>
            </a:lvl3pPr>
            <a:lvl4pPr marL="672032" indent="0">
              <a:buNone/>
              <a:defRPr/>
            </a:lvl4pPr>
            <a:lvl5pPr marL="896042"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3" y="4927922"/>
            <a:ext cx="3618381" cy="216206"/>
          </a:xfrm>
          <a:prstGeom prst="rect">
            <a:avLst/>
          </a:prstGeom>
        </p:spPr>
        <p:txBody>
          <a:bodyPr lIns="0" tIns="0" rIns="0" bIns="0"/>
          <a:lstStyle>
            <a:lvl1pPr marL="0" indent="0">
              <a:lnSpc>
                <a:spcPts val="1765"/>
              </a:lnSpc>
              <a:spcBef>
                <a:spcPts val="1176"/>
              </a:spcBef>
              <a:buNone/>
              <a:defRPr lang="en-US" sz="1370" b="0" kern="1200" spc="0" baseline="0" dirty="0">
                <a:solidFill>
                  <a:schemeClr val="tx2"/>
                </a:solidFill>
                <a:latin typeface="+mj-lt"/>
                <a:ea typeface="+mn-ea"/>
                <a:cs typeface="+mn-cs"/>
              </a:defRPr>
            </a:lvl1pPr>
            <a:lvl2pPr marL="0" marR="0" indent="0" algn="l" defTabSz="914016" rtl="0" eaLnBrk="1" fontAlgn="auto" latinLnBrk="0" hangingPunct="1">
              <a:lnSpc>
                <a:spcPts val="1765"/>
              </a:lnSpc>
              <a:spcBef>
                <a:spcPts val="441"/>
              </a:spcBef>
              <a:spcAft>
                <a:spcPts val="0"/>
              </a:spcAft>
              <a:buClrTx/>
              <a:buSzPct val="90000"/>
              <a:buFont typeface="Arial" panose="020B0604020202020204" pitchFamily="34" charset="0"/>
              <a:buNone/>
              <a:tabLst/>
              <a:defRPr sz="1370">
                <a:solidFill>
                  <a:srgbClr val="000000"/>
                </a:solidFill>
              </a:defRPr>
            </a:lvl2pPr>
            <a:lvl3pPr marL="448021" indent="0">
              <a:buNone/>
              <a:defRPr/>
            </a:lvl3pPr>
            <a:lvl4pPr marL="672032" indent="0">
              <a:buNone/>
              <a:defRPr/>
            </a:lvl4pPr>
            <a:lvl5pPr marL="896042"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465332" y="2882155"/>
            <a:ext cx="3609043" cy="543185"/>
          </a:xfrm>
          <a:prstGeom prst="rect">
            <a:avLst/>
          </a:prstGeom>
        </p:spPr>
        <p:txBody>
          <a:bodyPr/>
          <a:lstStyle>
            <a:lvl1pPr algn="ctr">
              <a:defRPr>
                <a:solidFill>
                  <a:schemeClr val="bg1"/>
                </a:solidFill>
              </a:defRPr>
            </a:lvl1pPr>
          </a:lstStyle>
          <a:p>
            <a:r>
              <a:rPr lang="en-US"/>
              <a:t>Drop photo here</a:t>
            </a:r>
          </a:p>
        </p:txBody>
      </p:sp>
      <p:sp>
        <p:nvSpPr>
          <p:cNvPr id="11" name="Picture Placeholder 10">
            <a:extLst>
              <a:ext uri="{FF2B5EF4-FFF2-40B4-BE49-F238E27FC236}">
                <a16:creationId xmlns:a16="http://schemas.microsoft.com/office/drawing/2014/main" id="{5877AA6F-F5D0-8349-8D7F-7A036C53AFEC}"/>
              </a:ext>
            </a:extLst>
          </p:cNvPr>
          <p:cNvSpPr>
            <a:spLocks noGrp="1"/>
          </p:cNvSpPr>
          <p:nvPr>
            <p:ph type="pic" sz="quarter" idx="22" hasCustomPrompt="1"/>
          </p:nvPr>
        </p:nvSpPr>
        <p:spPr>
          <a:xfrm>
            <a:off x="4303153" y="2875700"/>
            <a:ext cx="3618381" cy="543185"/>
          </a:xfrm>
          <a:prstGeom prst="rect">
            <a:avLst/>
          </a:prstGeom>
        </p:spPr>
        <p:txBody>
          <a:bodyPr/>
          <a:lstStyle>
            <a:lvl1pPr algn="ctr">
              <a:defRPr>
                <a:solidFill>
                  <a:schemeClr val="bg1"/>
                </a:solidFill>
              </a:defRPr>
            </a:lvl1pPr>
          </a:lstStyle>
          <a:p>
            <a:r>
              <a:rPr lang="en-US"/>
              <a:t>Drop photo here</a:t>
            </a:r>
          </a:p>
        </p:txBody>
      </p:sp>
      <p:sp>
        <p:nvSpPr>
          <p:cNvPr id="14" name="Picture Placeholder 13">
            <a:extLst>
              <a:ext uri="{FF2B5EF4-FFF2-40B4-BE49-F238E27FC236}">
                <a16:creationId xmlns:a16="http://schemas.microsoft.com/office/drawing/2014/main" id="{983A4321-3796-F044-9126-51A6AA308B77}"/>
              </a:ext>
            </a:extLst>
          </p:cNvPr>
          <p:cNvSpPr>
            <a:spLocks noGrp="1"/>
          </p:cNvSpPr>
          <p:nvPr>
            <p:ph type="pic" sz="quarter" idx="23" hasCustomPrompt="1"/>
          </p:nvPr>
        </p:nvSpPr>
        <p:spPr>
          <a:xfrm>
            <a:off x="8144082" y="2888937"/>
            <a:ext cx="3609043" cy="543185"/>
          </a:xfrm>
          <a:prstGeom prst="rect">
            <a:avLst/>
          </a:prstGeom>
        </p:spPr>
        <p:txBody>
          <a:bodyPr/>
          <a:lstStyle>
            <a:lvl1pPr algn="ctr">
              <a:defRPr>
                <a:solidFill>
                  <a:schemeClr val="bg1"/>
                </a:solidFill>
              </a:defRPr>
            </a:lvl1pPr>
          </a:lstStyle>
          <a:p>
            <a:r>
              <a:rPr lang="en-US"/>
              <a:t>Drop photo here</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64959"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0" b="0" i="0" spc="0">
                <a:solidFill>
                  <a:srgbClr val="000000"/>
                </a:solidFill>
                <a:latin typeface="+mn-lt"/>
              </a:defRPr>
            </a:lvl1pPr>
            <a:lvl2pPr marL="0" indent="0">
              <a:lnSpc>
                <a:spcPts val="1765"/>
              </a:lnSpc>
              <a:spcBef>
                <a:spcPts val="0"/>
              </a:spcBef>
              <a:buNone/>
              <a:defRPr sz="1370">
                <a:solidFill>
                  <a:schemeClr val="tx1"/>
                </a:solidFill>
              </a:defRPr>
            </a:lvl2pPr>
            <a:lvl3pPr marL="448021" indent="0">
              <a:buNone/>
              <a:defRPr/>
            </a:lvl3pPr>
            <a:lvl4pPr marL="672032" indent="0">
              <a:buNone/>
              <a:defRPr/>
            </a:lvl4pPr>
            <a:lvl5pPr marL="896042"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306079"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0" b="0" i="0" spc="0">
                <a:solidFill>
                  <a:srgbClr val="000000"/>
                </a:solidFill>
                <a:latin typeface="+mn-lt"/>
              </a:defRPr>
            </a:lvl1pPr>
            <a:lvl2pPr marL="0" indent="0">
              <a:lnSpc>
                <a:spcPts val="1765"/>
              </a:lnSpc>
              <a:spcBef>
                <a:spcPts val="0"/>
              </a:spcBef>
              <a:buNone/>
              <a:defRPr sz="1370">
                <a:solidFill>
                  <a:schemeClr val="tx1"/>
                </a:solidFill>
              </a:defRPr>
            </a:lvl2pPr>
            <a:lvl3pPr marL="448021" indent="0">
              <a:buNone/>
              <a:defRPr/>
            </a:lvl3pPr>
            <a:lvl4pPr marL="672032" indent="0">
              <a:buNone/>
              <a:defRPr/>
            </a:lvl4pPr>
            <a:lvl5pPr marL="896042"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144085"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0" b="0" i="0" spc="0">
                <a:solidFill>
                  <a:srgbClr val="000000"/>
                </a:solidFill>
                <a:latin typeface="+mn-lt"/>
              </a:defRPr>
            </a:lvl1pPr>
            <a:lvl2pPr marL="0" indent="0">
              <a:lnSpc>
                <a:spcPts val="1765"/>
              </a:lnSpc>
              <a:spcBef>
                <a:spcPts val="0"/>
              </a:spcBef>
              <a:buNone/>
              <a:defRPr sz="1370">
                <a:solidFill>
                  <a:schemeClr val="tx1"/>
                </a:solidFill>
              </a:defRPr>
            </a:lvl2pPr>
            <a:lvl3pPr marL="448021" indent="0">
              <a:buNone/>
              <a:defRPr/>
            </a:lvl3pPr>
            <a:lvl4pPr marL="672032" indent="0">
              <a:buNone/>
              <a:defRPr/>
            </a:lvl4pPr>
            <a:lvl5pPr marL="896042"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4255907842"/>
      </p:ext>
    </p:extLst>
  </p:cSld>
  <p:clrMapOvr>
    <a:masterClrMapping/>
  </p:clrMapOvr>
  <p:transition>
    <p:fade/>
  </p:transition>
</p:sldLayout>
</file>

<file path=ppt/slideLayouts/slideLayout415.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8"/>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 name="Title 1"/>
          <p:cNvSpPr>
            <a:spLocks noGrp="1"/>
          </p:cNvSpPr>
          <p:nvPr>
            <p:ph type="title" hasCustomPrompt="1"/>
          </p:nvPr>
        </p:nvSpPr>
        <p:spPr>
          <a:xfrm>
            <a:off x="455997" y="620430"/>
            <a:ext cx="11306469" cy="403137"/>
          </a:xfrm>
          <a:prstGeom prst="rect">
            <a:avLst/>
          </a:prstGeom>
        </p:spPr>
        <p:txBody>
          <a:bodyPr wrap="square" lIns="0" tIns="0" rIns="0" bIns="0">
            <a:spAutoFit/>
          </a:bodyPr>
          <a:lstStyle>
            <a:lvl1pPr>
              <a:lnSpc>
                <a:spcPts val="3135"/>
              </a:lnSpc>
              <a:defRPr sz="2745">
                <a:solidFill>
                  <a:srgbClr val="000000"/>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7"/>
            <a:ext cx="1693247" cy="442532"/>
          </a:xfrm>
          <a:prstGeom prst="rect">
            <a:avLst/>
          </a:prstGeom>
        </p:spPr>
        <p:txBody>
          <a:bodyPr lIns="0" tIns="0" rIns="0" bIns="0"/>
          <a:lstStyle>
            <a:lvl1pPr marL="0" indent="0">
              <a:lnSpc>
                <a:spcPts val="1765"/>
              </a:lnSpc>
              <a:spcBef>
                <a:spcPts val="882"/>
              </a:spcBef>
              <a:buNone/>
              <a:defRPr lang="en-US" sz="1370" b="0" kern="1200" spc="0" baseline="0" dirty="0">
                <a:solidFill>
                  <a:schemeClr val="tx2"/>
                </a:solidFill>
                <a:latin typeface="+mj-lt"/>
                <a:ea typeface="+mn-ea"/>
                <a:cs typeface="+mn-cs"/>
              </a:defRPr>
            </a:lvl1pPr>
            <a:lvl2pPr marL="0" marR="0" indent="0" algn="l" defTabSz="914016" rtl="0" eaLnBrk="1" fontAlgn="auto" latinLnBrk="0" hangingPunct="1">
              <a:lnSpc>
                <a:spcPts val="1765"/>
              </a:lnSpc>
              <a:spcBef>
                <a:spcPts val="441"/>
              </a:spcBef>
              <a:spcAft>
                <a:spcPts val="0"/>
              </a:spcAft>
              <a:buClrTx/>
              <a:buSzPct val="90000"/>
              <a:buFont typeface="Arial" panose="020B0604020202020204" pitchFamily="34" charset="0"/>
              <a:buNone/>
              <a:tabLst/>
              <a:defRPr sz="1370">
                <a:solidFill>
                  <a:srgbClr val="000000"/>
                </a:solidFill>
              </a:defRPr>
            </a:lvl2pPr>
            <a:lvl3pPr marL="448021" indent="0">
              <a:buNone/>
              <a:defRPr/>
            </a:lvl3pPr>
            <a:lvl4pPr marL="672032" indent="0">
              <a:buNone/>
              <a:defRPr/>
            </a:lvl4pPr>
            <a:lvl5pPr marL="896042" indent="0">
              <a:buNone/>
              <a:defRPr/>
            </a:lvl5pPr>
          </a:lstStyle>
          <a:p>
            <a:pPr marL="0" marR="0" lvl="0" indent="0" algn="l" defTabSz="914016"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4" name="Text Placeholder 4"/>
          <p:cNvSpPr>
            <a:spLocks noGrp="1"/>
          </p:cNvSpPr>
          <p:nvPr>
            <p:ph type="body" sz="quarter" idx="15" hasCustomPrompt="1"/>
          </p:nvPr>
        </p:nvSpPr>
        <p:spPr>
          <a:xfrm>
            <a:off x="2378328" y="3167817"/>
            <a:ext cx="1693247" cy="442532"/>
          </a:xfrm>
          <a:prstGeom prst="rect">
            <a:avLst/>
          </a:prstGeom>
        </p:spPr>
        <p:txBody>
          <a:bodyPr lIns="0" tIns="0" rIns="0" bIns="0"/>
          <a:lstStyle>
            <a:lvl1pPr marL="0" marR="0" indent="0" algn="l" defTabSz="914016"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0" b="0" kern="1200" spc="0" baseline="0" dirty="0" smtClean="0">
                <a:solidFill>
                  <a:schemeClr val="tx2"/>
                </a:solidFill>
                <a:latin typeface="+mj-lt"/>
                <a:ea typeface="+mn-ea"/>
                <a:cs typeface="+mn-cs"/>
              </a:defRPr>
            </a:lvl1pPr>
            <a:lvl2pPr marL="0" marR="0" indent="0" algn="l" defTabSz="914016" rtl="0" eaLnBrk="1" fontAlgn="auto" latinLnBrk="0" hangingPunct="1">
              <a:lnSpc>
                <a:spcPts val="1765"/>
              </a:lnSpc>
              <a:spcBef>
                <a:spcPts val="441"/>
              </a:spcBef>
              <a:spcAft>
                <a:spcPts val="0"/>
              </a:spcAft>
              <a:buClrTx/>
              <a:buSzPct val="90000"/>
              <a:buFont typeface="Arial" panose="020B0604020202020204" pitchFamily="34" charset="0"/>
              <a:buNone/>
              <a:tabLst/>
              <a:defRPr sz="1370">
                <a:solidFill>
                  <a:srgbClr val="000000"/>
                </a:solidFill>
              </a:defRPr>
            </a:lvl2pPr>
            <a:lvl3pPr marL="448021" indent="0">
              <a:buNone/>
              <a:defRPr/>
            </a:lvl3pPr>
            <a:lvl4pPr marL="672032" indent="0">
              <a:buNone/>
              <a:defRPr/>
            </a:lvl4pPr>
            <a:lvl5pPr marL="896042" indent="0">
              <a:buNone/>
              <a:defRPr/>
            </a:lvl5pPr>
          </a:lstStyle>
          <a:p>
            <a:pPr marL="0" marR="0" lvl="0" indent="0" algn="l" defTabSz="914016"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6" name="Text Placeholder 4"/>
          <p:cNvSpPr>
            <a:spLocks noGrp="1"/>
          </p:cNvSpPr>
          <p:nvPr>
            <p:ph type="body" sz="quarter" idx="17" hasCustomPrompt="1"/>
          </p:nvPr>
        </p:nvSpPr>
        <p:spPr>
          <a:xfrm>
            <a:off x="4300664" y="3167817"/>
            <a:ext cx="1693247" cy="442532"/>
          </a:xfrm>
          <a:prstGeom prst="rect">
            <a:avLst/>
          </a:prstGeom>
        </p:spPr>
        <p:txBody>
          <a:bodyPr lIns="0" tIns="0" rIns="0" bIns="0"/>
          <a:lstStyle>
            <a:lvl1pPr marL="0" marR="0" indent="0" algn="l" defTabSz="914016"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0" b="0" kern="1200" spc="0" baseline="0" dirty="0">
                <a:solidFill>
                  <a:schemeClr val="tx2"/>
                </a:solidFill>
                <a:latin typeface="+mj-lt"/>
                <a:ea typeface="+mn-ea"/>
                <a:cs typeface="+mn-cs"/>
              </a:defRPr>
            </a:lvl1pPr>
            <a:lvl2pPr marL="0" marR="0" indent="0" algn="l" defTabSz="914016" rtl="0" eaLnBrk="1" fontAlgn="auto" latinLnBrk="0" hangingPunct="1">
              <a:lnSpc>
                <a:spcPts val="1765"/>
              </a:lnSpc>
              <a:spcBef>
                <a:spcPts val="441"/>
              </a:spcBef>
              <a:spcAft>
                <a:spcPts val="0"/>
              </a:spcAft>
              <a:buClrTx/>
              <a:buSzPct val="90000"/>
              <a:buFont typeface="Arial" panose="020B0604020202020204" pitchFamily="34" charset="0"/>
              <a:buNone/>
              <a:tabLst/>
              <a:defRPr sz="1370">
                <a:solidFill>
                  <a:srgbClr val="000000"/>
                </a:solidFill>
              </a:defRPr>
            </a:lvl2pPr>
            <a:lvl3pPr marL="448021" indent="0">
              <a:buNone/>
              <a:defRPr/>
            </a:lvl3pPr>
            <a:lvl4pPr marL="672032" indent="0">
              <a:buNone/>
              <a:defRPr/>
            </a:lvl4pPr>
            <a:lvl5pPr marL="896042" indent="0">
              <a:buNone/>
              <a:defRPr/>
            </a:lvl5pPr>
          </a:lstStyle>
          <a:p>
            <a:pPr marL="0" marR="0" lvl="0" indent="0" algn="l" defTabSz="914016"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8" name="Text Placeholder 4"/>
          <p:cNvSpPr>
            <a:spLocks noGrp="1"/>
          </p:cNvSpPr>
          <p:nvPr>
            <p:ph type="body" sz="quarter" idx="19" hasCustomPrompt="1"/>
          </p:nvPr>
        </p:nvSpPr>
        <p:spPr>
          <a:xfrm>
            <a:off x="6222997" y="3167817"/>
            <a:ext cx="1693247" cy="442532"/>
          </a:xfrm>
          <a:prstGeom prst="rect">
            <a:avLst/>
          </a:prstGeom>
        </p:spPr>
        <p:txBody>
          <a:bodyPr lIns="0" tIns="0" rIns="0" bIns="0"/>
          <a:lstStyle>
            <a:lvl1pPr marL="0" marR="0" indent="0" algn="l" defTabSz="914016"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0" b="0" kern="1200" spc="0" baseline="0" dirty="0" smtClean="0">
                <a:solidFill>
                  <a:schemeClr val="tx2"/>
                </a:solidFill>
                <a:latin typeface="+mj-lt"/>
                <a:ea typeface="+mn-ea"/>
                <a:cs typeface="+mn-cs"/>
              </a:defRPr>
            </a:lvl1pPr>
            <a:lvl2pPr marL="0" marR="0" indent="0" algn="l" defTabSz="914016" rtl="0" eaLnBrk="1" fontAlgn="auto" latinLnBrk="0" hangingPunct="1">
              <a:lnSpc>
                <a:spcPts val="1765"/>
              </a:lnSpc>
              <a:spcBef>
                <a:spcPts val="441"/>
              </a:spcBef>
              <a:spcAft>
                <a:spcPts val="0"/>
              </a:spcAft>
              <a:buClrTx/>
              <a:buSzPct val="90000"/>
              <a:buFont typeface="Arial" panose="020B0604020202020204" pitchFamily="34" charset="0"/>
              <a:buNone/>
              <a:tabLst/>
              <a:defRPr sz="1370">
                <a:solidFill>
                  <a:srgbClr val="000000"/>
                </a:solidFill>
              </a:defRPr>
            </a:lvl2pPr>
            <a:lvl3pPr marL="448021" indent="0">
              <a:buNone/>
              <a:defRPr/>
            </a:lvl3pPr>
            <a:lvl4pPr marL="672032" indent="0">
              <a:buNone/>
              <a:defRPr/>
            </a:lvl4pPr>
            <a:lvl5pPr marL="896042" indent="0">
              <a:buNone/>
              <a:defRPr/>
            </a:lvl5pPr>
          </a:lstStyle>
          <a:p>
            <a:pPr marL="0" marR="0" lvl="0" indent="0" algn="l" defTabSz="914016"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0" name="Text Placeholder 4"/>
          <p:cNvSpPr>
            <a:spLocks noGrp="1"/>
          </p:cNvSpPr>
          <p:nvPr>
            <p:ph type="body" sz="quarter" idx="21" hasCustomPrompt="1"/>
          </p:nvPr>
        </p:nvSpPr>
        <p:spPr>
          <a:xfrm>
            <a:off x="8145328" y="3167817"/>
            <a:ext cx="1693247" cy="442532"/>
          </a:xfrm>
          <a:prstGeom prst="rect">
            <a:avLst/>
          </a:prstGeom>
        </p:spPr>
        <p:txBody>
          <a:bodyPr lIns="0" tIns="0" rIns="0" bIns="0"/>
          <a:lstStyle>
            <a:lvl1pPr marL="0" marR="0" indent="0" algn="l" defTabSz="914016"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0" b="0" kern="1200" spc="0" baseline="0" dirty="0">
                <a:solidFill>
                  <a:schemeClr val="tx2"/>
                </a:solidFill>
                <a:latin typeface="+mj-lt"/>
                <a:ea typeface="+mn-ea"/>
                <a:cs typeface="+mn-cs"/>
              </a:defRPr>
            </a:lvl1pPr>
            <a:lvl2pPr marL="0" marR="0" indent="0" algn="l" defTabSz="914016" rtl="0" eaLnBrk="1" fontAlgn="auto" latinLnBrk="0" hangingPunct="1">
              <a:lnSpc>
                <a:spcPts val="1765"/>
              </a:lnSpc>
              <a:spcBef>
                <a:spcPts val="441"/>
              </a:spcBef>
              <a:spcAft>
                <a:spcPts val="0"/>
              </a:spcAft>
              <a:buClrTx/>
              <a:buSzPct val="90000"/>
              <a:buFont typeface="Arial" panose="020B0604020202020204" pitchFamily="34" charset="0"/>
              <a:buNone/>
              <a:tabLst/>
              <a:defRPr sz="1370">
                <a:solidFill>
                  <a:srgbClr val="000000"/>
                </a:solidFill>
              </a:defRPr>
            </a:lvl2pPr>
            <a:lvl3pPr marL="448021" indent="0">
              <a:buNone/>
              <a:defRPr/>
            </a:lvl3pPr>
            <a:lvl4pPr marL="672032" indent="0">
              <a:buNone/>
              <a:defRPr/>
            </a:lvl4pPr>
            <a:lvl5pPr marL="896042" indent="0">
              <a:buNone/>
              <a:defRPr/>
            </a:lvl5pPr>
          </a:lstStyle>
          <a:p>
            <a:pPr marL="0" marR="0" lvl="0" indent="0" algn="l" defTabSz="914016"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2" name="Text Placeholder 4"/>
          <p:cNvSpPr>
            <a:spLocks noGrp="1"/>
          </p:cNvSpPr>
          <p:nvPr>
            <p:ph type="body" sz="quarter" idx="23" hasCustomPrompt="1"/>
          </p:nvPr>
        </p:nvSpPr>
        <p:spPr>
          <a:xfrm>
            <a:off x="10067660" y="3167817"/>
            <a:ext cx="1693247" cy="442532"/>
          </a:xfrm>
          <a:prstGeom prst="rect">
            <a:avLst/>
          </a:prstGeom>
        </p:spPr>
        <p:txBody>
          <a:bodyPr lIns="0" tIns="0" rIns="0" bIns="0"/>
          <a:lstStyle>
            <a:lvl1pPr marL="0" marR="0" indent="0" algn="l" defTabSz="914016"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0" b="0" kern="1200" spc="0" baseline="0" dirty="0">
                <a:solidFill>
                  <a:schemeClr val="tx2"/>
                </a:solidFill>
                <a:latin typeface="+mj-lt"/>
                <a:ea typeface="+mn-ea"/>
                <a:cs typeface="+mn-cs"/>
              </a:defRPr>
            </a:lvl1pPr>
            <a:lvl2pPr marL="0" marR="0" indent="0" algn="l" defTabSz="914016" rtl="0" eaLnBrk="1" fontAlgn="auto" latinLnBrk="0" hangingPunct="1">
              <a:lnSpc>
                <a:spcPts val="1765"/>
              </a:lnSpc>
              <a:spcBef>
                <a:spcPts val="441"/>
              </a:spcBef>
              <a:spcAft>
                <a:spcPts val="0"/>
              </a:spcAft>
              <a:buClrTx/>
              <a:buSzPct val="90000"/>
              <a:buFont typeface="Arial" panose="020B0604020202020204" pitchFamily="34" charset="0"/>
              <a:buNone/>
              <a:tabLst/>
              <a:defRPr sz="1370">
                <a:solidFill>
                  <a:srgbClr val="000000"/>
                </a:solidFill>
              </a:defRPr>
            </a:lvl2pPr>
            <a:lvl3pPr marL="448021" indent="0">
              <a:buNone/>
              <a:defRPr/>
            </a:lvl3pPr>
            <a:lvl4pPr marL="672032" indent="0">
              <a:buNone/>
              <a:defRPr/>
            </a:lvl4pPr>
            <a:lvl5pPr marL="896042" indent="0">
              <a:buNone/>
              <a:defRPr/>
            </a:lvl5pPr>
          </a:lstStyle>
          <a:p>
            <a:pPr marL="0" marR="0" lvl="0" indent="0" algn="l" defTabSz="914016"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5" name="Content Placeholder 15"/>
          <p:cNvSpPr>
            <a:spLocks noGrp="1"/>
          </p:cNvSpPr>
          <p:nvPr>
            <p:ph sz="quarter" idx="26" hasCustomPrompt="1"/>
          </p:nvPr>
        </p:nvSpPr>
        <p:spPr>
          <a:xfrm>
            <a:off x="2378328" y="2158888"/>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6" name="Content Placeholder 15"/>
          <p:cNvSpPr>
            <a:spLocks noGrp="1"/>
          </p:cNvSpPr>
          <p:nvPr>
            <p:ph sz="quarter" idx="27" hasCustomPrompt="1"/>
          </p:nvPr>
        </p:nvSpPr>
        <p:spPr>
          <a:xfrm>
            <a:off x="4300664" y="2158888"/>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7" name="Content Placeholder 15"/>
          <p:cNvSpPr>
            <a:spLocks noGrp="1"/>
          </p:cNvSpPr>
          <p:nvPr>
            <p:ph sz="quarter" idx="28" hasCustomPrompt="1"/>
          </p:nvPr>
        </p:nvSpPr>
        <p:spPr>
          <a:xfrm>
            <a:off x="6222997" y="2158888"/>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8" name="Content Placeholder 15"/>
          <p:cNvSpPr>
            <a:spLocks noGrp="1"/>
          </p:cNvSpPr>
          <p:nvPr>
            <p:ph sz="quarter" idx="29" hasCustomPrompt="1"/>
          </p:nvPr>
        </p:nvSpPr>
        <p:spPr>
          <a:xfrm>
            <a:off x="8145328" y="2158888"/>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9" name="Content Placeholder 15"/>
          <p:cNvSpPr>
            <a:spLocks noGrp="1"/>
          </p:cNvSpPr>
          <p:nvPr>
            <p:ph sz="quarter" idx="30" hasCustomPrompt="1"/>
          </p:nvPr>
        </p:nvSpPr>
        <p:spPr>
          <a:xfrm>
            <a:off x="10067660" y="2158888"/>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8"/>
            <a:ext cx="256787" cy="258381"/>
          </a:xfrm>
          <a:prstGeom prst="rect">
            <a:avLst/>
          </a:prstGeom>
        </p:spPr>
        <p:txBody>
          <a:bodyPr tIns="0" bIns="0"/>
          <a:lstStyle>
            <a:lvl1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751"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5" y="2025028"/>
            <a:ext cx="256787" cy="258381"/>
          </a:xfrm>
          <a:prstGeom prst="rect">
            <a:avLst/>
          </a:prstGeom>
        </p:spPr>
        <p:txBody>
          <a:bodyPr tIns="0" bIns="0"/>
          <a:lstStyle>
            <a:lvl1pPr marL="0" algn="l" defTabSz="913751"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751"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3" y="2025028"/>
            <a:ext cx="256787" cy="258381"/>
          </a:xfrm>
          <a:prstGeom prst="rect">
            <a:avLst/>
          </a:prstGeom>
        </p:spPr>
        <p:txBody>
          <a:bodyPr tIns="0" bIns="0"/>
          <a:lstStyle>
            <a:lvl1pPr marL="0" algn="l" defTabSz="913751"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751"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4" y="2025028"/>
            <a:ext cx="256787" cy="258381"/>
          </a:xfrm>
          <a:prstGeom prst="rect">
            <a:avLst/>
          </a:prstGeom>
        </p:spPr>
        <p:txBody>
          <a:bodyPr tIns="0" bIns="0"/>
          <a:lstStyle>
            <a:lvl1pPr marL="0" algn="l" defTabSz="913751"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751"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5" y="2025028"/>
            <a:ext cx="256787" cy="258381"/>
          </a:xfrm>
          <a:prstGeom prst="rect">
            <a:avLst/>
          </a:prstGeom>
        </p:spPr>
        <p:txBody>
          <a:bodyPr tIns="0" bIns="0"/>
          <a:lstStyle>
            <a:lvl1pPr marL="0" algn="l" defTabSz="913751"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751"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8"/>
            <a:ext cx="256787" cy="258381"/>
          </a:xfrm>
          <a:prstGeom prst="rect">
            <a:avLst/>
          </a:prstGeom>
        </p:spPr>
        <p:txBody>
          <a:bodyPr tIns="0" bIns="0"/>
          <a:lstStyle>
            <a:lvl1pPr marL="0" algn="l" defTabSz="913751"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751"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6.</a:t>
            </a:r>
          </a:p>
        </p:txBody>
      </p:sp>
      <p:sp>
        <p:nvSpPr>
          <p:cNvPr id="34" name="Text Placeholder 4">
            <a:extLst>
              <a:ext uri="{FF2B5EF4-FFF2-40B4-BE49-F238E27FC236}">
                <a16:creationId xmlns:a16="http://schemas.microsoft.com/office/drawing/2014/main" id="{3CC09D91-3BB7-5C4A-98CF-F87FD6AACD86}"/>
              </a:ext>
            </a:extLst>
          </p:cNvPr>
          <p:cNvSpPr>
            <a:spLocks noGrp="1"/>
          </p:cNvSpPr>
          <p:nvPr>
            <p:ph type="body" sz="quarter" idx="24" hasCustomPrompt="1"/>
          </p:nvPr>
        </p:nvSpPr>
        <p:spPr>
          <a:xfrm>
            <a:off x="454169" y="3622294"/>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0" b="0" i="0" spc="0">
                <a:solidFill>
                  <a:srgbClr val="000000"/>
                </a:solidFill>
                <a:latin typeface="+mn-lt"/>
              </a:defRPr>
            </a:lvl1pPr>
            <a:lvl2pPr marL="0" indent="0">
              <a:lnSpc>
                <a:spcPts val="1765"/>
              </a:lnSpc>
              <a:spcBef>
                <a:spcPts val="0"/>
              </a:spcBef>
              <a:buNone/>
              <a:defRPr sz="1370">
                <a:solidFill>
                  <a:schemeClr val="tx1"/>
                </a:solidFill>
              </a:defRPr>
            </a:lvl2pPr>
            <a:lvl3pPr marL="448021" indent="0">
              <a:buNone/>
              <a:defRPr/>
            </a:lvl3pPr>
            <a:lvl4pPr marL="672032" indent="0">
              <a:buNone/>
              <a:defRPr/>
            </a:lvl4pPr>
            <a:lvl5pPr marL="896042"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5" name="Text Placeholder 4">
            <a:extLst>
              <a:ext uri="{FF2B5EF4-FFF2-40B4-BE49-F238E27FC236}">
                <a16:creationId xmlns:a16="http://schemas.microsoft.com/office/drawing/2014/main" id="{90A489FF-470D-734F-9769-61F47A78897E}"/>
              </a:ext>
            </a:extLst>
          </p:cNvPr>
          <p:cNvSpPr>
            <a:spLocks noGrp="1"/>
          </p:cNvSpPr>
          <p:nvPr>
            <p:ph type="body" sz="quarter" idx="37" hasCustomPrompt="1"/>
          </p:nvPr>
        </p:nvSpPr>
        <p:spPr>
          <a:xfrm>
            <a:off x="2378331" y="3622294"/>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0" b="0" i="0" spc="0">
                <a:solidFill>
                  <a:srgbClr val="000000"/>
                </a:solidFill>
                <a:latin typeface="+mn-lt"/>
              </a:defRPr>
            </a:lvl1pPr>
            <a:lvl2pPr marL="0" indent="0">
              <a:lnSpc>
                <a:spcPts val="1765"/>
              </a:lnSpc>
              <a:spcBef>
                <a:spcPts val="0"/>
              </a:spcBef>
              <a:buNone/>
              <a:defRPr sz="1370">
                <a:solidFill>
                  <a:schemeClr val="tx1"/>
                </a:solidFill>
              </a:defRPr>
            </a:lvl2pPr>
            <a:lvl3pPr marL="448021" indent="0">
              <a:buNone/>
              <a:defRPr/>
            </a:lvl3pPr>
            <a:lvl4pPr marL="672032" indent="0">
              <a:buNone/>
              <a:defRPr/>
            </a:lvl4pPr>
            <a:lvl5pPr marL="896042"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6" name="Text Placeholder 4">
            <a:extLst>
              <a:ext uri="{FF2B5EF4-FFF2-40B4-BE49-F238E27FC236}">
                <a16:creationId xmlns:a16="http://schemas.microsoft.com/office/drawing/2014/main" id="{6F43AC1C-4836-034C-B18E-A886EB0A0954}"/>
              </a:ext>
            </a:extLst>
          </p:cNvPr>
          <p:cNvSpPr>
            <a:spLocks noGrp="1"/>
          </p:cNvSpPr>
          <p:nvPr>
            <p:ph type="body" sz="quarter" idx="38" hasCustomPrompt="1"/>
          </p:nvPr>
        </p:nvSpPr>
        <p:spPr>
          <a:xfrm>
            <a:off x="4300662" y="3622294"/>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0" b="0" i="0" spc="0">
                <a:solidFill>
                  <a:srgbClr val="000000"/>
                </a:solidFill>
                <a:latin typeface="+mn-lt"/>
              </a:defRPr>
            </a:lvl1pPr>
            <a:lvl2pPr marL="0" indent="0">
              <a:lnSpc>
                <a:spcPts val="1765"/>
              </a:lnSpc>
              <a:spcBef>
                <a:spcPts val="0"/>
              </a:spcBef>
              <a:buNone/>
              <a:defRPr sz="1370">
                <a:solidFill>
                  <a:schemeClr val="tx1"/>
                </a:solidFill>
              </a:defRPr>
            </a:lvl2pPr>
            <a:lvl3pPr marL="448021" indent="0">
              <a:buNone/>
              <a:defRPr/>
            </a:lvl3pPr>
            <a:lvl4pPr marL="672032" indent="0">
              <a:buNone/>
              <a:defRPr/>
            </a:lvl4pPr>
            <a:lvl5pPr marL="896042"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2" name="Text Placeholder 4">
            <a:extLst>
              <a:ext uri="{FF2B5EF4-FFF2-40B4-BE49-F238E27FC236}">
                <a16:creationId xmlns:a16="http://schemas.microsoft.com/office/drawing/2014/main" id="{9221C77D-8F08-6C49-9011-B244AD138F0B}"/>
              </a:ext>
            </a:extLst>
          </p:cNvPr>
          <p:cNvSpPr>
            <a:spLocks noGrp="1"/>
          </p:cNvSpPr>
          <p:nvPr>
            <p:ph type="body" sz="quarter" idx="39" hasCustomPrompt="1"/>
          </p:nvPr>
        </p:nvSpPr>
        <p:spPr>
          <a:xfrm>
            <a:off x="6229842" y="3622294"/>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0" b="0" i="0" spc="0">
                <a:solidFill>
                  <a:srgbClr val="000000"/>
                </a:solidFill>
                <a:latin typeface="+mn-lt"/>
              </a:defRPr>
            </a:lvl1pPr>
            <a:lvl2pPr marL="0" indent="0">
              <a:lnSpc>
                <a:spcPts val="1765"/>
              </a:lnSpc>
              <a:spcBef>
                <a:spcPts val="0"/>
              </a:spcBef>
              <a:buNone/>
              <a:defRPr sz="1370">
                <a:solidFill>
                  <a:schemeClr val="tx1"/>
                </a:solidFill>
              </a:defRPr>
            </a:lvl2pPr>
            <a:lvl3pPr marL="448021" indent="0">
              <a:buNone/>
              <a:defRPr/>
            </a:lvl3pPr>
            <a:lvl4pPr marL="672032" indent="0">
              <a:buNone/>
              <a:defRPr/>
            </a:lvl4pPr>
            <a:lvl5pPr marL="896042"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3" name="Text Placeholder 4">
            <a:extLst>
              <a:ext uri="{FF2B5EF4-FFF2-40B4-BE49-F238E27FC236}">
                <a16:creationId xmlns:a16="http://schemas.microsoft.com/office/drawing/2014/main" id="{F3776908-857F-F24D-9AF6-14CF938B5693}"/>
              </a:ext>
            </a:extLst>
          </p:cNvPr>
          <p:cNvSpPr>
            <a:spLocks noGrp="1"/>
          </p:cNvSpPr>
          <p:nvPr>
            <p:ph type="body" sz="quarter" idx="40" hasCustomPrompt="1"/>
          </p:nvPr>
        </p:nvSpPr>
        <p:spPr>
          <a:xfrm>
            <a:off x="8139413" y="3622294"/>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0" b="0" i="0" spc="0">
                <a:solidFill>
                  <a:srgbClr val="000000"/>
                </a:solidFill>
                <a:latin typeface="+mn-lt"/>
              </a:defRPr>
            </a:lvl1pPr>
            <a:lvl2pPr marL="0" indent="0">
              <a:lnSpc>
                <a:spcPts val="1765"/>
              </a:lnSpc>
              <a:spcBef>
                <a:spcPts val="0"/>
              </a:spcBef>
              <a:buNone/>
              <a:defRPr sz="1370">
                <a:solidFill>
                  <a:schemeClr val="tx1"/>
                </a:solidFill>
              </a:defRPr>
            </a:lvl2pPr>
            <a:lvl3pPr marL="448021" indent="0">
              <a:buNone/>
              <a:defRPr/>
            </a:lvl3pPr>
            <a:lvl4pPr marL="672032" indent="0">
              <a:buNone/>
              <a:defRPr/>
            </a:lvl4pPr>
            <a:lvl5pPr marL="896042"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4" name="Text Placeholder 4">
            <a:extLst>
              <a:ext uri="{FF2B5EF4-FFF2-40B4-BE49-F238E27FC236}">
                <a16:creationId xmlns:a16="http://schemas.microsoft.com/office/drawing/2014/main" id="{EFB7F2E6-D12A-0A47-939B-737BAD817601}"/>
              </a:ext>
            </a:extLst>
          </p:cNvPr>
          <p:cNvSpPr>
            <a:spLocks noGrp="1"/>
          </p:cNvSpPr>
          <p:nvPr>
            <p:ph type="body" sz="quarter" idx="41" hasCustomPrompt="1"/>
          </p:nvPr>
        </p:nvSpPr>
        <p:spPr>
          <a:xfrm>
            <a:off x="10044586" y="3622294"/>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0" b="0" i="0" spc="0">
                <a:solidFill>
                  <a:srgbClr val="000000"/>
                </a:solidFill>
                <a:latin typeface="+mn-lt"/>
              </a:defRPr>
            </a:lvl1pPr>
            <a:lvl2pPr marL="0" indent="0">
              <a:lnSpc>
                <a:spcPts val="1765"/>
              </a:lnSpc>
              <a:spcBef>
                <a:spcPts val="0"/>
              </a:spcBef>
              <a:buNone/>
              <a:defRPr sz="1370">
                <a:solidFill>
                  <a:schemeClr val="tx1"/>
                </a:solidFill>
              </a:defRPr>
            </a:lvl2pPr>
            <a:lvl3pPr marL="448021" indent="0">
              <a:buNone/>
              <a:defRPr/>
            </a:lvl3pPr>
            <a:lvl4pPr marL="672032" indent="0">
              <a:buNone/>
              <a:defRPr/>
            </a:lvl4pPr>
            <a:lvl5pPr marL="896042"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pic>
        <p:nvPicPr>
          <p:cNvPr id="46" name="Picture 45">
            <a:extLst>
              <a:ext uri="{FF2B5EF4-FFF2-40B4-BE49-F238E27FC236}">
                <a16:creationId xmlns:a16="http://schemas.microsoft.com/office/drawing/2014/main" id="{15EF402B-0A39-4444-AF7E-380A1C25739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882637" y="2301518"/>
            <a:ext cx="647418" cy="647510"/>
          </a:xfrm>
          <a:prstGeom prst="rect">
            <a:avLst/>
          </a:prstGeom>
        </p:spPr>
      </p:pic>
      <p:pic>
        <p:nvPicPr>
          <p:cNvPr id="47" name="Picture 46">
            <a:extLst>
              <a:ext uri="{FF2B5EF4-FFF2-40B4-BE49-F238E27FC236}">
                <a16:creationId xmlns:a16="http://schemas.microsoft.com/office/drawing/2014/main" id="{3E2F996C-B451-5D43-A1A7-18659348D8D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567498" y="2301518"/>
            <a:ext cx="647418" cy="647510"/>
          </a:xfrm>
          <a:prstGeom prst="rect">
            <a:avLst/>
          </a:prstGeom>
        </p:spPr>
      </p:pic>
      <p:pic>
        <p:nvPicPr>
          <p:cNvPr id="48" name="Picture 47">
            <a:extLst>
              <a:ext uri="{FF2B5EF4-FFF2-40B4-BE49-F238E27FC236}">
                <a16:creationId xmlns:a16="http://schemas.microsoft.com/office/drawing/2014/main" id="{2164D954-D4BE-604E-A1FA-5D4A16CC776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686028" y="2301518"/>
            <a:ext cx="647418" cy="647510"/>
          </a:xfrm>
          <a:prstGeom prst="rect">
            <a:avLst/>
          </a:prstGeom>
        </p:spPr>
      </p:pic>
      <p:pic>
        <p:nvPicPr>
          <p:cNvPr id="49" name="Picture 48">
            <a:extLst>
              <a:ext uri="{FF2B5EF4-FFF2-40B4-BE49-F238E27FC236}">
                <a16:creationId xmlns:a16="http://schemas.microsoft.com/office/drawing/2014/main" id="{5FC96516-B0E2-964A-9976-F62D8A3CA035}"/>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6752756" y="2301518"/>
            <a:ext cx="647418" cy="647510"/>
          </a:xfrm>
          <a:prstGeom prst="rect">
            <a:avLst/>
          </a:prstGeom>
        </p:spPr>
      </p:pic>
      <p:pic>
        <p:nvPicPr>
          <p:cNvPr id="50" name="Picture 49">
            <a:extLst>
              <a:ext uri="{FF2B5EF4-FFF2-40B4-BE49-F238E27FC236}">
                <a16:creationId xmlns:a16="http://schemas.microsoft.com/office/drawing/2014/main" id="{C42970E5-3D59-6D4C-802D-2A054118D505}"/>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802988" y="2301518"/>
            <a:ext cx="647418" cy="647510"/>
          </a:xfrm>
          <a:prstGeom prst="rect">
            <a:avLst/>
          </a:prstGeom>
        </p:spPr>
      </p:pic>
      <p:pic>
        <p:nvPicPr>
          <p:cNvPr id="51" name="Picture 50">
            <a:extLst>
              <a:ext uri="{FF2B5EF4-FFF2-40B4-BE49-F238E27FC236}">
                <a16:creationId xmlns:a16="http://schemas.microsoft.com/office/drawing/2014/main" id="{32F713FA-C34D-0546-BEC6-2429F7B462C9}"/>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002611" y="2301518"/>
            <a:ext cx="647418" cy="647510"/>
          </a:xfrm>
          <a:prstGeom prst="rect">
            <a:avLst/>
          </a:prstGeom>
        </p:spPr>
      </p:pic>
    </p:spTree>
    <p:extLst>
      <p:ext uri="{BB962C8B-B14F-4D97-AF65-F5344CB8AC3E}">
        <p14:creationId xmlns:p14="http://schemas.microsoft.com/office/powerpoint/2010/main" val="2943352794"/>
      </p:ext>
    </p:extLst>
  </p:cSld>
  <p:clrMapOvr>
    <a:masterClrMapping/>
  </p:clrMapOvr>
  <p:transition>
    <p:fade/>
  </p:transition>
</p:sldLayout>
</file>

<file path=ppt/slideLayouts/slideLayout416.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7" y="620430"/>
            <a:ext cx="11306469" cy="403137"/>
          </a:xfrm>
          <a:prstGeom prst="rect">
            <a:avLst/>
          </a:prstGeom>
        </p:spPr>
        <p:txBody>
          <a:bodyPr wrap="square" lIns="0" tIns="0" rIns="0" bIns="0">
            <a:spAutoFit/>
          </a:bodyPr>
          <a:lstStyle>
            <a:lvl1pPr>
              <a:lnSpc>
                <a:spcPts val="3135"/>
              </a:lnSpc>
              <a:defRPr sz="2745" strike="noStrike">
                <a:solidFill>
                  <a:srgbClr val="000000"/>
                </a:solidFill>
              </a:defRPr>
            </a:lvl1pPr>
          </a:lstStyle>
          <a:p>
            <a:r>
              <a:rPr lang="en-US"/>
              <a:t>Title</a:t>
            </a:r>
          </a:p>
        </p:txBody>
      </p:sp>
    </p:spTree>
    <p:extLst>
      <p:ext uri="{BB962C8B-B14F-4D97-AF65-F5344CB8AC3E}">
        <p14:creationId xmlns:p14="http://schemas.microsoft.com/office/powerpoint/2010/main" val="2748191324"/>
      </p:ext>
    </p:extLst>
  </p:cSld>
  <p:clrMapOvr>
    <a:masterClrMapping/>
  </p:clrMapOvr>
  <p:transition>
    <p:fade/>
  </p:transition>
</p:sldLayout>
</file>

<file path=ppt/slideLayouts/slideLayout417.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55994" y="941694"/>
            <a:ext cx="7454643" cy="3558191"/>
          </a:xfrm>
          <a:prstGeom prst="rect">
            <a:avLst/>
          </a:prstGeom>
          <a:noFill/>
        </p:spPr>
        <p:txBody>
          <a:bodyPr vert="horz" wrap="square" lIns="0" tIns="0" rIns="0" bIns="0" rtlCol="0" anchor="t" anchorCtr="0">
            <a:noAutofit/>
          </a:bodyPr>
          <a:lstStyle>
            <a:lvl1pPr>
              <a:defRPr lang="en-US" sz="4703" spc="-49" baseline="0" dirty="0">
                <a:solidFill>
                  <a:srgbClr val="000000"/>
                </a:solidFill>
              </a:defRPr>
            </a:lvl1pPr>
          </a:lstStyle>
          <a:p>
            <a:pPr marL="0" lvl="0">
              <a:lnSpc>
                <a:spcPts val="5488"/>
              </a:lnSpc>
            </a:pPr>
            <a:r>
              <a:rPr lang="en-US"/>
              <a:t>Section title</a:t>
            </a:r>
          </a:p>
        </p:txBody>
      </p:sp>
    </p:spTree>
    <p:extLst>
      <p:ext uri="{BB962C8B-B14F-4D97-AF65-F5344CB8AC3E}">
        <p14:creationId xmlns:p14="http://schemas.microsoft.com/office/powerpoint/2010/main" val="2802233813"/>
      </p:ext>
    </p:extLst>
  </p:cSld>
  <p:clrMapOvr>
    <a:masterClrMapping/>
  </p:clrMapOvr>
  <p:transition>
    <p:fade/>
  </p:transition>
</p:sldLayout>
</file>

<file path=ppt/slideLayouts/slideLayout418.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4"/>
            <a:ext cx="7454643" cy="3558191"/>
          </a:xfrm>
          <a:prstGeom prst="rect">
            <a:avLst/>
          </a:prstGeom>
          <a:noFill/>
        </p:spPr>
        <p:txBody>
          <a:bodyPr vert="horz" wrap="square" lIns="0" tIns="0" rIns="0" bIns="0" rtlCol="0" anchor="t" anchorCtr="0">
            <a:noAutofit/>
          </a:bodyPr>
          <a:lstStyle>
            <a:lvl1pPr>
              <a:defRPr lang="en-US" sz="4703" spc="-49" baseline="0" dirty="0">
                <a:solidFill>
                  <a:srgbClr val="FFFFFF"/>
                </a:solidFill>
              </a:defRPr>
            </a:lvl1pPr>
          </a:lstStyle>
          <a:p>
            <a:pPr marL="0" lvl="0">
              <a:lnSpc>
                <a:spcPts val="5488"/>
              </a:lnSpc>
            </a:pPr>
            <a:r>
              <a:rPr lang="en-US"/>
              <a:t>Section title</a:t>
            </a:r>
          </a:p>
        </p:txBody>
      </p:sp>
    </p:spTree>
    <p:extLst>
      <p:ext uri="{BB962C8B-B14F-4D97-AF65-F5344CB8AC3E}">
        <p14:creationId xmlns:p14="http://schemas.microsoft.com/office/powerpoint/2010/main" val="11707805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19.xml><?xml version="1.0" encoding="utf-8"?>
<p:sldLayout xmlns:a="http://schemas.openxmlformats.org/drawingml/2006/main" xmlns:r="http://schemas.openxmlformats.org/officeDocument/2006/relationships" xmlns:p="http://schemas.openxmlformats.org/presentationml/2006/main" preserve="1" userDrawn="1">
  <p:cSld name="Blank layout">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100751"/>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Presentation title slide blue">
    <p:bg>
      <p:bgPr>
        <a:solidFill>
          <a:srgbClr val="0278D7"/>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34804" y="2540313"/>
            <a:ext cx="9401560" cy="1793104"/>
          </a:xfrm>
          <a:noFill/>
        </p:spPr>
        <p:txBody>
          <a:bodyPr lIns="0" tIns="0" rIns="0" bIns="182880" anchor="b" anchorCtr="0"/>
          <a:lstStyle>
            <a:lvl1pPr>
              <a:defRPr sz="5294" strike="noStrike" spc="-147" baseline="0">
                <a:solidFill>
                  <a:schemeClr val="bg2"/>
                </a:solidFill>
                <a:latin typeface="+mj-lt"/>
              </a:defRPr>
            </a:lvl1pPr>
          </a:lstStyle>
          <a:p>
            <a:r>
              <a:rPr lang="en-US"/>
              <a:t>Azure presentation</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34804" y="4342824"/>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a:t>Author name</a:t>
            </a:r>
          </a:p>
          <a:p>
            <a:pPr lvl="0"/>
            <a:r>
              <a:rPr lang="en-US"/>
              <a:t>Date</a:t>
            </a:r>
          </a:p>
        </p:txBody>
      </p:sp>
      <p:pic>
        <p:nvPicPr>
          <p:cNvPr id="11" name="Picture 10">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39310"/>
            <a:ext cx="1335673" cy="190278"/>
          </a:xfrm>
          <a:prstGeom prst="rect">
            <a:avLst/>
          </a:prstGeom>
        </p:spPr>
      </p:pic>
    </p:spTree>
    <p:extLst>
      <p:ext uri="{BB962C8B-B14F-4D97-AF65-F5344CB8AC3E}">
        <p14:creationId xmlns:p14="http://schemas.microsoft.com/office/powerpoint/2010/main" val="15066155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0.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229841" y="0"/>
            <a:ext cx="5973790" cy="6858000"/>
          </a:xfrm>
          <a:prstGeom prst="rect">
            <a:avLst/>
          </a:prstGeom>
        </p:spPr>
      </p:pic>
      <p:sp>
        <p:nvSpPr>
          <p:cNvPr id="2" name="Title 1"/>
          <p:cNvSpPr>
            <a:spLocks noGrp="1"/>
          </p:cNvSpPr>
          <p:nvPr>
            <p:ph type="title" hasCustomPrompt="1"/>
          </p:nvPr>
        </p:nvSpPr>
        <p:spPr>
          <a:xfrm>
            <a:off x="455997" y="620430"/>
            <a:ext cx="5541959" cy="403137"/>
          </a:xfrm>
          <a:prstGeom prst="rect">
            <a:avLst/>
          </a:prstGeom>
        </p:spPr>
        <p:txBody>
          <a:bodyPr wrap="square" lIns="0" tIns="0" rIns="0" bIns="0">
            <a:spAutoFit/>
          </a:bodyPr>
          <a:lstStyle>
            <a:lvl1pPr>
              <a:lnSpc>
                <a:spcPts val="3135"/>
              </a:lnSpc>
              <a:defRPr sz="2745" baseline="0">
                <a:solidFill>
                  <a:srgbClr val="000000"/>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2"/>
            <a:ext cx="4822952" cy="495072"/>
          </a:xfrm>
          <a:prstGeom prst="rect">
            <a:avLst/>
          </a:prstGeom>
        </p:spPr>
        <p:txBody>
          <a:bodyPr lIns="0" tIns="0" rIns="0" bIns="0"/>
          <a:lstStyle>
            <a:lvl1pPr marL="0" indent="0">
              <a:lnSpc>
                <a:spcPts val="1765"/>
              </a:lnSpc>
              <a:spcBef>
                <a:spcPts val="1176"/>
              </a:spcBef>
              <a:buNone/>
              <a:defRPr lang="en-US" sz="1370" b="0" kern="1200" spc="0" baseline="0" dirty="0">
                <a:solidFill>
                  <a:schemeClr val="tx2"/>
                </a:solidFill>
                <a:latin typeface="+mj-lt"/>
                <a:ea typeface="+mn-ea"/>
                <a:cs typeface="+mn-cs"/>
              </a:defRPr>
            </a:lvl1pPr>
            <a:lvl2pPr marL="0" marR="0" indent="0" algn="l" defTabSz="914016" rtl="0" eaLnBrk="1" fontAlgn="auto" latinLnBrk="0" hangingPunct="1">
              <a:lnSpc>
                <a:spcPts val="1765"/>
              </a:lnSpc>
              <a:spcBef>
                <a:spcPts val="441"/>
              </a:spcBef>
              <a:spcAft>
                <a:spcPts val="0"/>
              </a:spcAft>
              <a:buClrTx/>
              <a:buSzPct val="90000"/>
              <a:buFont typeface="Arial" panose="020B0604020202020204" pitchFamily="34" charset="0"/>
              <a:buNone/>
              <a:tabLst/>
              <a:defRPr sz="1370">
                <a:solidFill>
                  <a:srgbClr val="000000"/>
                </a:solidFill>
              </a:defRPr>
            </a:lvl2pPr>
            <a:lvl3pPr marL="448021" indent="0">
              <a:buNone/>
              <a:defRPr/>
            </a:lvl3pPr>
            <a:lvl4pPr marL="672032" indent="0">
              <a:buNone/>
              <a:defRPr/>
            </a:lvl4pPr>
            <a:lvl5pPr marL="896042"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7" y="1922589"/>
            <a:ext cx="4822951" cy="287771"/>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11" indent="0">
              <a:buNone/>
              <a:defRPr/>
            </a:lvl2pPr>
            <a:lvl3pPr marL="448021" indent="0">
              <a:buNone/>
              <a:defRPr/>
            </a:lvl3pPr>
            <a:lvl4pPr marL="672032" indent="0">
              <a:buNone/>
              <a:defRPr/>
            </a:lvl4pPr>
            <a:lvl5pPr marL="896042" indent="0">
              <a:buNone/>
              <a:defRPr/>
            </a:lvl5pPr>
          </a:lstStyle>
          <a:p>
            <a:pPr lvl="0"/>
            <a:r>
              <a:rPr lang="en-US"/>
              <a:t>Subhead Segoe UI Regular 20/24.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4" y="3121485"/>
            <a:ext cx="5973053" cy="543185"/>
          </a:xfrm>
          <a:prstGeom prst="rect">
            <a:avLst/>
          </a:prstGeom>
        </p:spPr>
        <p:txBody>
          <a:bodyPr/>
          <a:lstStyle>
            <a:lvl1pPr algn="ctr">
              <a:defRPr>
                <a:solidFill>
                  <a:schemeClr val="bg1"/>
                </a:solidFill>
              </a:defRPr>
            </a:lvl1pPr>
          </a:lstStyle>
          <a:p>
            <a:r>
              <a:rPr lang="en-US"/>
              <a:t>Drop photo here</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55997" y="2576677"/>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0" b="0" i="0" spc="0">
                <a:solidFill>
                  <a:srgbClr val="000000"/>
                </a:solidFill>
                <a:latin typeface="+mn-lt"/>
              </a:defRPr>
            </a:lvl1pPr>
            <a:lvl2pPr marL="0" indent="0">
              <a:lnSpc>
                <a:spcPts val="1765"/>
              </a:lnSpc>
              <a:spcBef>
                <a:spcPts val="0"/>
              </a:spcBef>
              <a:buNone/>
              <a:defRPr sz="1370">
                <a:solidFill>
                  <a:schemeClr val="tx1"/>
                </a:solidFill>
              </a:defRPr>
            </a:lvl2pPr>
            <a:lvl3pPr marL="448021" indent="0">
              <a:buNone/>
              <a:defRPr/>
            </a:lvl3pPr>
            <a:lvl4pPr marL="672032" indent="0">
              <a:buNone/>
              <a:defRPr/>
            </a:lvl4pPr>
            <a:lvl5pPr marL="896042"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7" name="Text Placeholder 4">
            <a:extLst>
              <a:ext uri="{FF2B5EF4-FFF2-40B4-BE49-F238E27FC236}">
                <a16:creationId xmlns:a16="http://schemas.microsoft.com/office/drawing/2014/main" id="{0D336736-F7E2-BA48-AD3E-B0037BAC6816}"/>
              </a:ext>
            </a:extLst>
          </p:cNvPr>
          <p:cNvSpPr>
            <a:spLocks noGrp="1"/>
          </p:cNvSpPr>
          <p:nvPr>
            <p:ph type="body" sz="quarter" idx="43" hasCustomPrompt="1"/>
          </p:nvPr>
        </p:nvSpPr>
        <p:spPr>
          <a:xfrm>
            <a:off x="455993" y="3428999"/>
            <a:ext cx="4822952" cy="495072"/>
          </a:xfrm>
          <a:prstGeom prst="rect">
            <a:avLst/>
          </a:prstGeom>
        </p:spPr>
        <p:txBody>
          <a:bodyPr lIns="0" tIns="0" rIns="0" bIns="0"/>
          <a:lstStyle>
            <a:lvl1pPr marL="0" indent="0">
              <a:lnSpc>
                <a:spcPts val="1765"/>
              </a:lnSpc>
              <a:spcBef>
                <a:spcPts val="1176"/>
              </a:spcBef>
              <a:buNone/>
              <a:defRPr lang="en-US" sz="1370" b="0" kern="1200" spc="0" baseline="0" dirty="0">
                <a:solidFill>
                  <a:schemeClr val="tx2"/>
                </a:solidFill>
                <a:latin typeface="+mj-lt"/>
                <a:ea typeface="+mn-ea"/>
                <a:cs typeface="+mn-cs"/>
              </a:defRPr>
            </a:lvl1pPr>
            <a:lvl2pPr marL="0" marR="0" indent="0" algn="l" defTabSz="914016" rtl="0" eaLnBrk="1" fontAlgn="auto" latinLnBrk="0" hangingPunct="1">
              <a:lnSpc>
                <a:spcPts val="1765"/>
              </a:lnSpc>
              <a:spcBef>
                <a:spcPts val="441"/>
              </a:spcBef>
              <a:spcAft>
                <a:spcPts val="0"/>
              </a:spcAft>
              <a:buClrTx/>
              <a:buSzPct val="90000"/>
              <a:buFont typeface="Arial" panose="020B0604020202020204" pitchFamily="34" charset="0"/>
              <a:buNone/>
              <a:tabLst/>
              <a:defRPr sz="1370">
                <a:solidFill>
                  <a:srgbClr val="000000"/>
                </a:solidFill>
              </a:defRPr>
            </a:lvl2pPr>
            <a:lvl3pPr marL="448021" indent="0">
              <a:buNone/>
              <a:defRPr/>
            </a:lvl3pPr>
            <a:lvl4pPr marL="672032" indent="0">
              <a:buNone/>
              <a:defRPr/>
            </a:lvl4pPr>
            <a:lvl5pPr marL="896042"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55996" y="3639464"/>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0" b="0" i="0" spc="0">
                <a:solidFill>
                  <a:srgbClr val="000000"/>
                </a:solidFill>
                <a:latin typeface="+mn-lt"/>
              </a:defRPr>
            </a:lvl1pPr>
            <a:lvl2pPr marL="0" indent="0">
              <a:lnSpc>
                <a:spcPts val="1765"/>
              </a:lnSpc>
              <a:spcBef>
                <a:spcPts val="0"/>
              </a:spcBef>
              <a:buNone/>
              <a:defRPr sz="1370">
                <a:solidFill>
                  <a:schemeClr val="tx1"/>
                </a:solidFill>
              </a:defRPr>
            </a:lvl2pPr>
            <a:lvl3pPr marL="448021" indent="0">
              <a:buNone/>
              <a:defRPr/>
            </a:lvl3pPr>
            <a:lvl4pPr marL="672032" indent="0">
              <a:buNone/>
              <a:defRPr/>
            </a:lvl4pPr>
            <a:lvl5pPr marL="896042"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904524515"/>
      </p:ext>
    </p:extLst>
  </p:cSld>
  <p:clrMapOvr>
    <a:masterClrMapping/>
  </p:clrMapOvr>
  <p:transition>
    <p:fade/>
  </p:transition>
</p:sldLayout>
</file>

<file path=ppt/slideLayouts/slideLayout421.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7" y="620430"/>
            <a:ext cx="11306469" cy="403137"/>
          </a:xfrm>
          <a:prstGeom prst="rect">
            <a:avLst/>
          </a:prstGeom>
        </p:spPr>
        <p:txBody>
          <a:bodyPr wrap="square" lIns="0" tIns="0" rIns="0" bIns="0">
            <a:spAutoFit/>
          </a:bodyPr>
          <a:lstStyle>
            <a:lvl1pPr>
              <a:lnSpc>
                <a:spcPts val="3135"/>
              </a:lnSpc>
              <a:defRPr sz="2745">
                <a:solidFill>
                  <a:srgbClr val="000000"/>
                </a:solidFill>
              </a:defRPr>
            </a:lvl1pPr>
          </a:lstStyle>
          <a:p>
            <a:r>
              <a:rPr lang="en-US"/>
              <a:t>Photo layout 2</a:t>
            </a:r>
          </a:p>
        </p:txBody>
      </p:sp>
      <p:sp>
        <p:nvSpPr>
          <p:cNvPr id="5" name="Text Placeholder 4"/>
          <p:cNvSpPr>
            <a:spLocks noGrp="1"/>
          </p:cNvSpPr>
          <p:nvPr>
            <p:ph type="body" sz="quarter" idx="11" hasCustomPrompt="1"/>
          </p:nvPr>
        </p:nvSpPr>
        <p:spPr>
          <a:xfrm>
            <a:off x="455997" y="4927922"/>
            <a:ext cx="3618381" cy="216206"/>
          </a:xfrm>
          <a:prstGeom prst="rect">
            <a:avLst/>
          </a:prstGeom>
        </p:spPr>
        <p:txBody>
          <a:bodyPr lIns="0" tIns="0" rIns="0" bIns="0"/>
          <a:lstStyle>
            <a:lvl1pPr marL="0" marR="0" indent="0" algn="l" defTabSz="914016"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0" b="0" kern="1200" spc="0" baseline="0" dirty="0" smtClean="0">
                <a:solidFill>
                  <a:schemeClr val="tx2"/>
                </a:solidFill>
                <a:latin typeface="+mj-lt"/>
                <a:ea typeface="+mn-ea"/>
                <a:cs typeface="+mn-cs"/>
              </a:defRPr>
            </a:lvl1pPr>
            <a:lvl2pPr marL="0" marR="0" indent="0" algn="l" defTabSz="914016" rtl="0" eaLnBrk="1" fontAlgn="auto" latinLnBrk="0" hangingPunct="1">
              <a:lnSpc>
                <a:spcPts val="1765"/>
              </a:lnSpc>
              <a:spcBef>
                <a:spcPts val="441"/>
              </a:spcBef>
              <a:spcAft>
                <a:spcPts val="0"/>
              </a:spcAft>
              <a:buClrTx/>
              <a:buSzPct val="90000"/>
              <a:buFont typeface="Arial" panose="020B0604020202020204" pitchFamily="34" charset="0"/>
              <a:buNone/>
              <a:tabLst/>
              <a:defRPr sz="1370">
                <a:solidFill>
                  <a:srgbClr val="000000"/>
                </a:solidFill>
              </a:defRPr>
            </a:lvl2pPr>
            <a:lvl3pPr marL="448021" indent="0">
              <a:buNone/>
              <a:defRPr/>
            </a:lvl3pPr>
            <a:lvl4pPr marL="672032" indent="0">
              <a:buNone/>
              <a:defRPr/>
            </a:lvl4pPr>
            <a:lvl5pPr marL="896042" indent="0">
              <a:buNone/>
              <a:defRPr/>
            </a:lvl5pPr>
          </a:lstStyle>
          <a:p>
            <a:pPr marL="0" marR="0" lvl="0" indent="0" algn="l" defTabSz="914016"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9" name="Text Placeholder 4"/>
          <p:cNvSpPr>
            <a:spLocks noGrp="1"/>
          </p:cNvSpPr>
          <p:nvPr>
            <p:ph type="body" sz="quarter" idx="12" hasCustomPrompt="1"/>
          </p:nvPr>
        </p:nvSpPr>
        <p:spPr>
          <a:xfrm>
            <a:off x="4300041" y="4927922"/>
            <a:ext cx="3618381" cy="216206"/>
          </a:xfrm>
          <a:prstGeom prst="rect">
            <a:avLst/>
          </a:prstGeom>
        </p:spPr>
        <p:txBody>
          <a:bodyPr lIns="0" tIns="0" rIns="0" bIns="0"/>
          <a:lstStyle>
            <a:lvl1pPr marL="0" marR="0" indent="0" algn="l" defTabSz="914016" rtl="0" eaLnBrk="1" fontAlgn="auto" latinLnBrk="0" hangingPunct="1">
              <a:lnSpc>
                <a:spcPts val="1765"/>
              </a:lnSpc>
              <a:spcBef>
                <a:spcPts val="882"/>
              </a:spcBef>
              <a:spcAft>
                <a:spcPts val="0"/>
              </a:spcAft>
              <a:buClrTx/>
              <a:buSzPct val="90000"/>
              <a:buFont typeface="Wingdings" panose="05000000000000000000" pitchFamily="2" charset="2"/>
              <a:buNone/>
              <a:tabLst/>
              <a:defRPr sz="1370">
                <a:solidFill>
                  <a:schemeClr val="tx2"/>
                </a:solidFill>
              </a:defRPr>
            </a:lvl1pPr>
            <a:lvl2pPr marL="0" marR="0" indent="0" algn="l" defTabSz="914016" rtl="0" eaLnBrk="1" fontAlgn="auto" latinLnBrk="0" hangingPunct="1">
              <a:lnSpc>
                <a:spcPts val="1765"/>
              </a:lnSpc>
              <a:spcBef>
                <a:spcPts val="441"/>
              </a:spcBef>
              <a:spcAft>
                <a:spcPts val="0"/>
              </a:spcAft>
              <a:buClrTx/>
              <a:buSzPct val="90000"/>
              <a:buFont typeface="Arial" panose="020B0604020202020204" pitchFamily="34" charset="0"/>
              <a:buNone/>
              <a:tabLst/>
              <a:defRPr sz="1370">
                <a:solidFill>
                  <a:srgbClr val="000000"/>
                </a:solidFill>
              </a:defRPr>
            </a:lvl2pPr>
            <a:lvl3pPr marL="448021" indent="0">
              <a:buNone/>
              <a:defRPr/>
            </a:lvl3pPr>
            <a:lvl4pPr marL="672032" indent="0">
              <a:buNone/>
              <a:defRPr/>
            </a:lvl4pPr>
            <a:lvl5pPr marL="896042" indent="0">
              <a:buNone/>
              <a:defRPr/>
            </a:lvl5pPr>
          </a:lstStyle>
          <a:p>
            <a:pPr marL="0" marR="0" lvl="0" indent="0" algn="l" defTabSz="914016"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10" name="Text Placeholder 4"/>
          <p:cNvSpPr>
            <a:spLocks noGrp="1"/>
          </p:cNvSpPr>
          <p:nvPr>
            <p:ph type="body" sz="quarter" idx="13" hasCustomPrompt="1"/>
          </p:nvPr>
        </p:nvSpPr>
        <p:spPr>
          <a:xfrm>
            <a:off x="8144085" y="4927922"/>
            <a:ext cx="3618381" cy="216206"/>
          </a:xfrm>
          <a:prstGeom prst="rect">
            <a:avLst/>
          </a:prstGeom>
        </p:spPr>
        <p:txBody>
          <a:bodyPr lIns="0" tIns="0" rIns="0" bIns="0"/>
          <a:lstStyle>
            <a:lvl1pPr marL="0" marR="0" indent="0" algn="l" defTabSz="914016" rtl="0" eaLnBrk="1" fontAlgn="auto" latinLnBrk="0" hangingPunct="1">
              <a:lnSpc>
                <a:spcPts val="1765"/>
              </a:lnSpc>
              <a:spcBef>
                <a:spcPts val="882"/>
              </a:spcBef>
              <a:spcAft>
                <a:spcPts val="0"/>
              </a:spcAft>
              <a:buClrTx/>
              <a:buSzPct val="90000"/>
              <a:buFont typeface="Wingdings" panose="05000000000000000000" pitchFamily="2" charset="2"/>
              <a:buNone/>
              <a:tabLst/>
              <a:defRPr sz="1370">
                <a:solidFill>
                  <a:schemeClr val="tx2"/>
                </a:solidFill>
              </a:defRPr>
            </a:lvl1pPr>
            <a:lvl2pPr marL="0" marR="0" indent="0" algn="l" defTabSz="914016" rtl="0" eaLnBrk="1" fontAlgn="auto" latinLnBrk="0" hangingPunct="1">
              <a:lnSpc>
                <a:spcPts val="1765"/>
              </a:lnSpc>
              <a:spcBef>
                <a:spcPts val="441"/>
              </a:spcBef>
              <a:spcAft>
                <a:spcPts val="0"/>
              </a:spcAft>
              <a:buClrTx/>
              <a:buSzPct val="90000"/>
              <a:buFont typeface="Arial" panose="020B0604020202020204" pitchFamily="34" charset="0"/>
              <a:buNone/>
              <a:tabLst/>
              <a:defRPr sz="1370">
                <a:solidFill>
                  <a:srgbClr val="000000"/>
                </a:solidFill>
              </a:defRPr>
            </a:lvl2pPr>
            <a:lvl3pPr marL="448021" indent="0">
              <a:buNone/>
              <a:defRPr/>
            </a:lvl3pPr>
            <a:lvl4pPr marL="672032" indent="0">
              <a:buNone/>
              <a:defRPr/>
            </a:lvl4pPr>
            <a:lvl5pPr marL="896042" indent="0">
              <a:buNone/>
              <a:defRPr/>
            </a:lvl5pPr>
          </a:lstStyle>
          <a:p>
            <a:pPr marL="0" marR="0" lvl="0" indent="0" algn="l" defTabSz="914016"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pic>
        <p:nvPicPr>
          <p:cNvPr id="15" name="Picture 14"/>
          <p:cNvPicPr>
            <a:picLocks noChangeAspect="1"/>
          </p:cNvPicPr>
          <p:nvPr userDrawn="1"/>
        </p:nvPicPr>
        <p:blipFill rotWithShape="1">
          <a:blip r:embed="rId2" cstate="print">
            <a:extLst>
              <a:ext uri="{28A0092B-C50C-407E-A947-70E740481C1C}">
                <a14:useLocalDpi xmlns:a14="http://schemas.microsoft.com/office/drawing/2010/main" val="0"/>
              </a:ext>
            </a:extLst>
          </a:blip>
          <a:srcRect r="-1"/>
          <a:stretch/>
        </p:blipFill>
        <p:spPr>
          <a:xfrm>
            <a:off x="8150362" y="2152785"/>
            <a:ext cx="3623053" cy="2589915"/>
          </a:xfrm>
          <a:prstGeom prst="rect">
            <a:avLst/>
          </a:prstGeom>
        </p:spPr>
      </p:pic>
      <p:pic>
        <p:nvPicPr>
          <p:cNvPr id="16" name="Picture 15"/>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425647" y="2152785"/>
            <a:ext cx="3648727" cy="2589915"/>
          </a:xfrm>
          <a:prstGeom prst="rect">
            <a:avLst/>
          </a:prstGeom>
        </p:spPr>
      </p:pic>
      <p:pic>
        <p:nvPicPr>
          <p:cNvPr id="17" name="Picture 16"/>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295368" y="2152781"/>
            <a:ext cx="3623052" cy="2589916"/>
          </a:xfrm>
          <a:prstGeom prst="rect">
            <a:avLst/>
          </a:prstGeom>
        </p:spPr>
      </p:pic>
      <p:sp>
        <p:nvSpPr>
          <p:cNvPr id="4" name="Picture Placeholder 3">
            <a:extLst>
              <a:ext uri="{FF2B5EF4-FFF2-40B4-BE49-F238E27FC236}">
                <a16:creationId xmlns:a16="http://schemas.microsoft.com/office/drawing/2014/main" id="{2717A0C5-B07A-A34B-9DBC-AEA2B456E25A}"/>
              </a:ext>
            </a:extLst>
          </p:cNvPr>
          <p:cNvSpPr>
            <a:spLocks noGrp="1"/>
          </p:cNvSpPr>
          <p:nvPr>
            <p:ph type="pic" sz="quarter" idx="14" hasCustomPrompt="1"/>
          </p:nvPr>
        </p:nvSpPr>
        <p:spPr>
          <a:xfrm>
            <a:off x="426424" y="3193696"/>
            <a:ext cx="3647951" cy="543185"/>
          </a:xfrm>
          <a:prstGeom prst="rect">
            <a:avLst/>
          </a:prstGeom>
        </p:spPr>
        <p:txBody>
          <a:bodyPr/>
          <a:lstStyle>
            <a:lvl1pPr algn="ctr">
              <a:defRPr>
                <a:solidFill>
                  <a:schemeClr val="bg1"/>
                </a:solidFill>
              </a:defRPr>
            </a:lvl1pPr>
          </a:lstStyle>
          <a:p>
            <a:r>
              <a:rPr lang="en-US"/>
              <a:t>Drop photo here</a:t>
            </a:r>
          </a:p>
        </p:txBody>
      </p:sp>
      <p:sp>
        <p:nvSpPr>
          <p:cNvPr id="7" name="Picture Placeholder 6">
            <a:extLst>
              <a:ext uri="{FF2B5EF4-FFF2-40B4-BE49-F238E27FC236}">
                <a16:creationId xmlns:a16="http://schemas.microsoft.com/office/drawing/2014/main" id="{F5287B92-3963-B94C-821F-3908B3544A42}"/>
              </a:ext>
            </a:extLst>
          </p:cNvPr>
          <p:cNvSpPr>
            <a:spLocks noGrp="1"/>
          </p:cNvSpPr>
          <p:nvPr>
            <p:ph type="pic" sz="quarter" idx="15" hasCustomPrompt="1"/>
          </p:nvPr>
        </p:nvSpPr>
        <p:spPr>
          <a:xfrm>
            <a:off x="4300041" y="3186832"/>
            <a:ext cx="3618381" cy="543185"/>
          </a:xfrm>
          <a:prstGeom prst="rect">
            <a:avLst/>
          </a:prstGeom>
        </p:spPr>
        <p:txBody>
          <a:bodyPr/>
          <a:lstStyle>
            <a:lvl1pPr algn="ctr">
              <a:defRPr>
                <a:solidFill>
                  <a:schemeClr val="bg1"/>
                </a:solidFill>
              </a:defRPr>
            </a:lvl1pPr>
          </a:lstStyle>
          <a:p>
            <a:r>
              <a:rPr lang="en-US"/>
              <a:t>Drop photo here</a:t>
            </a:r>
          </a:p>
        </p:txBody>
      </p:sp>
      <p:sp>
        <p:nvSpPr>
          <p:cNvPr id="11" name="Picture Placeholder 10">
            <a:extLst>
              <a:ext uri="{FF2B5EF4-FFF2-40B4-BE49-F238E27FC236}">
                <a16:creationId xmlns:a16="http://schemas.microsoft.com/office/drawing/2014/main" id="{1DC31788-B7D8-9D46-BE0A-6B7EED7110B6}"/>
              </a:ext>
            </a:extLst>
          </p:cNvPr>
          <p:cNvSpPr>
            <a:spLocks noGrp="1"/>
          </p:cNvSpPr>
          <p:nvPr>
            <p:ph type="pic" sz="quarter" idx="16" hasCustomPrompt="1"/>
          </p:nvPr>
        </p:nvSpPr>
        <p:spPr>
          <a:xfrm>
            <a:off x="8150310" y="3186832"/>
            <a:ext cx="3612156" cy="543185"/>
          </a:xfrm>
          <a:prstGeom prst="rect">
            <a:avLst/>
          </a:prstGeom>
        </p:spPr>
        <p:txBody>
          <a:bodyPr/>
          <a:lstStyle>
            <a:lvl1pPr algn="ctr">
              <a:defRPr>
                <a:solidFill>
                  <a:schemeClr val="bg1"/>
                </a:solidFill>
              </a:defRPr>
            </a:lvl1pPr>
          </a:lstStyle>
          <a:p>
            <a:r>
              <a:rPr lang="en-US"/>
              <a:t>Drop photo here</a:t>
            </a:r>
          </a:p>
        </p:txBody>
      </p:sp>
      <p:sp>
        <p:nvSpPr>
          <p:cNvPr id="22" name="Text Placeholder 4">
            <a:extLst>
              <a:ext uri="{FF2B5EF4-FFF2-40B4-BE49-F238E27FC236}">
                <a16:creationId xmlns:a16="http://schemas.microsoft.com/office/drawing/2014/main" id="{B97163EF-E7E8-4446-98C1-DF17E29E7379}"/>
              </a:ext>
            </a:extLst>
          </p:cNvPr>
          <p:cNvSpPr>
            <a:spLocks noGrp="1"/>
          </p:cNvSpPr>
          <p:nvPr>
            <p:ph type="body" sz="quarter" idx="42" hasCustomPrompt="1"/>
          </p:nvPr>
        </p:nvSpPr>
        <p:spPr>
          <a:xfrm>
            <a:off x="454171"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0" b="0" i="0" spc="0">
                <a:solidFill>
                  <a:srgbClr val="000000"/>
                </a:solidFill>
                <a:latin typeface="+mn-lt"/>
              </a:defRPr>
            </a:lvl1pPr>
            <a:lvl2pPr marL="0" indent="0">
              <a:lnSpc>
                <a:spcPts val="1765"/>
              </a:lnSpc>
              <a:spcBef>
                <a:spcPts val="0"/>
              </a:spcBef>
              <a:buNone/>
              <a:defRPr sz="1370">
                <a:solidFill>
                  <a:schemeClr val="tx1"/>
                </a:solidFill>
              </a:defRPr>
            </a:lvl2pPr>
            <a:lvl3pPr marL="448021" indent="0">
              <a:buNone/>
              <a:defRPr/>
            </a:lvl3pPr>
            <a:lvl4pPr marL="672032" indent="0">
              <a:buNone/>
              <a:defRPr/>
            </a:lvl4pPr>
            <a:lvl5pPr marL="896042"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3" name="Text Placeholder 4">
            <a:extLst>
              <a:ext uri="{FF2B5EF4-FFF2-40B4-BE49-F238E27FC236}">
                <a16:creationId xmlns:a16="http://schemas.microsoft.com/office/drawing/2014/main" id="{8E57B78A-F25C-4D46-917C-E53FD3A557E0}"/>
              </a:ext>
            </a:extLst>
          </p:cNvPr>
          <p:cNvSpPr>
            <a:spLocks noGrp="1"/>
          </p:cNvSpPr>
          <p:nvPr>
            <p:ph type="body" sz="quarter" idx="43" hasCustomPrompt="1"/>
          </p:nvPr>
        </p:nvSpPr>
        <p:spPr>
          <a:xfrm>
            <a:off x="4302175" y="5158174"/>
            <a:ext cx="3616245"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0" b="0" i="0" spc="0">
                <a:solidFill>
                  <a:srgbClr val="000000"/>
                </a:solidFill>
                <a:latin typeface="+mn-lt"/>
              </a:defRPr>
            </a:lvl1pPr>
            <a:lvl2pPr marL="0" indent="0">
              <a:lnSpc>
                <a:spcPts val="1765"/>
              </a:lnSpc>
              <a:spcBef>
                <a:spcPts val="0"/>
              </a:spcBef>
              <a:buNone/>
              <a:defRPr sz="1370">
                <a:solidFill>
                  <a:schemeClr val="tx1"/>
                </a:solidFill>
              </a:defRPr>
            </a:lvl2pPr>
            <a:lvl3pPr marL="448021" indent="0">
              <a:buNone/>
              <a:defRPr/>
            </a:lvl3pPr>
            <a:lvl4pPr marL="672032" indent="0">
              <a:buNone/>
              <a:defRPr/>
            </a:lvl4pPr>
            <a:lvl5pPr marL="896042"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4" name="Text Placeholder 4">
            <a:extLst>
              <a:ext uri="{FF2B5EF4-FFF2-40B4-BE49-F238E27FC236}">
                <a16:creationId xmlns:a16="http://schemas.microsoft.com/office/drawing/2014/main" id="{A1AA5291-B66D-8249-B809-BA15DD1EEA3E}"/>
              </a:ext>
            </a:extLst>
          </p:cNvPr>
          <p:cNvSpPr>
            <a:spLocks noGrp="1"/>
          </p:cNvSpPr>
          <p:nvPr>
            <p:ph type="body" sz="quarter" idx="44" hasCustomPrompt="1"/>
          </p:nvPr>
        </p:nvSpPr>
        <p:spPr>
          <a:xfrm>
            <a:off x="8150310"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0" b="0" i="0" spc="0">
                <a:solidFill>
                  <a:srgbClr val="000000"/>
                </a:solidFill>
                <a:latin typeface="+mn-lt"/>
              </a:defRPr>
            </a:lvl1pPr>
            <a:lvl2pPr marL="0" indent="0">
              <a:lnSpc>
                <a:spcPts val="1765"/>
              </a:lnSpc>
              <a:spcBef>
                <a:spcPts val="0"/>
              </a:spcBef>
              <a:buNone/>
              <a:defRPr sz="1370">
                <a:solidFill>
                  <a:schemeClr val="tx1"/>
                </a:solidFill>
              </a:defRPr>
            </a:lvl2pPr>
            <a:lvl3pPr marL="448021" indent="0">
              <a:buNone/>
              <a:defRPr/>
            </a:lvl3pPr>
            <a:lvl4pPr marL="672032" indent="0">
              <a:buNone/>
              <a:defRPr/>
            </a:lvl4pPr>
            <a:lvl5pPr marL="896042"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Tree>
    <p:extLst>
      <p:ext uri="{BB962C8B-B14F-4D97-AF65-F5344CB8AC3E}">
        <p14:creationId xmlns:p14="http://schemas.microsoft.com/office/powerpoint/2010/main" val="4766054"/>
      </p:ext>
    </p:extLst>
  </p:cSld>
  <p:clrMapOvr>
    <a:masterClrMapping/>
  </p:clrMapOvr>
  <p:transition>
    <p:fade/>
  </p:transition>
</p:sldLayout>
</file>

<file path=ppt/slideLayouts/slideLayout422.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6" y="418152"/>
            <a:ext cx="7747227" cy="6439851"/>
          </a:xfrm>
          <a:prstGeom prst="rect">
            <a:avLst/>
          </a:prstGeom>
        </p:spPr>
      </p:pic>
      <p:sp>
        <p:nvSpPr>
          <p:cNvPr id="2" name="Title 1"/>
          <p:cNvSpPr>
            <a:spLocks noGrp="1"/>
          </p:cNvSpPr>
          <p:nvPr>
            <p:ph type="title" hasCustomPrompt="1"/>
          </p:nvPr>
        </p:nvSpPr>
        <p:spPr>
          <a:xfrm>
            <a:off x="455997" y="620430"/>
            <a:ext cx="11306469" cy="403137"/>
          </a:xfrm>
          <a:prstGeom prst="rect">
            <a:avLst/>
          </a:prstGeom>
        </p:spPr>
        <p:txBody>
          <a:bodyPr wrap="square" lIns="0" tIns="0" rIns="0" bIns="0">
            <a:spAutoFit/>
          </a:bodyPr>
          <a:lstStyle>
            <a:lvl1pPr>
              <a:lnSpc>
                <a:spcPts val="3135"/>
              </a:lnSpc>
              <a:defRPr sz="2745">
                <a:solidFill>
                  <a:srgbClr val="000000"/>
                </a:solidFill>
              </a:defRPr>
            </a:lvl1pPr>
          </a:lstStyle>
          <a:p>
            <a:r>
              <a:rPr lang="en-US"/>
              <a:t>Device layout 1: one column</a:t>
            </a:r>
          </a:p>
        </p:txBody>
      </p:sp>
      <p:sp>
        <p:nvSpPr>
          <p:cNvPr id="4" name="Text Placeholder 3"/>
          <p:cNvSpPr>
            <a:spLocks noGrp="1"/>
          </p:cNvSpPr>
          <p:nvPr>
            <p:ph type="body" sz="quarter" idx="10" hasCustomPrompt="1"/>
          </p:nvPr>
        </p:nvSpPr>
        <p:spPr>
          <a:xfrm>
            <a:off x="455997" y="1922804"/>
            <a:ext cx="4758211" cy="603538"/>
          </a:xfrm>
          <a:prstGeom prst="rect">
            <a:avLst/>
          </a:prstGeom>
        </p:spPr>
        <p:txBody>
          <a:bodyPr wrap="square" lIns="0" tIns="0" rIns="0" bIns="0">
            <a:spAutoFit/>
          </a:bodyPr>
          <a:lstStyle>
            <a:lvl1pPr marL="0" indent="0">
              <a:lnSpc>
                <a:spcPts val="2353"/>
              </a:lnSpc>
              <a:buNone/>
              <a:defRPr sz="1961" b="0" i="0">
                <a:solidFill>
                  <a:srgbClr val="000000"/>
                </a:solidFill>
                <a:latin typeface="+mn-lt"/>
              </a:defRPr>
            </a:lvl1pPr>
            <a:lvl2pPr marL="224011" indent="0">
              <a:buNone/>
              <a:defRPr/>
            </a:lvl2pPr>
            <a:lvl3pPr marL="448021" indent="0">
              <a:buNone/>
              <a:defRPr/>
            </a:lvl3pPr>
            <a:lvl4pPr marL="672032" indent="0">
              <a:buNone/>
              <a:defRPr/>
            </a:lvl4pPr>
            <a:lvl5pPr marL="896042"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9"/>
            <a:ext cx="4758210" cy="2521331"/>
          </a:xfrm>
          <a:prstGeom prst="rect">
            <a:avLst/>
          </a:prstGeom>
        </p:spPr>
        <p:txBody>
          <a:bodyPr lIns="0" tIns="0" rIns="0" bIns="0"/>
          <a:lstStyle>
            <a:lvl1pPr marL="280013" indent="-280013">
              <a:lnSpc>
                <a:spcPts val="1765"/>
              </a:lnSpc>
              <a:spcBef>
                <a:spcPts val="0"/>
              </a:spcBef>
              <a:buFont typeface="Arial" panose="020B0604020202020204" pitchFamily="34" charset="0"/>
              <a:buChar char="•"/>
              <a:defRPr sz="1370" b="0" i="0" spc="0">
                <a:solidFill>
                  <a:srgbClr val="000000"/>
                </a:solidFill>
                <a:latin typeface="+mn-lt"/>
              </a:defRPr>
            </a:lvl1pPr>
            <a:lvl2pPr marL="0" indent="0">
              <a:lnSpc>
                <a:spcPts val="1765"/>
              </a:lnSpc>
              <a:spcBef>
                <a:spcPts val="0"/>
              </a:spcBef>
              <a:buNone/>
              <a:defRPr sz="1370">
                <a:solidFill>
                  <a:schemeClr val="tx1"/>
                </a:solidFill>
              </a:defRPr>
            </a:lvl2pPr>
            <a:lvl3pPr marL="448021" indent="0">
              <a:buNone/>
              <a:defRPr/>
            </a:lvl3pPr>
            <a:lvl4pPr marL="672032" indent="0">
              <a:buNone/>
              <a:defRPr/>
            </a:lvl4pPr>
            <a:lvl5pPr marL="896042"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61" y="3239968"/>
            <a:ext cx="5834041" cy="908839"/>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Tree>
    <p:extLst>
      <p:ext uri="{BB962C8B-B14F-4D97-AF65-F5344CB8AC3E}">
        <p14:creationId xmlns:p14="http://schemas.microsoft.com/office/powerpoint/2010/main" val="3332241628"/>
      </p:ext>
    </p:extLst>
  </p:cSld>
  <p:clrMapOvr>
    <a:masterClrMapping/>
  </p:clrMapOvr>
  <p:transition>
    <p:fade/>
  </p:transition>
</p:sldLayout>
</file>

<file path=ppt/slideLayouts/slideLayout423.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6" y="418152"/>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61" y="3239968"/>
            <a:ext cx="5834041" cy="908839"/>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4" y="2000739"/>
            <a:ext cx="1693247" cy="442532"/>
          </a:xfrm>
          <a:prstGeom prst="rect">
            <a:avLst/>
          </a:prstGeom>
        </p:spPr>
        <p:txBody>
          <a:bodyPr lIns="0" tIns="0" rIns="0" bIns="0"/>
          <a:lstStyle>
            <a:lvl1pPr marL="0" indent="0">
              <a:lnSpc>
                <a:spcPts val="1765"/>
              </a:lnSpc>
              <a:spcBef>
                <a:spcPts val="882"/>
              </a:spcBef>
              <a:buNone/>
              <a:defRPr lang="en-US" sz="1370" b="0" kern="1200" spc="0" baseline="0" dirty="0">
                <a:solidFill>
                  <a:schemeClr val="tx2"/>
                </a:solidFill>
                <a:latin typeface="+mj-lt"/>
                <a:ea typeface="+mn-ea"/>
                <a:cs typeface="+mn-cs"/>
              </a:defRPr>
            </a:lvl1pPr>
            <a:lvl2pPr marL="0" marR="0" indent="0" algn="l" defTabSz="914016" rtl="0" eaLnBrk="1" fontAlgn="auto" latinLnBrk="0" hangingPunct="1">
              <a:lnSpc>
                <a:spcPts val="1765"/>
              </a:lnSpc>
              <a:spcBef>
                <a:spcPts val="441"/>
              </a:spcBef>
              <a:spcAft>
                <a:spcPts val="0"/>
              </a:spcAft>
              <a:buClrTx/>
              <a:buSzPct val="90000"/>
              <a:buFont typeface="Arial" panose="020B0604020202020204" pitchFamily="34" charset="0"/>
              <a:buNone/>
              <a:tabLst/>
              <a:defRPr sz="1370">
                <a:solidFill>
                  <a:srgbClr val="000000"/>
                </a:solidFill>
              </a:defRPr>
            </a:lvl2pPr>
            <a:lvl3pPr marL="448021" indent="0">
              <a:buNone/>
              <a:defRPr/>
            </a:lvl3pPr>
            <a:lvl4pPr marL="672032" indent="0">
              <a:buNone/>
              <a:defRPr/>
            </a:lvl4pPr>
            <a:lvl5pPr marL="896042" indent="0">
              <a:buNone/>
              <a:defRPr/>
            </a:lvl5pPr>
          </a:lstStyle>
          <a:p>
            <a:pPr marL="0" marR="0" lvl="0" indent="0" algn="l" defTabSz="914016"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800" y="2000739"/>
            <a:ext cx="1693247" cy="442532"/>
          </a:xfrm>
          <a:prstGeom prst="rect">
            <a:avLst/>
          </a:prstGeom>
        </p:spPr>
        <p:txBody>
          <a:bodyPr lIns="0" tIns="0" rIns="0" bIns="0"/>
          <a:lstStyle>
            <a:lvl1pPr marL="0" indent="0">
              <a:lnSpc>
                <a:spcPts val="1765"/>
              </a:lnSpc>
              <a:spcBef>
                <a:spcPts val="882"/>
              </a:spcBef>
              <a:buNone/>
              <a:defRPr lang="en-US" sz="1370" b="0" kern="1200" spc="0" baseline="0" dirty="0">
                <a:solidFill>
                  <a:schemeClr val="tx2"/>
                </a:solidFill>
                <a:latin typeface="+mj-lt"/>
                <a:ea typeface="+mn-ea"/>
                <a:cs typeface="+mn-cs"/>
              </a:defRPr>
            </a:lvl1pPr>
            <a:lvl2pPr marL="0" marR="0" indent="0" algn="l" defTabSz="914016" rtl="0" eaLnBrk="1" fontAlgn="auto" latinLnBrk="0" hangingPunct="1">
              <a:lnSpc>
                <a:spcPts val="1765"/>
              </a:lnSpc>
              <a:spcBef>
                <a:spcPts val="441"/>
              </a:spcBef>
              <a:spcAft>
                <a:spcPts val="0"/>
              </a:spcAft>
              <a:buClrTx/>
              <a:buSzPct val="90000"/>
              <a:buFont typeface="Arial" panose="020B0604020202020204" pitchFamily="34" charset="0"/>
              <a:buNone/>
              <a:tabLst/>
              <a:defRPr sz="1370">
                <a:solidFill>
                  <a:srgbClr val="000000"/>
                </a:solidFill>
              </a:defRPr>
            </a:lvl2pPr>
            <a:lvl3pPr marL="448021" indent="0">
              <a:buNone/>
              <a:defRPr/>
            </a:lvl3pPr>
            <a:lvl4pPr marL="672032" indent="0">
              <a:buNone/>
              <a:defRPr/>
            </a:lvl4pPr>
            <a:lvl5pPr marL="896042" indent="0">
              <a:buNone/>
              <a:defRPr/>
            </a:lvl5pPr>
          </a:lstStyle>
          <a:p>
            <a:pPr marL="0" marR="0" lvl="0" indent="0" algn="l" defTabSz="914016"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7" y="620430"/>
            <a:ext cx="11306469" cy="403137"/>
          </a:xfrm>
          <a:prstGeom prst="rect">
            <a:avLst/>
          </a:prstGeom>
        </p:spPr>
        <p:txBody>
          <a:bodyPr wrap="square" lIns="0" tIns="0" rIns="0" bIns="0">
            <a:spAutoFit/>
          </a:bodyPr>
          <a:lstStyle>
            <a:lvl1pPr>
              <a:lnSpc>
                <a:spcPts val="3135"/>
              </a:lnSpc>
              <a:defRPr sz="2745">
                <a:solidFill>
                  <a:srgbClr val="000000"/>
                </a:solidFill>
              </a:defRPr>
            </a:lvl1pPr>
          </a:lstStyle>
          <a:p>
            <a:r>
              <a:rPr lang="en-US"/>
              <a:t>Device layout 2: two columns</a:t>
            </a:r>
          </a:p>
        </p:txBody>
      </p:sp>
      <p:sp>
        <p:nvSpPr>
          <p:cNvPr id="18" name="Text Placeholder 4">
            <a:extLst>
              <a:ext uri="{FF2B5EF4-FFF2-40B4-BE49-F238E27FC236}">
                <a16:creationId xmlns:a16="http://schemas.microsoft.com/office/drawing/2014/main" id="{02963930-27DC-A146-BED0-307A0CE5F43A}"/>
              </a:ext>
            </a:extLst>
          </p:cNvPr>
          <p:cNvSpPr>
            <a:spLocks noGrp="1"/>
          </p:cNvSpPr>
          <p:nvPr>
            <p:ph type="body" sz="quarter" idx="42" hasCustomPrompt="1"/>
          </p:nvPr>
        </p:nvSpPr>
        <p:spPr>
          <a:xfrm>
            <a:off x="454172" y="2452760"/>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0" b="0" i="0" spc="0">
                <a:solidFill>
                  <a:srgbClr val="000000"/>
                </a:solidFill>
                <a:latin typeface="+mn-lt"/>
              </a:defRPr>
            </a:lvl1pPr>
            <a:lvl2pPr marL="0" indent="0">
              <a:lnSpc>
                <a:spcPts val="1765"/>
              </a:lnSpc>
              <a:spcBef>
                <a:spcPts val="0"/>
              </a:spcBef>
              <a:buNone/>
              <a:defRPr sz="1370">
                <a:solidFill>
                  <a:schemeClr val="tx1"/>
                </a:solidFill>
              </a:defRPr>
            </a:lvl2pPr>
            <a:lvl3pPr marL="448021" indent="0">
              <a:buNone/>
              <a:defRPr/>
            </a:lvl3pPr>
            <a:lvl4pPr marL="672032" indent="0">
              <a:buNone/>
              <a:defRPr/>
            </a:lvl4pPr>
            <a:lvl5pPr marL="896042"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8EE99189-A4FF-8C44-809C-285F33AF913B}"/>
              </a:ext>
            </a:extLst>
          </p:cNvPr>
          <p:cNvSpPr>
            <a:spLocks noGrp="1"/>
          </p:cNvSpPr>
          <p:nvPr>
            <p:ph type="body" sz="quarter" idx="43" hasCustomPrompt="1"/>
          </p:nvPr>
        </p:nvSpPr>
        <p:spPr>
          <a:xfrm>
            <a:off x="2385530" y="2452760"/>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0" b="0" i="0" spc="0">
                <a:solidFill>
                  <a:srgbClr val="000000"/>
                </a:solidFill>
                <a:latin typeface="+mn-lt"/>
              </a:defRPr>
            </a:lvl1pPr>
            <a:lvl2pPr marL="0" indent="0">
              <a:lnSpc>
                <a:spcPts val="1765"/>
              </a:lnSpc>
              <a:spcBef>
                <a:spcPts val="0"/>
              </a:spcBef>
              <a:buNone/>
              <a:defRPr sz="1370">
                <a:solidFill>
                  <a:schemeClr val="tx1"/>
                </a:solidFill>
              </a:defRPr>
            </a:lvl2pPr>
            <a:lvl3pPr marL="448021" indent="0">
              <a:buNone/>
              <a:defRPr/>
            </a:lvl3pPr>
            <a:lvl4pPr marL="672032" indent="0">
              <a:buNone/>
              <a:defRPr/>
            </a:lvl4pPr>
            <a:lvl5pPr marL="896042"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3579508421"/>
      </p:ext>
    </p:extLst>
  </p:cSld>
  <p:clrMapOvr>
    <a:masterClrMapping/>
  </p:clrMapOvr>
  <p:transition>
    <p:fade/>
  </p:transition>
</p:sldLayout>
</file>

<file path=ppt/slideLayouts/slideLayout424.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4251" y="486947"/>
            <a:ext cx="10869930" cy="6371053"/>
          </a:xfrm>
          <a:prstGeom prst="rect">
            <a:avLst/>
          </a:prstGeom>
        </p:spPr>
      </p:pic>
      <p:sp>
        <p:nvSpPr>
          <p:cNvPr id="2" name="Title 1"/>
          <p:cNvSpPr>
            <a:spLocks noGrp="1"/>
          </p:cNvSpPr>
          <p:nvPr>
            <p:ph type="title" hasCustomPrompt="1"/>
          </p:nvPr>
        </p:nvSpPr>
        <p:spPr>
          <a:xfrm>
            <a:off x="455997" y="620430"/>
            <a:ext cx="11306469" cy="403137"/>
          </a:xfrm>
          <a:prstGeom prst="rect">
            <a:avLst/>
          </a:prstGeom>
        </p:spPr>
        <p:txBody>
          <a:bodyPr wrap="square" lIns="0" tIns="0" rIns="0" bIns="0">
            <a:spAutoFit/>
          </a:bodyPr>
          <a:lstStyle>
            <a:lvl1pPr>
              <a:lnSpc>
                <a:spcPts val="3135"/>
              </a:lnSpc>
              <a:defRPr sz="2745">
                <a:solidFill>
                  <a:srgbClr val="000000"/>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90037"/>
            <a:ext cx="7678751" cy="543185"/>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Tree>
    <p:extLst>
      <p:ext uri="{BB962C8B-B14F-4D97-AF65-F5344CB8AC3E}">
        <p14:creationId xmlns:p14="http://schemas.microsoft.com/office/powerpoint/2010/main" val="4199172674"/>
      </p:ext>
    </p:extLst>
  </p:cSld>
  <p:clrMapOvr>
    <a:masterClrMapping/>
  </p:clrMapOvr>
  <p:transition>
    <p:fade/>
  </p:transition>
</p:sldLayout>
</file>

<file path=ppt/slideLayouts/slideLayout425.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8" y="1950782"/>
            <a:ext cx="361837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 name="Title 1"/>
          <p:cNvSpPr>
            <a:spLocks noGrp="1"/>
          </p:cNvSpPr>
          <p:nvPr>
            <p:ph type="title" hasCustomPrompt="1"/>
          </p:nvPr>
        </p:nvSpPr>
        <p:spPr>
          <a:xfrm>
            <a:off x="455997" y="620430"/>
            <a:ext cx="11306469" cy="403137"/>
          </a:xfrm>
          <a:prstGeom prst="rect">
            <a:avLst/>
          </a:prstGeom>
        </p:spPr>
        <p:txBody>
          <a:bodyPr wrap="square" lIns="0" tIns="0" rIns="0" bIns="0">
            <a:spAutoFit/>
          </a:bodyPr>
          <a:lstStyle>
            <a:lvl1pPr>
              <a:lnSpc>
                <a:spcPts val="3135"/>
              </a:lnSpc>
              <a:defRPr sz="2745">
                <a:solidFill>
                  <a:srgbClr val="000000"/>
                </a:solidFill>
              </a:defRPr>
            </a:lvl1pPr>
          </a:lstStyle>
          <a:p>
            <a:r>
              <a:rPr lang="en-US"/>
              <a:t>Chart examples</a:t>
            </a:r>
          </a:p>
        </p:txBody>
      </p:sp>
      <p:sp>
        <p:nvSpPr>
          <p:cNvPr id="9" name="Text Placeholder 4"/>
          <p:cNvSpPr>
            <a:spLocks noGrp="1"/>
          </p:cNvSpPr>
          <p:nvPr>
            <p:ph type="body" sz="quarter" idx="12" hasCustomPrompt="1"/>
          </p:nvPr>
        </p:nvSpPr>
        <p:spPr>
          <a:xfrm>
            <a:off x="455994" y="5857162"/>
            <a:ext cx="3618381" cy="301770"/>
          </a:xfrm>
          <a:prstGeom prst="rect">
            <a:avLst/>
          </a:prstGeom>
        </p:spPr>
        <p:txBody>
          <a:bodyPr lIns="0" tIns="0" rIns="0" bIns="0"/>
          <a:lstStyle>
            <a:lvl1pPr marL="0" indent="0">
              <a:lnSpc>
                <a:spcPts val="1174"/>
              </a:lnSpc>
              <a:spcBef>
                <a:spcPts val="882"/>
              </a:spcBef>
              <a:buFont typeface="Arial" panose="020B0604020202020204" pitchFamily="34" charset="0"/>
              <a:buNone/>
              <a:defRPr sz="980" b="0" i="0" spc="0">
                <a:solidFill>
                  <a:srgbClr val="000000"/>
                </a:solidFill>
                <a:latin typeface="+mn-lt"/>
              </a:defRPr>
            </a:lvl1pPr>
            <a:lvl2pPr marL="0" marR="0" indent="0" algn="l" defTabSz="914016" rtl="0" eaLnBrk="1" fontAlgn="auto" latinLnBrk="0" hangingPunct="1">
              <a:lnSpc>
                <a:spcPts val="1174"/>
              </a:lnSpc>
              <a:spcBef>
                <a:spcPts val="441"/>
              </a:spcBef>
              <a:spcAft>
                <a:spcPts val="0"/>
              </a:spcAft>
              <a:buClrTx/>
              <a:buSzPct val="90000"/>
              <a:buFont typeface="Arial" panose="020B0604020202020204" pitchFamily="34" charset="0"/>
              <a:buNone/>
              <a:tabLst/>
              <a:defRPr sz="980">
                <a:solidFill>
                  <a:schemeClr val="tx1"/>
                </a:solidFill>
              </a:defRPr>
            </a:lvl2pPr>
            <a:lvl3pPr marL="448021" indent="0">
              <a:buNone/>
              <a:defRPr/>
            </a:lvl3pPr>
            <a:lvl4pPr marL="672032" indent="0">
              <a:buNone/>
              <a:defRPr/>
            </a:lvl4pPr>
            <a:lvl5pPr marL="896042"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4" y="5857162"/>
            <a:ext cx="3607487" cy="297774"/>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4"/>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4" y="1950782"/>
            <a:ext cx="360748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1" name="Chart Placeholder 6"/>
          <p:cNvSpPr>
            <a:spLocks noGrp="1"/>
          </p:cNvSpPr>
          <p:nvPr>
            <p:ph type="chart" sz="quarter" idx="23"/>
          </p:nvPr>
        </p:nvSpPr>
        <p:spPr>
          <a:xfrm>
            <a:off x="8139414" y="1950782"/>
            <a:ext cx="3623051"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3"/>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3"/>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4" y="5670383"/>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5" y="5857162"/>
            <a:ext cx="3607487" cy="297774"/>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4"/>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Tree>
    <p:extLst>
      <p:ext uri="{BB962C8B-B14F-4D97-AF65-F5344CB8AC3E}">
        <p14:creationId xmlns:p14="http://schemas.microsoft.com/office/powerpoint/2010/main" val="1258704384"/>
      </p:ext>
    </p:extLst>
  </p:cSld>
  <p:clrMapOvr>
    <a:masterClrMapping/>
  </p:clrMapOvr>
  <p:transition>
    <p:fade/>
  </p:transition>
</p:sldLayout>
</file>

<file path=ppt/slideLayouts/slideLayout426.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7" y="620430"/>
            <a:ext cx="11306469" cy="403137"/>
          </a:xfrm>
          <a:prstGeom prst="rect">
            <a:avLst/>
          </a:prstGeom>
        </p:spPr>
        <p:txBody>
          <a:bodyPr wrap="square" lIns="0" tIns="0" rIns="0" bIns="0">
            <a:spAutoFit/>
          </a:bodyPr>
          <a:lstStyle>
            <a:lvl1pPr>
              <a:lnSpc>
                <a:spcPts val="3135"/>
              </a:lnSpc>
              <a:defRPr sz="2745">
                <a:solidFill>
                  <a:srgbClr val="000000"/>
                </a:solidFill>
              </a:defRPr>
            </a:lvl1pPr>
          </a:lstStyle>
          <a:p>
            <a:r>
              <a:rPr lang="en-US"/>
              <a:t>Table styling</a:t>
            </a:r>
          </a:p>
        </p:txBody>
      </p:sp>
      <p:sp>
        <p:nvSpPr>
          <p:cNvPr id="4" name="Table Placeholder 3"/>
          <p:cNvSpPr>
            <a:spLocks noGrp="1"/>
          </p:cNvSpPr>
          <p:nvPr>
            <p:ph type="tbl" sz="quarter" idx="10"/>
          </p:nvPr>
        </p:nvSpPr>
        <p:spPr>
          <a:xfrm>
            <a:off x="455997" y="3924854"/>
            <a:ext cx="11306469" cy="546753"/>
          </a:xfrm>
          <a:prstGeom prst="rect">
            <a:avLst/>
          </a:prstGeom>
        </p:spPr>
        <p:txBody>
          <a:bodyPr anchor="ctr" anchorCtr="0"/>
          <a:lstStyle>
            <a:lvl1pPr algn="ctr">
              <a:defRPr/>
            </a:lvl1pPr>
          </a:lstStyle>
          <a:p>
            <a:r>
              <a:rPr lang="en-US"/>
              <a:t>Click icon to add table</a:t>
            </a:r>
          </a:p>
        </p:txBody>
      </p:sp>
    </p:spTree>
    <p:extLst>
      <p:ext uri="{BB962C8B-B14F-4D97-AF65-F5344CB8AC3E}">
        <p14:creationId xmlns:p14="http://schemas.microsoft.com/office/powerpoint/2010/main" val="2466291174"/>
      </p:ext>
    </p:extLst>
  </p:cSld>
  <p:clrMapOvr>
    <a:masterClrMapping/>
  </p:clrMapOvr>
  <p:transition>
    <p:fade/>
  </p:transition>
</p:sldLayout>
</file>

<file path=ppt/slideLayouts/slideLayout427.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1" y="0"/>
            <a:ext cx="43561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14" fontAlgn="base">
              <a:spcBef>
                <a:spcPct val="0"/>
              </a:spcBef>
              <a:spcAft>
                <a:spcPct val="0"/>
              </a:spcAft>
            </a:pPr>
            <a:endParaRPr lang="en-US" sz="2000" err="1">
              <a:solidFill>
                <a:srgbClr val="3C3B41"/>
              </a:soli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784652" y="3933603"/>
            <a:ext cx="7116725" cy="2006453"/>
          </a:xfrm>
        </p:spPr>
        <p:txBody>
          <a:bodyPr anchor="t" anchorCtr="0">
            <a:noAutofit/>
          </a:bodyPr>
          <a:lstStyle>
            <a:lvl1pPr marL="0" indent="0">
              <a:spcAft>
                <a:spcPts val="1200"/>
              </a:spcAft>
              <a:buNone/>
              <a:defRPr sz="2000">
                <a:latin typeface="+mn-lt"/>
              </a:defRPr>
            </a:lvl1pPr>
            <a:lvl2pPr marL="228512"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4" y="2475336"/>
            <a:ext cx="3671849" cy="543185"/>
          </a:xfrm>
        </p:spPr>
        <p:txBody>
          <a:bodyPr anchor="t"/>
          <a:lstStyle>
            <a:lvl1pPr>
              <a:defRPr>
                <a:solidFill>
                  <a:schemeClr val="tx2"/>
                </a:solidFill>
              </a:defRPr>
            </a:lvl1pPr>
          </a:lstStyle>
          <a:p>
            <a:r>
              <a:rPr lang="en-US"/>
              <a:t>Title</a:t>
            </a:r>
          </a:p>
        </p:txBody>
      </p:sp>
      <p:sp>
        <p:nvSpPr>
          <p:cNvPr id="6" name="Text Placeholder 6">
            <a:extLst>
              <a:ext uri="{FF2B5EF4-FFF2-40B4-BE49-F238E27FC236}">
                <a16:creationId xmlns:a16="http://schemas.microsoft.com/office/drawing/2014/main" id="{FC4E6403-1510-4189-B264-7A2CFE825C7B}"/>
              </a:ext>
            </a:extLst>
          </p:cNvPr>
          <p:cNvSpPr>
            <a:spLocks noGrp="1"/>
          </p:cNvSpPr>
          <p:nvPr>
            <p:ph type="body" sz="quarter" idx="11"/>
          </p:nvPr>
        </p:nvSpPr>
        <p:spPr>
          <a:xfrm>
            <a:off x="609601" y="3933603"/>
            <a:ext cx="3643423" cy="492443"/>
          </a:xfrm>
        </p:spPr>
        <p:txBody>
          <a:bodyPr anchor="t" anchorCtr="0">
            <a:noAutofit/>
          </a:bodyPr>
          <a:lstStyle>
            <a:lvl1pPr marL="0" indent="0">
              <a:spcAft>
                <a:spcPts val="1200"/>
              </a:spcAft>
              <a:buNone/>
              <a:defRPr sz="2000">
                <a:latin typeface="+mj-lt"/>
              </a:defRPr>
            </a:lvl1pPr>
            <a:lvl2pPr marL="228512" indent="0">
              <a:buNone/>
              <a:defRPr/>
            </a:lvl2pPr>
          </a:lstStyle>
          <a:p>
            <a:pPr lvl="0"/>
            <a:r>
              <a:rPr lang="en-US"/>
              <a:t>Click to edit Master text styles</a:t>
            </a:r>
          </a:p>
        </p:txBody>
      </p:sp>
    </p:spTree>
    <p:extLst>
      <p:ext uri="{BB962C8B-B14F-4D97-AF65-F5344CB8AC3E}">
        <p14:creationId xmlns:p14="http://schemas.microsoft.com/office/powerpoint/2010/main" val="348763064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000">
          <p15:clr>
            <a:srgbClr val="5ACBF0"/>
          </p15:clr>
        </p15:guide>
        <p15:guide id="29" orient="horz" pos="2160">
          <p15:clr>
            <a:srgbClr val="FDE53C"/>
          </p15:clr>
        </p15:guide>
        <p15:guide id="30" pos="2376">
          <p15:clr>
            <a:srgbClr val="5ACBF0"/>
          </p15:clr>
        </p15:guide>
      </p15:sldGuideLst>
    </p:ext>
  </p:extLst>
</p:sldLayout>
</file>

<file path=ppt/slideLayouts/slideLayout428.xml><?xml version="1.0" encoding="utf-8"?>
<p:sldLayout xmlns:a="http://schemas.openxmlformats.org/drawingml/2006/main" xmlns:r="http://schemas.openxmlformats.org/officeDocument/2006/relationships" xmlns:p="http://schemas.openxmlformats.org/presentationml/2006/main" preserve="1" userDrawn="1">
  <p:cSld name="Closing slide 1">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7" y="1845279"/>
            <a:ext cx="7454644" cy="1473396"/>
          </a:xfrm>
          <a:prstGeom prst="rect">
            <a:avLst/>
          </a:prstGeom>
          <a:noFill/>
        </p:spPr>
        <p:txBody>
          <a:bodyPr lIns="0" tIns="0" rIns="0" bIns="0" anchor="t" anchorCtr="0"/>
          <a:lstStyle>
            <a:lvl1pPr>
              <a:lnSpc>
                <a:spcPct val="100000"/>
              </a:lnSpc>
              <a:spcAft>
                <a:spcPts val="1272"/>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2" y="439310"/>
            <a:ext cx="1335673" cy="190278"/>
          </a:xfrm>
          <a:prstGeom prst="rect">
            <a:avLst/>
          </a:prstGeom>
        </p:spPr>
      </p:pic>
      <p:sp>
        <p:nvSpPr>
          <p:cNvPr id="6" name="Text Box 3">
            <a:extLst>
              <a:ext uri="{FF2B5EF4-FFF2-40B4-BE49-F238E27FC236}">
                <a16:creationId xmlns:a16="http://schemas.microsoft.com/office/drawing/2014/main" id="{4071864E-755E-AD40-A80D-10E454980F16}"/>
              </a:ext>
            </a:extLst>
          </p:cNvPr>
          <p:cNvSpPr txBox="1">
            <a:spLocks noChangeArrowheads="1"/>
          </p:cNvSpPr>
          <p:nvPr userDrawn="1"/>
        </p:nvSpPr>
        <p:spPr bwMode="blackWhite">
          <a:xfrm>
            <a:off x="454170" y="645119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573" eaLnBrk="0" hangingPunct="0"/>
            <a:r>
              <a:rPr lang="en-US" sz="686">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34287180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9.xml><?xml version="1.0" encoding="utf-8"?>
<p:sldLayout xmlns:a="http://schemas.openxmlformats.org/drawingml/2006/main" xmlns:r="http://schemas.openxmlformats.org/officeDocument/2006/relationships" xmlns:p="http://schemas.openxmlformats.org/presentationml/2006/main" preserve="1" userDrawn="1">
  <p:cSld name="Closing slide 2">
    <p:bg>
      <p:bgPr>
        <a:solidFill>
          <a:srgbClr val="000000"/>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7" y="1845279"/>
            <a:ext cx="7454644" cy="1473396"/>
          </a:xfrm>
          <a:prstGeom prst="rect">
            <a:avLst/>
          </a:prstGeom>
          <a:noFill/>
        </p:spPr>
        <p:txBody>
          <a:bodyPr lIns="0" tIns="0" rIns="0" bIns="0" anchor="t" anchorCtr="0"/>
          <a:lstStyle>
            <a:lvl1pPr>
              <a:lnSpc>
                <a:spcPct val="100000"/>
              </a:lnSpc>
              <a:spcAft>
                <a:spcPts val="1272"/>
              </a:spcAft>
              <a:defRPr sz="2549" spc="-49" baseline="0">
                <a:solidFill>
                  <a:schemeClr val="bg1"/>
                </a:soli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573" eaLnBrk="0" hangingPunct="0"/>
            <a:r>
              <a:rPr lang="en-US" sz="686">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2" y="439310"/>
            <a:ext cx="1335673" cy="190278"/>
          </a:xfrm>
          <a:prstGeom prst="rect">
            <a:avLst/>
          </a:prstGeom>
        </p:spPr>
      </p:pic>
    </p:spTree>
    <p:extLst>
      <p:ext uri="{BB962C8B-B14F-4D97-AF65-F5344CB8AC3E}">
        <p14:creationId xmlns:p14="http://schemas.microsoft.com/office/powerpoint/2010/main" val="33045237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Presentation title slide whit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FBC1E75-E2E7-40DF-9B34-E7ECA97A3F1B}"/>
              </a:ext>
            </a:extLst>
          </p:cNvPr>
          <p:cNvSpPr>
            <a:spLocks noGrp="1"/>
          </p:cNvSpPr>
          <p:nvPr>
            <p:ph type="title" hasCustomPrompt="1"/>
          </p:nvPr>
        </p:nvSpPr>
        <p:spPr>
          <a:xfrm>
            <a:off x="434804" y="2540313"/>
            <a:ext cx="9401560" cy="1793104"/>
          </a:xfrm>
          <a:noFill/>
        </p:spPr>
        <p:txBody>
          <a:bodyPr lIns="0" tIns="0" rIns="0" bIns="182880" anchor="b" anchorCtr="0"/>
          <a:lstStyle>
            <a:lvl1pPr>
              <a:defRPr sz="5294" strike="noStrike" spc="-147" baseline="0">
                <a:solidFill>
                  <a:schemeClr val="tx2"/>
                </a:solidFill>
                <a:latin typeface="+mj-lt"/>
              </a:defRPr>
            </a:lvl1pPr>
          </a:lstStyle>
          <a:p>
            <a:r>
              <a:rPr lang="en-US"/>
              <a:t>Azure presentation</a:t>
            </a:r>
            <a:br>
              <a:rPr lang="en-US"/>
            </a:br>
            <a:r>
              <a:rPr lang="en-US"/>
              <a:t>title or event name</a:t>
            </a:r>
          </a:p>
        </p:txBody>
      </p:sp>
      <p:sp>
        <p:nvSpPr>
          <p:cNvPr id="7" name="Text Placeholder 4">
            <a:extLst>
              <a:ext uri="{FF2B5EF4-FFF2-40B4-BE49-F238E27FC236}">
                <a16:creationId xmlns:a16="http://schemas.microsoft.com/office/drawing/2014/main" id="{71BFA596-B43C-4DAC-A798-0D495345CD98}"/>
              </a:ext>
            </a:extLst>
          </p:cNvPr>
          <p:cNvSpPr>
            <a:spLocks noGrp="1"/>
          </p:cNvSpPr>
          <p:nvPr>
            <p:ph type="body" sz="quarter" idx="12" hasCustomPrompt="1"/>
          </p:nvPr>
        </p:nvSpPr>
        <p:spPr>
          <a:xfrm>
            <a:off x="434804" y="4342824"/>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tx1"/>
                </a:solidFill>
                <a:latin typeface="+mn-lt"/>
              </a:defRPr>
            </a:lvl1pPr>
          </a:lstStyle>
          <a:p>
            <a:pPr lvl="0"/>
            <a:r>
              <a:rPr lang="en-US"/>
              <a:t>Author name</a:t>
            </a:r>
          </a:p>
          <a:p>
            <a:pPr lvl="0"/>
            <a:r>
              <a:rPr lang="en-US"/>
              <a:t>Date</a:t>
            </a:r>
          </a:p>
        </p:txBody>
      </p:sp>
      <p:pic>
        <p:nvPicPr>
          <p:cNvPr id="8" name="Picture 7">
            <a:extLst>
              <a:ext uri="{FF2B5EF4-FFF2-40B4-BE49-F238E27FC236}">
                <a16:creationId xmlns:a16="http://schemas.microsoft.com/office/drawing/2014/main" id="{0D4442CC-A341-2548-8632-8304206EF67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39310"/>
            <a:ext cx="1335673" cy="190278"/>
          </a:xfrm>
          <a:prstGeom prst="rect">
            <a:avLst/>
          </a:prstGeom>
        </p:spPr>
      </p:pic>
    </p:spTree>
    <p:extLst>
      <p:ext uri="{BB962C8B-B14F-4D97-AF65-F5344CB8AC3E}">
        <p14:creationId xmlns:p14="http://schemas.microsoft.com/office/powerpoint/2010/main" val="28061679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1" y="1189180"/>
            <a:ext cx="11653523" cy="2296783"/>
          </a:xfrm>
          <a:prstGeom prst="rect">
            <a:avLst/>
          </a:prstGeom>
        </p:spPr>
        <p:txBody>
          <a:bodyPr/>
          <a:lstStyle>
            <a:lvl1pPr marL="284683" indent="-284683">
              <a:buClr>
                <a:schemeClr val="tx1"/>
              </a:buClr>
              <a:buSzPct val="90000"/>
              <a:buFont typeface="Arial" pitchFamily="34" charset="0"/>
              <a:buChar char="•"/>
              <a:defRPr sz="352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33" indent="-275353">
              <a:buClr>
                <a:schemeClr val="tx1"/>
              </a:buClr>
              <a:buSzPct val="90000"/>
              <a:buFont typeface="Arial" pitchFamily="34" charset="0"/>
              <a:buChar char="•"/>
              <a:defRPr sz="3135">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16" indent="-284683">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731" indent="-22401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743" indent="-22401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4"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5"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42832806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5DF7E2-5129-4EFF-9185-B3D2D0F5A5E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41216179"/>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preserve="1"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563369" y="1506067"/>
            <a:ext cx="11081177" cy="2396047"/>
          </a:xfrm>
          <a:prstGeom prst="rect">
            <a:avLst/>
          </a:prstGeom>
        </p:spPr>
        <p:txBody>
          <a:bodyPr/>
          <a:lstStyle>
            <a:lvl1pPr marL="283968" indent="-283968">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8626" indent="-27465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2594" indent="-283968">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6045" indent="-223452">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89496" indent="-223452">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4" y="6238878"/>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1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a:xfrm>
            <a:off x="563369" y="473236"/>
            <a:ext cx="11081177" cy="1020602"/>
          </a:xfrm>
        </p:spPr>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8691639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743110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4.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chemeClr val="bg1"/>
        </a:solidFill>
        <a:effectLst/>
      </p:bgPr>
    </p:bg>
    <p:spTree>
      <p:nvGrpSpPr>
        <p:cNvPr id="1" name=""/>
        <p:cNvGrpSpPr/>
        <p:nvPr/>
      </p:nvGrpSpPr>
      <p:grpSpPr>
        <a:xfrm>
          <a:off x="0" y="0"/>
          <a:ext cx="0" cy="0"/>
          <a:chOff x="0" y="0"/>
          <a:chExt cx="0" cy="0"/>
        </a:xfrm>
      </p:grpSpPr>
      <p:pic>
        <p:nvPicPr>
          <p:cNvPr id="6" name="Picture 5" descr="A person in a bathroom next to a sink&#10;&#10;Description automatically generated">
            <a:extLst>
              <a:ext uri="{FF2B5EF4-FFF2-40B4-BE49-F238E27FC236}">
                <a16:creationId xmlns:a16="http://schemas.microsoft.com/office/drawing/2014/main" id="{BF504B49-0FE3-4A2B-BBAE-5F096D63582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105524" y="0"/>
            <a:ext cx="6086476" cy="685800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5735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5113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9" name="MS logo gray - EMF" descr="Microsoft logo, gray text version">
            <a:extLst>
              <a:ext uri="{FF2B5EF4-FFF2-40B4-BE49-F238E27FC236}">
                <a16:creationId xmlns:a16="http://schemas.microsoft.com/office/drawing/2014/main" id="{918DDF61-9866-4401-A6C3-837240C3788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Tree>
    <p:extLst>
      <p:ext uri="{BB962C8B-B14F-4D97-AF65-F5344CB8AC3E}">
        <p14:creationId xmlns:p14="http://schemas.microsoft.com/office/powerpoint/2010/main" val="27955501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35.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5735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5113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A group of people sitting at a table&#10;&#10;Description automatically generated">
            <a:extLst>
              <a:ext uri="{FF2B5EF4-FFF2-40B4-BE49-F238E27FC236}">
                <a16:creationId xmlns:a16="http://schemas.microsoft.com/office/drawing/2014/main" id="{A7003B91-26EF-4482-AA48-3119A41DEB01}"/>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6096000" y="0"/>
            <a:ext cx="6096000" cy="6858000"/>
          </a:xfrm>
          <a:prstGeom prst="rect">
            <a:avLst/>
          </a:prstGeom>
        </p:spPr>
      </p:pic>
    </p:spTree>
    <p:extLst>
      <p:ext uri="{BB962C8B-B14F-4D97-AF65-F5344CB8AC3E}">
        <p14:creationId xmlns:p14="http://schemas.microsoft.com/office/powerpoint/2010/main" val="34275370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36.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53290" y="2979778"/>
            <a:ext cx="9144000" cy="553998"/>
          </a:xfrm>
          <a:noFill/>
        </p:spPr>
        <p:txBody>
          <a:bodyPr lIns="0" tIns="0" rIns="0" bIns="0" anchor="b" anchorCtr="0">
            <a:spAutoFit/>
          </a:bodyPr>
          <a:lstStyle>
            <a:lvl1pPr>
              <a:defRPr sz="3529"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53290" y="3962401"/>
            <a:ext cx="9144000"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8" name="MS logo gray - EMF" descr="Microsoft logo, gray text version">
            <a:extLst>
              <a:ext uri="{FF2B5EF4-FFF2-40B4-BE49-F238E27FC236}">
                <a16:creationId xmlns:a16="http://schemas.microsoft.com/office/drawing/2014/main" id="{8C946D13-F1CA-44EB-A8E8-5CC62C9E323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Tree>
    <p:extLst>
      <p:ext uri="{BB962C8B-B14F-4D97-AF65-F5344CB8AC3E}">
        <p14:creationId xmlns:p14="http://schemas.microsoft.com/office/powerpoint/2010/main" val="17316142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37.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accent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593D27E-054C-4EEB-9F28-E0CA7161652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84522" y="407277"/>
            <a:ext cx="1765795" cy="649629"/>
          </a:xfrm>
          <a:prstGeom prst="rect">
            <a:avLst/>
          </a:prstGeom>
        </p:spPr>
      </p:pic>
      <p:sp>
        <p:nvSpPr>
          <p:cNvPr id="9" name="Title 1"/>
          <p:cNvSpPr>
            <a:spLocks noGrp="1"/>
          </p:cNvSpPr>
          <p:nvPr>
            <p:ph type="title" hasCustomPrompt="1"/>
          </p:nvPr>
        </p:nvSpPr>
        <p:spPr>
          <a:xfrm>
            <a:off x="553290" y="2979778"/>
            <a:ext cx="9144000" cy="553998"/>
          </a:xfrm>
          <a:noFill/>
        </p:spPr>
        <p:txBody>
          <a:bodyPr lIns="0" tIns="0" rIns="0" bIns="0" anchor="b" anchorCtr="0">
            <a:spAutoFit/>
          </a:bodyPr>
          <a:lstStyle>
            <a:lvl1pPr>
              <a:defRPr sz="3529" spc="-50" baseline="0">
                <a:solidFill>
                  <a:schemeClr val="bg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53290" y="3962401"/>
            <a:ext cx="9144000" cy="307777"/>
          </a:xfrm>
          <a:noFill/>
        </p:spPr>
        <p:txBody>
          <a:bodyPr wrap="square" lIns="0" tIns="0" rIns="0" bIns="0">
            <a:spAutoFit/>
          </a:bodyPr>
          <a:lstStyle>
            <a:lvl1pPr marL="0" indent="0">
              <a:spcBef>
                <a:spcPts val="0"/>
              </a:spcBef>
              <a:buNone/>
              <a:defRPr sz="1961" spc="0" baseline="0">
                <a:solidFill>
                  <a:schemeClr val="bg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5044791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38.xml><?xml version="1.0" encoding="utf-8"?>
<p:sldLayout xmlns:a="http://schemas.openxmlformats.org/drawingml/2006/main" xmlns:r="http://schemas.openxmlformats.org/officeDocument/2006/relationships" xmlns:p="http://schemas.openxmlformats.org/presentationml/2006/main" preserve="1" userDrawn="1">
  <p:cSld name="1_Title Slide 2">
    <p:bg>
      <p:bgPr>
        <a:solidFill>
          <a:schemeClr val="accent1"/>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2C09D989-BC26-42C0-8034-A49DBB95DB60}"/>
              </a:ext>
            </a:extLst>
          </p:cNvPr>
          <p:cNvGrpSpPr/>
          <p:nvPr userDrawn="1"/>
        </p:nvGrpSpPr>
        <p:grpSpPr>
          <a:xfrm>
            <a:off x="-1" y="15811"/>
            <a:ext cx="12192001" cy="6858000"/>
            <a:chOff x="737590" y="0"/>
            <a:chExt cx="11698885" cy="6579689"/>
          </a:xfrm>
        </p:grpSpPr>
        <p:pic>
          <p:nvPicPr>
            <p:cNvPr id="4" name="Picture 3" descr="A picture containing indoor, building, kitchen, window&#10;&#10;Description automatically generated">
              <a:extLst>
                <a:ext uri="{FF2B5EF4-FFF2-40B4-BE49-F238E27FC236}">
                  <a16:creationId xmlns:a16="http://schemas.microsoft.com/office/drawing/2014/main" id="{BEC965C4-ECBC-4397-A395-391CF9DA0A0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942064" y="0"/>
              <a:ext cx="10494411" cy="6579689"/>
            </a:xfrm>
            <a:prstGeom prst="rect">
              <a:avLst/>
            </a:prstGeom>
          </p:spPr>
        </p:pic>
        <p:pic>
          <p:nvPicPr>
            <p:cNvPr id="11" name="Picture 10" descr="A picture containing indoor, building, kitchen, window&#10;&#10;Description automatically generated">
              <a:extLst>
                <a:ext uri="{FF2B5EF4-FFF2-40B4-BE49-F238E27FC236}">
                  <a16:creationId xmlns:a16="http://schemas.microsoft.com/office/drawing/2014/main" id="{B690AA44-FF0C-46A1-B199-771AA28EF38F}"/>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flipH="1">
              <a:off x="737590" y="0"/>
              <a:ext cx="1213446" cy="6579689"/>
            </a:xfrm>
            <a:prstGeom prst="rect">
              <a:avLst/>
            </a:prstGeom>
          </p:spPr>
        </p:pic>
      </p:grpSp>
      <p:sp>
        <p:nvSpPr>
          <p:cNvPr id="12" name="Rectangle 11">
            <a:extLst>
              <a:ext uri="{FF2B5EF4-FFF2-40B4-BE49-F238E27FC236}">
                <a16:creationId xmlns:a16="http://schemas.microsoft.com/office/drawing/2014/main" id="{F69746C8-FDF2-4931-96BE-8C13EF67EDD0}"/>
              </a:ext>
            </a:extLst>
          </p:cNvPr>
          <p:cNvSpPr/>
          <p:nvPr userDrawn="1"/>
        </p:nvSpPr>
        <p:spPr bwMode="auto">
          <a:xfrm>
            <a:off x="1" y="0"/>
            <a:ext cx="7814147" cy="6858000"/>
          </a:xfrm>
          <a:prstGeom prst="rect">
            <a:avLst/>
          </a:prstGeom>
          <a:gradFill>
            <a:gsLst>
              <a:gs pos="0">
                <a:schemeClr val="tx1"/>
              </a:gs>
              <a:gs pos="100000">
                <a:schemeClr val="tx1">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2">
            <a:extLst>
              <a:ext uri="{FF2B5EF4-FFF2-40B4-BE49-F238E27FC236}">
                <a16:creationId xmlns:a16="http://schemas.microsoft.com/office/drawing/2014/main" id="{5593D27E-054C-4EEB-9F28-E0CA71616523}"/>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384522" y="407277"/>
            <a:ext cx="1765795" cy="649629"/>
          </a:xfrm>
          <a:prstGeom prst="rect">
            <a:avLst/>
          </a:prstGeom>
        </p:spPr>
      </p:pic>
      <p:sp>
        <p:nvSpPr>
          <p:cNvPr id="9" name="Title 1"/>
          <p:cNvSpPr>
            <a:spLocks noGrp="1"/>
          </p:cNvSpPr>
          <p:nvPr>
            <p:ph type="title" hasCustomPrompt="1"/>
          </p:nvPr>
        </p:nvSpPr>
        <p:spPr>
          <a:xfrm>
            <a:off x="553291" y="2447408"/>
            <a:ext cx="4839480" cy="1086369"/>
          </a:xfrm>
          <a:noFill/>
        </p:spPr>
        <p:txBody>
          <a:bodyPr wrap="square" lIns="0" tIns="0" rIns="0" bIns="0" anchor="b" anchorCtr="0">
            <a:spAutoFit/>
          </a:bodyPr>
          <a:lstStyle>
            <a:lvl1pPr>
              <a:defRPr sz="3529" spc="-50" baseline="0">
                <a:solidFill>
                  <a:schemeClr val="bg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53291" y="3962401"/>
            <a:ext cx="4839480" cy="301770"/>
          </a:xfrm>
          <a:noFill/>
        </p:spPr>
        <p:txBody>
          <a:bodyPr wrap="square" lIns="0" tIns="0" rIns="0" bIns="0">
            <a:spAutoFit/>
          </a:bodyPr>
          <a:lstStyle>
            <a:lvl1pPr marL="0" indent="0">
              <a:spcBef>
                <a:spcPts val="0"/>
              </a:spcBef>
              <a:buNone/>
              <a:defRPr sz="1961" spc="0" baseline="0">
                <a:solidFill>
                  <a:schemeClr val="bg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720603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39.xml><?xml version="1.0" encoding="utf-8"?>
<p:sldLayout xmlns:a="http://schemas.openxmlformats.org/drawingml/2006/main" xmlns:r="http://schemas.openxmlformats.org/officeDocument/2006/relationships" xmlns:p="http://schemas.openxmlformats.org/presentationml/2006/main" preserve="1" userDrawn="1">
  <p:cSld name="Title Slide wiith photo_black text">
    <p:bg>
      <p:bgRef idx="1001">
        <a:schemeClr val="bg1"/>
      </p:bgRef>
    </p:bg>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1C9321E8-D156-4446-ADF4-5C7F62AEFEF0}"/>
              </a:ext>
            </a:extLst>
          </p:cNvPr>
          <p:cNvGrpSpPr/>
          <p:nvPr userDrawn="1"/>
        </p:nvGrpSpPr>
        <p:grpSpPr>
          <a:xfrm>
            <a:off x="0" y="-4794"/>
            <a:ext cx="12191999" cy="6862795"/>
            <a:chOff x="0" y="-4890"/>
            <a:chExt cx="12436474" cy="6999415"/>
          </a:xfrm>
        </p:grpSpPr>
        <p:grpSp>
          <p:nvGrpSpPr>
            <p:cNvPr id="7" name="Group 6">
              <a:extLst>
                <a:ext uri="{FF2B5EF4-FFF2-40B4-BE49-F238E27FC236}">
                  <a16:creationId xmlns:a16="http://schemas.microsoft.com/office/drawing/2014/main" id="{4A9A3F31-8DAB-473A-BF9F-8C59BA77368A}"/>
                </a:ext>
              </a:extLst>
            </p:cNvPr>
            <p:cNvGrpSpPr/>
            <p:nvPr userDrawn="1"/>
          </p:nvGrpSpPr>
          <p:grpSpPr>
            <a:xfrm>
              <a:off x="0" y="0"/>
              <a:ext cx="12436474" cy="6994525"/>
              <a:chOff x="0" y="0"/>
              <a:chExt cx="12436474" cy="6994525"/>
            </a:xfrm>
          </p:grpSpPr>
          <p:pic>
            <p:nvPicPr>
              <p:cNvPr id="3" name="Picture 2" descr="A group of people in a room&#10;&#10;Description automatically generated">
                <a:extLst>
                  <a:ext uri="{FF2B5EF4-FFF2-40B4-BE49-F238E27FC236}">
                    <a16:creationId xmlns:a16="http://schemas.microsoft.com/office/drawing/2014/main" id="{FA8E117D-DE01-4E84-AF98-8FBF88A252BB}"/>
                  </a:ext>
                </a:extLst>
              </p:cNvPr>
              <p:cNvPicPr>
                <a:picLocks noChangeAspect="1"/>
              </p:cNvPicPr>
              <p:nvPr userDrawn="1"/>
            </p:nvPicPr>
            <p:blipFill>
              <a:blip r:embed="rId2"/>
              <a:stretch>
                <a:fillRect/>
              </a:stretch>
            </p:blipFill>
            <p:spPr>
              <a:xfrm flipH="1">
                <a:off x="2642507" y="0"/>
                <a:ext cx="9793967" cy="6994525"/>
              </a:xfrm>
              <a:prstGeom prst="rect">
                <a:avLst/>
              </a:prstGeom>
            </p:spPr>
          </p:pic>
          <p:pic>
            <p:nvPicPr>
              <p:cNvPr id="12" name="Picture 11" descr="A group of people in a room&#10;&#10;Description automatically generated">
                <a:extLst>
                  <a:ext uri="{FF2B5EF4-FFF2-40B4-BE49-F238E27FC236}">
                    <a16:creationId xmlns:a16="http://schemas.microsoft.com/office/drawing/2014/main" id="{03C52C27-8C52-4F3C-A382-C6F0C0AC230C}"/>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9035" y="0"/>
                <a:ext cx="2633472" cy="6994525"/>
              </a:xfrm>
              <a:prstGeom prst="rect">
                <a:avLst/>
              </a:prstGeom>
            </p:spPr>
          </p:pic>
          <p:sp>
            <p:nvSpPr>
              <p:cNvPr id="4" name="Rectangle 3">
                <a:extLst>
                  <a:ext uri="{FF2B5EF4-FFF2-40B4-BE49-F238E27FC236}">
                    <a16:creationId xmlns:a16="http://schemas.microsoft.com/office/drawing/2014/main" id="{0897CBB4-87E7-4300-B7E8-887F96A1CE3B}"/>
                  </a:ext>
                </a:extLst>
              </p:cNvPr>
              <p:cNvSpPr/>
              <p:nvPr userDrawn="1"/>
            </p:nvSpPr>
            <p:spPr bwMode="auto">
              <a:xfrm>
                <a:off x="0" y="0"/>
                <a:ext cx="2332037" cy="2921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grpSp>
        <p:sp>
          <p:nvSpPr>
            <p:cNvPr id="10" name="Rectangle 9">
              <a:extLst>
                <a:ext uri="{FF2B5EF4-FFF2-40B4-BE49-F238E27FC236}">
                  <a16:creationId xmlns:a16="http://schemas.microsoft.com/office/drawing/2014/main" id="{CE79D1A1-B684-45E5-AE16-5134A1F80FAF}"/>
                </a:ext>
              </a:extLst>
            </p:cNvPr>
            <p:cNvSpPr/>
            <p:nvPr userDrawn="1"/>
          </p:nvSpPr>
          <p:spPr bwMode="auto">
            <a:xfrm>
              <a:off x="0" y="-4890"/>
              <a:ext cx="7742237" cy="6994524"/>
            </a:xfrm>
            <a:prstGeom prst="rect">
              <a:avLst/>
            </a:prstGeom>
            <a:gradFill flip="none" rotWithShape="1">
              <a:gsLst>
                <a:gs pos="0">
                  <a:schemeClr val="accent1">
                    <a:lumMod val="5000"/>
                    <a:lumOff val="95000"/>
                    <a:alpha val="0"/>
                  </a:schemeClr>
                </a:gs>
                <a:gs pos="100000">
                  <a:schemeClr val="bg1">
                    <a:alpha val="88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grpSp>
      <p:pic>
        <p:nvPicPr>
          <p:cNvPr id="6" name="MS logo gray - EMF" descr="Microsoft logo, gray text version">
            <a:extLst>
              <a:ext uri="{FF2B5EF4-FFF2-40B4-BE49-F238E27FC236}">
                <a16:creationId xmlns:a16="http://schemas.microsoft.com/office/drawing/2014/main" id="{3CC725DE-C7B6-4C58-AD2C-FED56896EFC4}"/>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
        <p:nvSpPr>
          <p:cNvPr id="9" name="Title 1"/>
          <p:cNvSpPr>
            <a:spLocks noGrp="1"/>
          </p:cNvSpPr>
          <p:nvPr>
            <p:ph type="title" hasCustomPrompt="1"/>
          </p:nvPr>
        </p:nvSpPr>
        <p:spPr>
          <a:xfrm>
            <a:off x="553290" y="2425780"/>
            <a:ext cx="5083629" cy="1107996"/>
          </a:xfrm>
          <a:noFill/>
        </p:spPr>
        <p:txBody>
          <a:bodyPr wrap="square" lIns="0" tIns="0" rIns="0" bIns="0" anchor="b" anchorCtr="0">
            <a:spAutoFit/>
          </a:bodyPr>
          <a:lstStyle>
            <a:lvl1pPr>
              <a:defRPr sz="3529" spc="-50" baseline="0">
                <a:gradFill>
                  <a:gsLst>
                    <a:gs pos="21764">
                      <a:srgbClr val="1A1A1A"/>
                    </a:gs>
                    <a:gs pos="12500">
                      <a:srgbClr val="1A1A1A"/>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53289"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6909742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360897" y="1189288"/>
            <a:ext cx="3621494" cy="454391"/>
          </a:xfrm>
        </p:spPr>
        <p:txBody>
          <a:bodyPr lIns="0" tIns="0" rIns="0" bIns="0"/>
          <a:lstStyle>
            <a:lvl1pPr>
              <a:defRPr sz="1765" b="1" spc="0" baseline="0">
                <a:solidFill>
                  <a:srgbClr val="000000"/>
                </a:solidFill>
                <a:latin typeface="+mn-lt"/>
              </a:defRPr>
            </a:lvl1pPr>
          </a:lstStyle>
          <a:p>
            <a:r>
              <a:rPr lang="en-US"/>
              <a:t>Contents</a:t>
            </a:r>
          </a:p>
        </p:txBody>
      </p:sp>
      <p:sp>
        <p:nvSpPr>
          <p:cNvPr id="4" name="Text Placeholder 3"/>
          <p:cNvSpPr>
            <a:spLocks noGrp="1"/>
          </p:cNvSpPr>
          <p:nvPr>
            <p:ph type="body" sz="quarter" idx="10" hasCustomPrompt="1"/>
          </p:nvPr>
        </p:nvSpPr>
        <p:spPr>
          <a:xfrm>
            <a:off x="2360897" y="1646473"/>
            <a:ext cx="3621494" cy="3289228"/>
          </a:xfrm>
        </p:spPr>
        <p:txBody>
          <a:bodyPr wrap="square" lIns="0" tIns="0" rIns="0" bIns="0">
            <a:noAutofit/>
          </a:bodyPr>
          <a:lstStyle>
            <a:lvl1pPr marL="0" marR="0" indent="0" algn="l" defTabSz="507330" rtl="0" eaLnBrk="1" fontAlgn="auto" latinLnBrk="0" hangingPunct="1">
              <a:lnSpc>
                <a:spcPct val="100000"/>
              </a:lnSpc>
              <a:spcBef>
                <a:spcPts val="0"/>
              </a:spcBef>
              <a:spcAft>
                <a:spcPts val="882"/>
              </a:spcAft>
              <a:buClrTx/>
              <a:buSzPct val="90000"/>
              <a:buFont typeface="Wingdings" panose="05000000000000000000" pitchFamily="2" charset="2"/>
              <a:buNone/>
              <a:tabLst/>
              <a:defRPr sz="1765" spc="0" baseline="0">
                <a:solidFill>
                  <a:schemeClr val="tx2"/>
                </a:solidFill>
                <a:latin typeface="+mn-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grpSp>
        <p:nvGrpSpPr>
          <p:cNvPr id="3" name="Group 2">
            <a:extLst>
              <a:ext uri="{FF2B5EF4-FFF2-40B4-BE49-F238E27FC236}">
                <a16:creationId xmlns:a16="http://schemas.microsoft.com/office/drawing/2014/main" id="{83B79444-4BA3-4CE3-9F8D-00DECAF267EE}"/>
              </a:ext>
            </a:extLst>
          </p:cNvPr>
          <p:cNvGrpSpPr/>
          <p:nvPr userDrawn="1"/>
        </p:nvGrpSpPr>
        <p:grpSpPr>
          <a:xfrm>
            <a:off x="436378" y="6431031"/>
            <a:ext cx="11326085" cy="95058"/>
            <a:chOff x="445128" y="6559056"/>
            <a:chExt cx="11553197" cy="96950"/>
          </a:xfrm>
        </p:grpSpPr>
        <p:sp>
          <p:nvSpPr>
            <p:cNvPr id="5" name="TextBox 4">
              <a:extLst>
                <a:ext uri="{FF2B5EF4-FFF2-40B4-BE49-F238E27FC236}">
                  <a16:creationId xmlns:a16="http://schemas.microsoft.com/office/drawing/2014/main" id="{5D886E38-6DEB-477A-985F-0D8CB205C5D0}"/>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6" name="Freeform: Shape 5">
              <a:extLst>
                <a:ext uri="{FF2B5EF4-FFF2-40B4-BE49-F238E27FC236}">
                  <a16:creationId xmlns:a16="http://schemas.microsoft.com/office/drawing/2014/main" id="{9F9B269D-571A-44FF-AE48-CF094C28B01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13041119"/>
      </p:ext>
    </p:extLst>
  </p:cSld>
  <p:clrMapOvr>
    <a:masterClrMapping/>
  </p:clrMapOvr>
  <p:transition>
    <p:fade/>
  </p:transition>
</p:sldLayout>
</file>

<file path=ppt/slideLayouts/slideLayout440.xml><?xml version="1.0" encoding="utf-8"?>
<p:sldLayout xmlns:a="http://schemas.openxmlformats.org/drawingml/2006/main" xmlns:r="http://schemas.openxmlformats.org/officeDocument/2006/relationships" xmlns:p="http://schemas.openxmlformats.org/presentationml/2006/main" preserve="1" userDrawn="1">
  <p:cSld name="Title Slide wiith photo_white text">
    <p:bg>
      <p:bgPr>
        <a:solidFill>
          <a:schemeClr val="tx1"/>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5CABEB00-37BF-4211-9146-0642BA4CE372}"/>
              </a:ext>
            </a:extLst>
          </p:cNvPr>
          <p:cNvGrpSpPr/>
          <p:nvPr userDrawn="1"/>
        </p:nvGrpSpPr>
        <p:grpSpPr>
          <a:xfrm>
            <a:off x="-1" y="-2"/>
            <a:ext cx="12192001" cy="6858003"/>
            <a:chOff x="-1" y="-1"/>
            <a:chExt cx="10780074" cy="6062934"/>
          </a:xfrm>
        </p:grpSpPr>
        <p:pic>
          <p:nvPicPr>
            <p:cNvPr id="5" name="Picture 4" descr="A group of people performing on a counter&#10;&#10;Description automatically generated">
              <a:extLst>
                <a:ext uri="{FF2B5EF4-FFF2-40B4-BE49-F238E27FC236}">
                  <a16:creationId xmlns:a16="http://schemas.microsoft.com/office/drawing/2014/main" id="{A1EFD057-06F7-43B6-ACAE-E3DB5490648A}"/>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151" r="-42464"/>
            <a:stretch/>
          </p:blipFill>
          <p:spPr>
            <a:xfrm flipH="1">
              <a:off x="-1" y="-1"/>
              <a:ext cx="10780074" cy="6062934"/>
            </a:xfrm>
            <a:prstGeom prst="rect">
              <a:avLst/>
            </a:prstGeom>
          </p:spPr>
        </p:pic>
        <p:sp>
          <p:nvSpPr>
            <p:cNvPr id="4" name="Rectangle 3">
              <a:extLst>
                <a:ext uri="{FF2B5EF4-FFF2-40B4-BE49-F238E27FC236}">
                  <a16:creationId xmlns:a16="http://schemas.microsoft.com/office/drawing/2014/main" id="{0BA88E50-1755-4FFF-9C72-CE3C448E994B}"/>
                </a:ext>
              </a:extLst>
            </p:cNvPr>
            <p:cNvSpPr/>
            <p:nvPr userDrawn="1"/>
          </p:nvSpPr>
          <p:spPr bwMode="auto">
            <a:xfrm>
              <a:off x="3135127" y="16630"/>
              <a:ext cx="1765669" cy="6046303"/>
            </a:xfrm>
            <a:prstGeom prst="rect">
              <a:avLst/>
            </a:prstGeom>
            <a:gradFill flip="none" rotWithShape="1">
              <a:gsLst>
                <a:gs pos="0">
                  <a:schemeClr val="tx1"/>
                </a:gs>
                <a:gs pos="100000">
                  <a:schemeClr val="tx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6" name="Parallelogram 5">
              <a:extLst>
                <a:ext uri="{FF2B5EF4-FFF2-40B4-BE49-F238E27FC236}">
                  <a16:creationId xmlns:a16="http://schemas.microsoft.com/office/drawing/2014/main" id="{717543D0-2CA8-420A-A6F7-236085063E73}"/>
                </a:ext>
              </a:extLst>
            </p:cNvPr>
            <p:cNvSpPr/>
            <p:nvPr userDrawn="1"/>
          </p:nvSpPr>
          <p:spPr bwMode="auto">
            <a:xfrm>
              <a:off x="293688" y="0"/>
              <a:ext cx="7448549" cy="2036913"/>
            </a:xfrm>
            <a:prstGeom prst="parallelogram">
              <a:avLst>
                <a:gd name="adj" fmla="val 171976"/>
              </a:avLst>
            </a:prstGeom>
            <a:solidFill>
              <a:srgbClr val="FFFFFF">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grpSp>
      <p:pic>
        <p:nvPicPr>
          <p:cNvPr id="10" name="MS logo gray - EMF" descr="Microsoft logo, gray text version">
            <a:extLst>
              <a:ext uri="{FF2B5EF4-FFF2-40B4-BE49-F238E27FC236}">
                <a16:creationId xmlns:a16="http://schemas.microsoft.com/office/drawing/2014/main" id="{FFB74A72-B2F3-41AD-86B7-617544A84C2F}"/>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
        <p:nvSpPr>
          <p:cNvPr id="11" name="Title 1">
            <a:extLst>
              <a:ext uri="{FF2B5EF4-FFF2-40B4-BE49-F238E27FC236}">
                <a16:creationId xmlns:a16="http://schemas.microsoft.com/office/drawing/2014/main" id="{5145F6D7-C696-4111-9D16-CE1611B93EFC}"/>
              </a:ext>
            </a:extLst>
          </p:cNvPr>
          <p:cNvSpPr>
            <a:spLocks noGrp="1"/>
          </p:cNvSpPr>
          <p:nvPr>
            <p:ph type="title" hasCustomPrompt="1"/>
          </p:nvPr>
        </p:nvSpPr>
        <p:spPr>
          <a:xfrm>
            <a:off x="553291" y="2425780"/>
            <a:ext cx="4272773" cy="1107996"/>
          </a:xfrm>
          <a:noFill/>
        </p:spPr>
        <p:txBody>
          <a:bodyPr wrap="square" lIns="0" tIns="0" rIns="0" bIns="0" anchor="b" anchorCtr="0">
            <a:spAutoFit/>
          </a:bodyPr>
          <a:lstStyle>
            <a:lvl1pPr>
              <a:defRPr sz="3529" spc="-50" baseline="0">
                <a:gradFill>
                  <a:gsLst>
                    <a:gs pos="21764">
                      <a:srgbClr val="1A1A1A"/>
                    </a:gs>
                    <a:gs pos="12500">
                      <a:srgbClr val="1A1A1A"/>
                    </a:gs>
                  </a:gsLst>
                  <a:lin ang="5400000" scaled="0"/>
                </a:gradFill>
                <a:latin typeface="+mj-lt"/>
                <a:cs typeface="Segoe UI" panose="020B0502040204020203" pitchFamily="34" charset="0"/>
              </a:defRPr>
            </a:lvl1pPr>
          </a:lstStyle>
          <a:p>
            <a:r>
              <a:rPr lang="en-US"/>
              <a:t>Event name or presentation title </a:t>
            </a:r>
          </a:p>
        </p:txBody>
      </p:sp>
      <p:sp>
        <p:nvSpPr>
          <p:cNvPr id="12" name="Text Placeholder 4">
            <a:extLst>
              <a:ext uri="{FF2B5EF4-FFF2-40B4-BE49-F238E27FC236}">
                <a16:creationId xmlns:a16="http://schemas.microsoft.com/office/drawing/2014/main" id="{DB9B3E40-FAA9-4A49-82CC-EF5157D2088C}"/>
              </a:ext>
            </a:extLst>
          </p:cNvPr>
          <p:cNvSpPr>
            <a:spLocks noGrp="1"/>
          </p:cNvSpPr>
          <p:nvPr>
            <p:ph type="body" sz="quarter" idx="12" hasCustomPrompt="1"/>
          </p:nvPr>
        </p:nvSpPr>
        <p:spPr>
          <a:xfrm>
            <a:off x="553290" y="3962401"/>
            <a:ext cx="4272773" cy="301770"/>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a:t>Speaker name or subtitle text</a:t>
            </a:r>
          </a:p>
        </p:txBody>
      </p:sp>
    </p:spTree>
    <p:custDataLst>
      <p:tags r:id="rId1"/>
    </p:custDataLst>
    <p:extLst>
      <p:ext uri="{BB962C8B-B14F-4D97-AF65-F5344CB8AC3E}">
        <p14:creationId xmlns:p14="http://schemas.microsoft.com/office/powerpoint/2010/main" val="34770186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41.xml><?xml version="1.0" encoding="utf-8"?>
<p:sldLayout xmlns:a="http://schemas.openxmlformats.org/drawingml/2006/main" xmlns:r="http://schemas.openxmlformats.org/officeDocument/2006/relationships" xmlns:p="http://schemas.openxmlformats.org/presentationml/2006/main" preserve="1" userDrawn="1">
  <p:cSld name="1_Title Slide wiith photo_white text">
    <p:bg>
      <p:bgRef idx="1001">
        <a:schemeClr val="bg1"/>
      </p:bgRef>
    </p:bg>
    <p:spTree>
      <p:nvGrpSpPr>
        <p:cNvPr id="1" name=""/>
        <p:cNvGrpSpPr/>
        <p:nvPr/>
      </p:nvGrpSpPr>
      <p:grpSpPr>
        <a:xfrm>
          <a:off x="0" y="0"/>
          <a:ext cx="0" cy="0"/>
          <a:chOff x="0" y="0"/>
          <a:chExt cx="0" cy="0"/>
        </a:xfrm>
      </p:grpSpPr>
      <p:pic>
        <p:nvPicPr>
          <p:cNvPr id="7" name="Picture 6" descr="A person sitting on a table&#10;&#10;Description automatically generated">
            <a:extLst>
              <a:ext uri="{FF2B5EF4-FFF2-40B4-BE49-F238E27FC236}">
                <a16:creationId xmlns:a16="http://schemas.microsoft.com/office/drawing/2014/main" id="{E733F19E-C4D6-4DDC-A4DA-A4D28607F5C5}"/>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flipH="1">
            <a:off x="-1" y="0"/>
            <a:ext cx="12192001" cy="6858000"/>
          </a:xfrm>
          <a:prstGeom prst="rect">
            <a:avLst/>
          </a:prstGeom>
        </p:spPr>
      </p:pic>
      <p:pic>
        <p:nvPicPr>
          <p:cNvPr id="10" name="MS logo gray - EMF" descr="Microsoft logo, gray text version">
            <a:extLst>
              <a:ext uri="{FF2B5EF4-FFF2-40B4-BE49-F238E27FC236}">
                <a16:creationId xmlns:a16="http://schemas.microsoft.com/office/drawing/2014/main" id="{FFB74A72-B2F3-41AD-86B7-617544A84C2F}"/>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
        <p:nvSpPr>
          <p:cNvPr id="11" name="Title 1">
            <a:extLst>
              <a:ext uri="{FF2B5EF4-FFF2-40B4-BE49-F238E27FC236}">
                <a16:creationId xmlns:a16="http://schemas.microsoft.com/office/drawing/2014/main" id="{5145F6D7-C696-4111-9D16-CE1611B93EFC}"/>
              </a:ext>
            </a:extLst>
          </p:cNvPr>
          <p:cNvSpPr>
            <a:spLocks noGrp="1"/>
          </p:cNvSpPr>
          <p:nvPr>
            <p:ph type="title" hasCustomPrompt="1"/>
          </p:nvPr>
        </p:nvSpPr>
        <p:spPr>
          <a:xfrm>
            <a:off x="553290" y="2425780"/>
            <a:ext cx="5083629" cy="1107996"/>
          </a:xfrm>
          <a:noFill/>
        </p:spPr>
        <p:txBody>
          <a:bodyPr wrap="square" lIns="0" tIns="0" rIns="0" bIns="0" anchor="b" anchorCtr="0">
            <a:spAutoFit/>
          </a:bodyPr>
          <a:lstStyle>
            <a:lvl1pPr>
              <a:defRPr sz="3529" spc="-50" baseline="0">
                <a:gradFill>
                  <a:gsLst>
                    <a:gs pos="21764">
                      <a:srgbClr val="1A1A1A"/>
                    </a:gs>
                    <a:gs pos="12500">
                      <a:srgbClr val="1A1A1A"/>
                    </a:gs>
                  </a:gsLst>
                  <a:lin ang="5400000" scaled="0"/>
                </a:gradFill>
                <a:latin typeface="+mj-lt"/>
                <a:cs typeface="Segoe UI" panose="020B0502040204020203" pitchFamily="34" charset="0"/>
              </a:defRPr>
            </a:lvl1pPr>
          </a:lstStyle>
          <a:p>
            <a:r>
              <a:rPr lang="en-US"/>
              <a:t>Event name or presentation title </a:t>
            </a:r>
          </a:p>
        </p:txBody>
      </p:sp>
      <p:sp>
        <p:nvSpPr>
          <p:cNvPr id="12" name="Text Placeholder 4">
            <a:extLst>
              <a:ext uri="{FF2B5EF4-FFF2-40B4-BE49-F238E27FC236}">
                <a16:creationId xmlns:a16="http://schemas.microsoft.com/office/drawing/2014/main" id="{DB9B3E40-FAA9-4A49-82CC-EF5157D2088C}"/>
              </a:ext>
            </a:extLst>
          </p:cNvPr>
          <p:cNvSpPr>
            <a:spLocks noGrp="1"/>
          </p:cNvSpPr>
          <p:nvPr>
            <p:ph type="body" sz="quarter" idx="12" hasCustomPrompt="1"/>
          </p:nvPr>
        </p:nvSpPr>
        <p:spPr>
          <a:xfrm>
            <a:off x="553289"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a:t>Speaker name or subtitle text</a:t>
            </a:r>
          </a:p>
        </p:txBody>
      </p:sp>
    </p:spTree>
    <p:custDataLst>
      <p:tags r:id="rId1"/>
    </p:custDataLst>
    <p:extLst>
      <p:ext uri="{BB962C8B-B14F-4D97-AF65-F5344CB8AC3E}">
        <p14:creationId xmlns:p14="http://schemas.microsoft.com/office/powerpoint/2010/main" val="23741042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42.xml><?xml version="1.0" encoding="utf-8"?>
<p:sldLayout xmlns:a="http://schemas.openxmlformats.org/drawingml/2006/main" xmlns:r="http://schemas.openxmlformats.org/officeDocument/2006/relationships" xmlns:p="http://schemas.openxmlformats.org/presentationml/2006/main" preserve="1" userDrawn="1">
  <p:cSld name="2_Title Slide wiith photo_white text">
    <p:bg>
      <p:bgRef idx="1001">
        <a:schemeClr val="bg1"/>
      </p:bgRef>
    </p:bg>
    <p:spTree>
      <p:nvGrpSpPr>
        <p:cNvPr id="1" name=""/>
        <p:cNvGrpSpPr/>
        <p:nvPr/>
      </p:nvGrpSpPr>
      <p:grpSpPr>
        <a:xfrm>
          <a:off x="0" y="0"/>
          <a:ext cx="0" cy="0"/>
          <a:chOff x="0" y="0"/>
          <a:chExt cx="0" cy="0"/>
        </a:xfrm>
      </p:grpSpPr>
      <p:pic>
        <p:nvPicPr>
          <p:cNvPr id="3" name="Picture 2" descr="A person using a computer&#10;&#10;Description automatically generated">
            <a:extLst>
              <a:ext uri="{FF2B5EF4-FFF2-40B4-BE49-F238E27FC236}">
                <a16:creationId xmlns:a16="http://schemas.microsoft.com/office/drawing/2014/main" id="{179CF229-D237-460E-AD1A-F30997406E2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10" name="MS logo gray - EMF" descr="Microsoft logo, gray text version">
            <a:extLst>
              <a:ext uri="{FF2B5EF4-FFF2-40B4-BE49-F238E27FC236}">
                <a16:creationId xmlns:a16="http://schemas.microsoft.com/office/drawing/2014/main" id="{FFB74A72-B2F3-41AD-86B7-617544A84C2F}"/>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
        <p:nvSpPr>
          <p:cNvPr id="11" name="Title 1">
            <a:extLst>
              <a:ext uri="{FF2B5EF4-FFF2-40B4-BE49-F238E27FC236}">
                <a16:creationId xmlns:a16="http://schemas.microsoft.com/office/drawing/2014/main" id="{5145F6D7-C696-4111-9D16-CE1611B93EFC}"/>
              </a:ext>
            </a:extLst>
          </p:cNvPr>
          <p:cNvSpPr>
            <a:spLocks noGrp="1"/>
          </p:cNvSpPr>
          <p:nvPr>
            <p:ph type="title" hasCustomPrompt="1"/>
          </p:nvPr>
        </p:nvSpPr>
        <p:spPr>
          <a:xfrm>
            <a:off x="553290" y="2425780"/>
            <a:ext cx="5083629" cy="1107996"/>
          </a:xfrm>
          <a:noFill/>
        </p:spPr>
        <p:txBody>
          <a:bodyPr wrap="square" lIns="0" tIns="0" rIns="0" bIns="0" anchor="b" anchorCtr="0">
            <a:spAutoFit/>
          </a:bodyPr>
          <a:lstStyle>
            <a:lvl1pPr>
              <a:defRPr sz="3529" spc="-50" baseline="0">
                <a:gradFill>
                  <a:gsLst>
                    <a:gs pos="21764">
                      <a:srgbClr val="1A1A1A"/>
                    </a:gs>
                    <a:gs pos="12500">
                      <a:srgbClr val="1A1A1A"/>
                    </a:gs>
                  </a:gsLst>
                  <a:lin ang="5400000" scaled="0"/>
                </a:gradFill>
                <a:latin typeface="+mj-lt"/>
                <a:cs typeface="Segoe UI" panose="020B0502040204020203" pitchFamily="34" charset="0"/>
              </a:defRPr>
            </a:lvl1pPr>
          </a:lstStyle>
          <a:p>
            <a:r>
              <a:rPr lang="en-US"/>
              <a:t>Event name or presentation title </a:t>
            </a:r>
          </a:p>
        </p:txBody>
      </p:sp>
      <p:sp>
        <p:nvSpPr>
          <p:cNvPr id="12" name="Text Placeholder 4">
            <a:extLst>
              <a:ext uri="{FF2B5EF4-FFF2-40B4-BE49-F238E27FC236}">
                <a16:creationId xmlns:a16="http://schemas.microsoft.com/office/drawing/2014/main" id="{DB9B3E40-FAA9-4A49-82CC-EF5157D2088C}"/>
              </a:ext>
            </a:extLst>
          </p:cNvPr>
          <p:cNvSpPr>
            <a:spLocks noGrp="1"/>
          </p:cNvSpPr>
          <p:nvPr>
            <p:ph type="body" sz="quarter" idx="12" hasCustomPrompt="1"/>
          </p:nvPr>
        </p:nvSpPr>
        <p:spPr>
          <a:xfrm>
            <a:off x="553289"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5406879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4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315714"/>
          </a:xfrm>
        </p:spPr>
        <p:txBody>
          <a:bodyPr wrap="square">
            <a:spAutoFit/>
          </a:bodyPr>
          <a:lstStyle>
            <a:lvl1pPr marL="0" indent="0">
              <a:buNone/>
              <a:defRPr/>
            </a:lvl1pPr>
            <a:lvl2pPr marL="228556" indent="0">
              <a:buNone/>
              <a:defRPr sz="1372"/>
            </a:lvl2pPr>
            <a:lvl3pPr marL="457112" indent="0">
              <a:buNone/>
              <a:defRPr sz="1372"/>
            </a:lvl3pPr>
            <a:lvl4pPr marL="685668" indent="0">
              <a:buNone/>
              <a:defRPr sz="1372"/>
            </a:lvl4pPr>
            <a:lvl5pPr marL="914225" indent="0">
              <a:buNone/>
              <a:defRPr sz="137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1638164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4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315714"/>
          </a:xfrm>
        </p:spPr>
        <p:txBody>
          <a:bodyPr/>
          <a:lstStyle>
            <a:lvl2pPr>
              <a:defRPr sz="1372"/>
            </a:lvl2pPr>
            <a:lvl3pPr>
              <a:defRPr sz="1372"/>
            </a:lvl3pPr>
            <a:lvl4pPr>
              <a:defRPr sz="1372"/>
            </a:lvl4pPr>
            <a:lvl5pPr>
              <a:defRPr sz="137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206068901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4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315714"/>
          </a:xfrm>
        </p:spPr>
        <p:txBody>
          <a:bodyPr wrap="square">
            <a:spAutoFit/>
          </a:bodyPr>
          <a:lstStyle>
            <a:lvl1pPr marL="0" indent="0">
              <a:spcBef>
                <a:spcPts val="1223"/>
              </a:spcBef>
              <a:buClr>
                <a:schemeClr val="tx1"/>
              </a:buClr>
              <a:buFont typeface="Wingdings" panose="05000000000000000000" pitchFamily="2" charset="2"/>
              <a:buNone/>
              <a:defRPr sz="1961" b="0">
                <a:latin typeface="+mj-lt"/>
                <a:cs typeface="Segoe UI Semilight" panose="020B0402040204020203" pitchFamily="34" charset="0"/>
              </a:defRPr>
            </a:lvl1pPr>
            <a:lvl2pPr marL="255539" indent="0">
              <a:buFont typeface="Wingdings" panose="05000000000000000000" pitchFamily="2" charset="2"/>
              <a:buNone/>
              <a:defRPr sz="1372" b="0"/>
            </a:lvl2pPr>
            <a:lvl3pPr marL="450764" indent="0">
              <a:buFont typeface="Wingdings" panose="05000000000000000000" pitchFamily="2" charset="2"/>
              <a:buNone/>
              <a:tabLst/>
              <a:defRPr sz="1372" b="0"/>
            </a:lvl3pPr>
            <a:lvl4pPr marL="652337" indent="0">
              <a:buFont typeface="Wingdings" panose="05000000000000000000" pitchFamily="2" charset="2"/>
              <a:buNone/>
              <a:defRPr sz="1372" b="0"/>
            </a:lvl4pPr>
            <a:lvl5pPr marL="853911" indent="0">
              <a:buFont typeface="Wingdings" panose="05000000000000000000" pitchFamily="2" charset="2"/>
              <a:buNone/>
              <a:tabLst/>
              <a:defRPr sz="1372"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315714"/>
          </a:xfrm>
        </p:spPr>
        <p:txBody>
          <a:bodyPr wrap="square">
            <a:spAutoFit/>
          </a:bodyPr>
          <a:lstStyle>
            <a:lvl1pPr marL="0" indent="0">
              <a:spcBef>
                <a:spcPts val="1223"/>
              </a:spcBef>
              <a:buClr>
                <a:schemeClr val="tx1"/>
              </a:buClr>
              <a:buFont typeface="Wingdings" panose="05000000000000000000" pitchFamily="2" charset="2"/>
              <a:buNone/>
              <a:defRPr sz="1961" b="0">
                <a:latin typeface="+mj-lt"/>
                <a:cs typeface="Segoe UI Semilight" panose="020B0402040204020203" pitchFamily="34" charset="0"/>
              </a:defRPr>
            </a:lvl1pPr>
            <a:lvl2pPr marL="255539" indent="0">
              <a:buFont typeface="Wingdings" panose="05000000000000000000" pitchFamily="2" charset="2"/>
              <a:buNone/>
              <a:defRPr sz="1372" b="0"/>
            </a:lvl2pPr>
            <a:lvl3pPr marL="450764" indent="0">
              <a:buFont typeface="Wingdings" panose="05000000000000000000" pitchFamily="2" charset="2"/>
              <a:buNone/>
              <a:tabLst/>
              <a:defRPr sz="1372" b="0"/>
            </a:lvl3pPr>
            <a:lvl4pPr marL="652337" indent="0">
              <a:buFont typeface="Wingdings" panose="05000000000000000000" pitchFamily="2" charset="2"/>
              <a:buNone/>
              <a:defRPr sz="1372" b="0"/>
            </a:lvl4pPr>
            <a:lvl5pPr marL="853911" indent="0">
              <a:buFont typeface="Wingdings" panose="05000000000000000000" pitchFamily="2" charset="2"/>
              <a:buNone/>
              <a:tabLst/>
              <a:defRPr sz="1372"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8758220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4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0"/>
            <a:ext cx="5212080" cy="1315714"/>
          </a:xfrm>
        </p:spPr>
        <p:txBody>
          <a:bodyPr wrap="square">
            <a:spAutoFit/>
          </a:bodyPr>
          <a:lstStyle>
            <a:lvl1pPr marL="231730" indent="-231730">
              <a:spcBef>
                <a:spcPts val="1223"/>
              </a:spcBef>
              <a:buClr>
                <a:schemeClr val="tx1"/>
              </a:buClr>
              <a:buFont typeface="Wingdings" panose="05000000000000000000" pitchFamily="2" charset="2"/>
              <a:buChar char=""/>
              <a:defRPr sz="1961" b="0">
                <a:latin typeface="+mj-lt"/>
                <a:cs typeface="Segoe UI Semilight" panose="020B0402040204020203" pitchFamily="34" charset="0"/>
              </a:defRPr>
            </a:lvl1pPr>
            <a:lvl2pPr marL="426956" indent="-171417">
              <a:buFont typeface="Wingdings" panose="05000000000000000000" pitchFamily="2" charset="2"/>
              <a:buChar char=""/>
              <a:defRPr sz="1372" b="0"/>
            </a:lvl2pPr>
            <a:lvl3pPr marL="639640" indent="-188876">
              <a:buFont typeface="Wingdings" panose="05000000000000000000" pitchFamily="2" charset="2"/>
              <a:buChar char=""/>
              <a:tabLst/>
              <a:defRPr sz="1372"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0"/>
            <a:ext cx="5212080" cy="1315714"/>
          </a:xfrm>
        </p:spPr>
        <p:txBody>
          <a:bodyPr wrap="square">
            <a:spAutoFit/>
          </a:bodyPr>
          <a:lstStyle>
            <a:lvl1pPr marL="231730" indent="-231730">
              <a:spcBef>
                <a:spcPts val="1223"/>
              </a:spcBef>
              <a:buClr>
                <a:schemeClr val="tx1"/>
              </a:buClr>
              <a:buFont typeface="Wingdings" panose="05000000000000000000" pitchFamily="2" charset="2"/>
              <a:buChar char=""/>
              <a:defRPr sz="1961" b="0">
                <a:latin typeface="+mj-lt"/>
                <a:cs typeface="Segoe UI Semilight" panose="020B0402040204020203" pitchFamily="34" charset="0"/>
              </a:defRPr>
            </a:lvl1pPr>
            <a:lvl2pPr marL="426956" indent="-171417">
              <a:buFont typeface="Wingdings" panose="05000000000000000000" pitchFamily="2" charset="2"/>
              <a:buChar char=""/>
              <a:defRPr sz="1372" b="0"/>
            </a:lvl2pPr>
            <a:lvl3pPr marL="639640" indent="-188876">
              <a:buFont typeface="Wingdings" panose="05000000000000000000" pitchFamily="2" charset="2"/>
              <a:buChar char=""/>
              <a:tabLst/>
              <a:defRPr sz="1372"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9698689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4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58913823"/>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48.xml><?xml version="1.0" encoding="utf-8"?>
<p:sldLayout xmlns:a="http://schemas.openxmlformats.org/drawingml/2006/main" xmlns:r="http://schemas.openxmlformats.org/officeDocument/2006/relationships" xmlns:p="http://schemas.openxmlformats.org/presentationml/2006/main" preserve="1" userDrawn="1">
  <p:cSld name="Title Only with Secondary 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
        <p:nvSpPr>
          <p:cNvPr id="5" name="Text Placeholder 3">
            <a:extLst>
              <a:ext uri="{FF2B5EF4-FFF2-40B4-BE49-F238E27FC236}">
                <a16:creationId xmlns:a16="http://schemas.microsoft.com/office/drawing/2014/main" id="{EF36070A-2FC3-4EDC-80E0-6E13A4AC4CC1}"/>
              </a:ext>
            </a:extLst>
          </p:cNvPr>
          <p:cNvSpPr>
            <a:spLocks noGrp="1"/>
          </p:cNvSpPr>
          <p:nvPr>
            <p:ph type="body" sz="quarter" idx="10" hasCustomPrompt="1"/>
          </p:nvPr>
        </p:nvSpPr>
        <p:spPr>
          <a:xfrm>
            <a:off x="588263" y="1038195"/>
            <a:ext cx="11018520" cy="681753"/>
          </a:xfrm>
        </p:spPr>
        <p:txBody>
          <a:bodyPr wrap="square">
            <a:noAutofit/>
          </a:bodyPr>
          <a:lstStyle>
            <a:lvl1pPr marL="0" indent="0">
              <a:spcBef>
                <a:spcPts val="1223"/>
              </a:spcBef>
              <a:buClr>
                <a:schemeClr val="tx1"/>
              </a:buClr>
              <a:buFont typeface="Wingdings" panose="05000000000000000000" pitchFamily="2" charset="2"/>
              <a:buNone/>
              <a:defRPr sz="1961"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Edit Master text styles</a:t>
            </a:r>
          </a:p>
        </p:txBody>
      </p:sp>
    </p:spTree>
    <p:extLst>
      <p:ext uri="{BB962C8B-B14F-4D97-AF65-F5344CB8AC3E}">
        <p14:creationId xmlns:p14="http://schemas.microsoft.com/office/powerpoint/2010/main" val="140075867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32865510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3"/>
            <a:ext cx="11339774" cy="1106487"/>
          </a:xfrm>
        </p:spPr>
        <p:txBody>
          <a:bodyPr wrap="square" lIns="0" tIns="0" rIns="0" bIns="0">
            <a:spAutoFit/>
          </a:bodyPr>
          <a:lstStyle>
            <a:lvl1pPr marL="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lang="en-US" sz="1765" b="1" i="0" kern="1200" spc="0" baseline="0" dirty="0">
                <a:solidFill>
                  <a:srgbClr val="000000"/>
                </a:solidFill>
                <a:latin typeface="+mn-lt"/>
                <a:ea typeface="+mn-ea"/>
                <a:cs typeface="+mn-cs"/>
              </a:defRPr>
            </a:lvl1pPr>
            <a:lvl2pPr marL="0" indent="0">
              <a:lnSpc>
                <a:spcPct val="100000"/>
              </a:lnSpc>
              <a:spcBef>
                <a:spcPts val="0"/>
              </a:spcBef>
              <a:spcAft>
                <a:spcPts val="1372"/>
              </a:spcAft>
              <a:buNone/>
              <a:defRPr sz="1765">
                <a:solidFill>
                  <a:srgbClr val="000000"/>
                </a:solidFill>
              </a:defRPr>
            </a:lvl2pPr>
            <a:lvl3pPr marL="0"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a:t>
            </a:r>
          </a:p>
        </p:txBody>
      </p:sp>
      <p:grpSp>
        <p:nvGrpSpPr>
          <p:cNvPr id="7" name="Group 6">
            <a:extLst>
              <a:ext uri="{FF2B5EF4-FFF2-40B4-BE49-F238E27FC236}">
                <a16:creationId xmlns:a16="http://schemas.microsoft.com/office/drawing/2014/main" id="{6182A7AF-E813-4C15-9BF4-9097D7492EC1}"/>
              </a:ext>
            </a:extLst>
          </p:cNvPr>
          <p:cNvGrpSpPr/>
          <p:nvPr userDrawn="1"/>
        </p:nvGrpSpPr>
        <p:grpSpPr>
          <a:xfrm>
            <a:off x="436378" y="6669791"/>
            <a:ext cx="11326085" cy="95058"/>
            <a:chOff x="445128" y="6559056"/>
            <a:chExt cx="11553197" cy="96950"/>
          </a:xfrm>
        </p:grpSpPr>
        <p:sp>
          <p:nvSpPr>
            <p:cNvPr id="8" name="TextBox 7">
              <a:extLst>
                <a:ext uri="{FF2B5EF4-FFF2-40B4-BE49-F238E27FC236}">
                  <a16:creationId xmlns:a16="http://schemas.microsoft.com/office/drawing/2014/main" id="{23054922-7BB2-4879-9591-0FC564128406}"/>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8F459D94-C874-4D77-AEED-DD630F445785}"/>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393760684"/>
      </p:ext>
    </p:extLst>
  </p:cSld>
  <p:clrMapOvr>
    <a:masterClrMapping/>
  </p:clrMapOvr>
  <p:transition>
    <p:fade/>
  </p:transition>
</p:sldLayout>
</file>

<file path=ppt/slideLayouts/slideLayout45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nSpc>
                <a:spcPct val="100000"/>
              </a:lnSpc>
              <a:defRPr sz="3529"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1961">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6096000" y="0"/>
            <a:ext cx="6096000" cy="6858000"/>
          </a:xfrm>
          <a:blipFill>
            <a:blip r:embed="rId2" cstate="screen">
              <a:extLst>
                <a:ext uri="{28A0092B-C50C-407E-A947-70E740481C1C}">
                  <a14:useLocalDpi xmlns:a14="http://schemas.microsoft.com/office/drawing/2010/main"/>
                </a:ext>
              </a:extLst>
            </a:blip>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1169148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51.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5" name="Picture Placeholder">
            <a:extLst>
              <a:ext uri="{FF2B5EF4-FFF2-40B4-BE49-F238E27FC236}">
                <a16:creationId xmlns:a16="http://schemas.microsoft.com/office/drawing/2014/main" id="{491719DA-ACD1-41E9-813D-1BF645422B7D}"/>
              </a:ext>
            </a:extLst>
          </p:cNvPr>
          <p:cNvSpPr>
            <a:spLocks noGrp="1"/>
          </p:cNvSpPr>
          <p:nvPr>
            <p:ph type="pic" sz="quarter" idx="11" hasCustomPrompt="1"/>
          </p:nvPr>
        </p:nvSpPr>
        <p:spPr bwMode="gray">
          <a:xfrm>
            <a:off x="6096000" y="0"/>
            <a:ext cx="6096000" cy="6858000"/>
          </a:xfrm>
          <a:blipFill>
            <a:blip r:embed="rId2" cstate="screen">
              <a:extLst>
                <a:ext uri="{28A0092B-C50C-407E-A947-70E740481C1C}">
                  <a14:useLocalDpi xmlns:a14="http://schemas.microsoft.com/office/drawing/2010/main"/>
                </a:ext>
              </a:extLst>
            </a:blip>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5447657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5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143568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53.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solidFill>
                  <a:schemeClr val="bg1"/>
                </a:solidFill>
                <a:latin typeface="+mn-lt"/>
              </a:defRPr>
            </a:lvl1pPr>
          </a:lstStyle>
          <a:p>
            <a:pPr lvl="0"/>
            <a:r>
              <a:rPr lang="en-US"/>
              <a:t>Speaker name</a:t>
            </a:r>
          </a:p>
        </p:txBody>
      </p:sp>
    </p:spTree>
    <p:extLst>
      <p:ext uri="{BB962C8B-B14F-4D97-AF65-F5344CB8AC3E}">
        <p14:creationId xmlns:p14="http://schemas.microsoft.com/office/powerpoint/2010/main" val="38791832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5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24240759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455.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5319620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456.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1531265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57.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pic>
        <p:nvPicPr>
          <p:cNvPr id="3" name="Picture 2" descr="A person standing in front of a computer&#10;&#10;Description automatically generated">
            <a:extLst>
              <a:ext uri="{FF2B5EF4-FFF2-40B4-BE49-F238E27FC236}">
                <a16:creationId xmlns:a16="http://schemas.microsoft.com/office/drawing/2014/main" id="{EA4B5C1C-1D36-4EBC-BC8F-FC2561022948}"/>
              </a:ext>
            </a:extLst>
          </p:cNvPr>
          <p:cNvPicPr>
            <a:picLocks noChangeAspect="1"/>
          </p:cNvPicPr>
          <p:nvPr userDrawn="1"/>
        </p:nvPicPr>
        <p:blipFill>
          <a:blip r:embed="rId2"/>
          <a:stretch>
            <a:fillRect/>
          </a:stretch>
        </p:blipFill>
        <p:spPr>
          <a:xfrm>
            <a:off x="-2047" y="0"/>
            <a:ext cx="12181669" cy="6857999"/>
          </a:xfrm>
          <a:prstGeom prst="rect">
            <a:avLst/>
          </a:prstGeom>
        </p:spPr>
      </p:pic>
      <p:sp>
        <p:nvSpPr>
          <p:cNvPr id="5" name="Rectangle 4">
            <a:extLst>
              <a:ext uri="{FF2B5EF4-FFF2-40B4-BE49-F238E27FC236}">
                <a16:creationId xmlns:a16="http://schemas.microsoft.com/office/drawing/2014/main" id="{0E826963-6445-4B8F-924A-BC8ECA4202C1}"/>
              </a:ext>
            </a:extLst>
          </p:cNvPr>
          <p:cNvSpPr/>
          <p:nvPr userDrawn="1"/>
        </p:nvSpPr>
        <p:spPr bwMode="auto">
          <a:xfrm>
            <a:off x="0" y="0"/>
            <a:ext cx="12191999" cy="6857999"/>
          </a:xfrm>
          <a:prstGeom prst="rect">
            <a:avLst/>
          </a:prstGeom>
          <a:solidFill>
            <a:schemeClr val="accent1">
              <a:alpha val="6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9717022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458.xml><?xml version="1.0" encoding="utf-8"?>
<p:sldLayout xmlns:a="http://schemas.openxmlformats.org/drawingml/2006/main" xmlns:r="http://schemas.openxmlformats.org/officeDocument/2006/relationships" xmlns:p="http://schemas.openxmlformats.org/presentationml/2006/main" preserve="1" userDrawn="1">
  <p:cSld name="1_Section Title">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60E3558-F7BC-4531-AF0B-42805198185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A5EB4819-D07E-4AD6-A38A-2ED86EB58080}"/>
              </a:ext>
            </a:extLst>
          </p:cNvPr>
          <p:cNvSpPr/>
          <p:nvPr userDrawn="1"/>
        </p:nvSpPr>
        <p:spPr bwMode="auto">
          <a:xfrm>
            <a:off x="0" y="0"/>
            <a:ext cx="12191999" cy="6857999"/>
          </a:xfrm>
          <a:prstGeom prst="rect">
            <a:avLst/>
          </a:prstGeom>
          <a:solidFill>
            <a:schemeClr val="accent1">
              <a:alpha val="6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1841355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459.xml><?xml version="1.0" encoding="utf-8"?>
<p:sldLayout xmlns:a="http://schemas.openxmlformats.org/drawingml/2006/main" xmlns:r="http://schemas.openxmlformats.org/officeDocument/2006/relationships" xmlns:p="http://schemas.openxmlformats.org/presentationml/2006/main" preserve="1" userDrawn="1">
  <p:cSld name="2_Section Title">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ED4B754-206B-4BF1-8E19-5A95213C05D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7" name="Rectangle 6">
            <a:extLst>
              <a:ext uri="{FF2B5EF4-FFF2-40B4-BE49-F238E27FC236}">
                <a16:creationId xmlns:a16="http://schemas.microsoft.com/office/drawing/2014/main" id="{0FB2B5CE-AA60-483A-89F4-46EEEC6891E6}"/>
              </a:ext>
            </a:extLst>
          </p:cNvPr>
          <p:cNvSpPr/>
          <p:nvPr userDrawn="1"/>
        </p:nvSpPr>
        <p:spPr bwMode="auto">
          <a:xfrm>
            <a:off x="0" y="0"/>
            <a:ext cx="12191999" cy="6857999"/>
          </a:xfrm>
          <a:prstGeom prst="rect">
            <a:avLst/>
          </a:prstGeom>
          <a:solidFill>
            <a:schemeClr val="accent1">
              <a:alpha val="6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30574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mp; body with bullets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0573"/>
            <a:ext cx="11339774" cy="1106487"/>
          </a:xfrm>
        </p:spPr>
        <p:txBody>
          <a:bodyPr wrap="square" lIns="0" tIns="0" rIns="0" bIns="0">
            <a:spAutoFit/>
          </a:bodyPr>
          <a:lstStyle>
            <a:lvl1pPr marL="280121" indent="-280121">
              <a:lnSpc>
                <a:spcPct val="100000"/>
              </a:lnSpc>
              <a:spcBef>
                <a:spcPts val="0"/>
              </a:spcBef>
              <a:spcAft>
                <a:spcPts val="1372"/>
              </a:spcAft>
              <a:buFont typeface="Arial" panose="020B0604020202020204" pitchFamily="34" charset="0"/>
              <a:buChar char="•"/>
              <a:defRPr sz="1765" b="0" i="0">
                <a:solidFill>
                  <a:srgbClr val="000000"/>
                </a:solidFill>
                <a:latin typeface="+mj-lt"/>
              </a:defRPr>
            </a:lvl1pPr>
            <a:lvl2pPr marL="504217" indent="-280121">
              <a:lnSpc>
                <a:spcPct val="100000"/>
              </a:lnSpc>
              <a:spcBef>
                <a:spcPts val="0"/>
              </a:spcBef>
              <a:spcAft>
                <a:spcPts val="1372"/>
              </a:spcAft>
              <a:buFont typeface="Arial" panose="020B0604020202020204" pitchFamily="34" charset="0"/>
              <a:buChar char="•"/>
              <a:defRPr sz="1765">
                <a:solidFill>
                  <a:srgbClr val="000000"/>
                </a:solidFill>
              </a:defRPr>
            </a:lvl2pPr>
            <a:lvl3pPr marL="728314" indent="-280121">
              <a:lnSpc>
                <a:spcPct val="100000"/>
              </a:lnSpc>
              <a:spcBef>
                <a:spcPts val="0"/>
              </a:spcBef>
              <a:spcAft>
                <a:spcPts val="1372"/>
              </a:spcAft>
              <a:buFont typeface="Arial" panose="020B0604020202020204" pitchFamily="34" charset="0"/>
              <a:buChar char="•"/>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 (with bullets)</a:t>
            </a:r>
          </a:p>
        </p:txBody>
      </p:sp>
      <p:grpSp>
        <p:nvGrpSpPr>
          <p:cNvPr id="7" name="Group 6">
            <a:extLst>
              <a:ext uri="{FF2B5EF4-FFF2-40B4-BE49-F238E27FC236}">
                <a16:creationId xmlns:a16="http://schemas.microsoft.com/office/drawing/2014/main" id="{4B26EB38-B802-47F3-8575-888FC1AA6B67}"/>
              </a:ext>
            </a:extLst>
          </p:cNvPr>
          <p:cNvGrpSpPr/>
          <p:nvPr userDrawn="1"/>
        </p:nvGrpSpPr>
        <p:grpSpPr>
          <a:xfrm>
            <a:off x="436378" y="6648943"/>
            <a:ext cx="11326085" cy="95058"/>
            <a:chOff x="445128" y="6559056"/>
            <a:chExt cx="11553197" cy="96950"/>
          </a:xfrm>
        </p:grpSpPr>
        <p:sp>
          <p:nvSpPr>
            <p:cNvPr id="8" name="TextBox 7">
              <a:extLst>
                <a:ext uri="{FF2B5EF4-FFF2-40B4-BE49-F238E27FC236}">
                  <a16:creationId xmlns:a16="http://schemas.microsoft.com/office/drawing/2014/main" id="{E0F140AB-64C1-48AA-A79D-6818AEB0D90E}"/>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D3818870-6D91-4EAA-9132-2E15E4E80F8B}"/>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227060450"/>
      </p:ext>
    </p:extLst>
  </p:cSld>
  <p:clrMapOvr>
    <a:masterClrMapping/>
  </p:clrMapOvr>
  <p:transition>
    <p:fade/>
  </p:transition>
</p:sldLayout>
</file>

<file path=ppt/slideLayouts/slideLayout460.xml><?xml version="1.0" encoding="utf-8"?>
<p:sldLayout xmlns:a="http://schemas.openxmlformats.org/drawingml/2006/main" xmlns:r="http://schemas.openxmlformats.org/officeDocument/2006/relationships" xmlns:p="http://schemas.openxmlformats.org/presentationml/2006/main" preserve="1" userDrawn="1">
  <p:cSld name="3_Section Title">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1F93B36-76D9-40EB-AE13-066F732C862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1999" cy="6858000"/>
          </a:xfrm>
          <a:prstGeom prst="rect">
            <a:avLst/>
          </a:prstGeom>
        </p:spPr>
      </p:pic>
      <p:sp>
        <p:nvSpPr>
          <p:cNvPr id="7" name="Rectangle 6">
            <a:extLst>
              <a:ext uri="{FF2B5EF4-FFF2-40B4-BE49-F238E27FC236}">
                <a16:creationId xmlns:a16="http://schemas.microsoft.com/office/drawing/2014/main" id="{0FB2B5CE-AA60-483A-89F4-46EEEC6891E6}"/>
              </a:ext>
            </a:extLst>
          </p:cNvPr>
          <p:cNvSpPr/>
          <p:nvPr userDrawn="1"/>
        </p:nvSpPr>
        <p:spPr bwMode="auto">
          <a:xfrm>
            <a:off x="0" y="0"/>
            <a:ext cx="12191998" cy="6857999"/>
          </a:xfrm>
          <a:prstGeom prst="rect">
            <a:avLst/>
          </a:prstGeom>
          <a:solidFill>
            <a:schemeClr val="accent1">
              <a:alpha val="6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2186655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461.xml><?xml version="1.0" encoding="utf-8"?>
<p:sldLayout xmlns:a="http://schemas.openxmlformats.org/drawingml/2006/main" xmlns:r="http://schemas.openxmlformats.org/officeDocument/2006/relationships" xmlns:p="http://schemas.openxmlformats.org/presentationml/2006/main" preserve="1" userDrawn="1">
  <p:cSld name="4_Section Title">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62F0BEF-D9F9-4BEF-9C52-020ADDACF31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0" y="0"/>
            <a:ext cx="12192000" cy="6858000"/>
          </a:xfrm>
          <a:prstGeom prst="rect">
            <a:avLst/>
          </a:prstGeom>
        </p:spPr>
      </p:pic>
      <p:sp>
        <p:nvSpPr>
          <p:cNvPr id="9" name="Rectangle 8">
            <a:extLst>
              <a:ext uri="{FF2B5EF4-FFF2-40B4-BE49-F238E27FC236}">
                <a16:creationId xmlns:a16="http://schemas.microsoft.com/office/drawing/2014/main" id="{C1AF8D31-8977-4D8B-85C8-54E9322D496C}"/>
              </a:ext>
            </a:extLst>
          </p:cNvPr>
          <p:cNvSpPr/>
          <p:nvPr userDrawn="1"/>
        </p:nvSpPr>
        <p:spPr bwMode="auto">
          <a:xfrm>
            <a:off x="0" y="0"/>
            <a:ext cx="12191998" cy="6857999"/>
          </a:xfrm>
          <a:prstGeom prst="rect">
            <a:avLst/>
          </a:prstGeom>
          <a:solidFill>
            <a:schemeClr val="accent1">
              <a:alpha val="6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6002305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462.xml><?xml version="1.0" encoding="utf-8"?>
<p:sldLayout xmlns:a="http://schemas.openxmlformats.org/drawingml/2006/main" xmlns:r="http://schemas.openxmlformats.org/officeDocument/2006/relationships" xmlns:p="http://schemas.openxmlformats.org/presentationml/2006/main" preserve="1" userDrawn="1">
  <p:cSld name="5_Section Title">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96BD053-B6AD-4623-95A9-E6FB9E9A7E8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1997" cy="6858000"/>
          </a:xfrm>
          <a:prstGeom prst="rect">
            <a:avLst/>
          </a:prstGeom>
        </p:spPr>
      </p:pic>
      <p:sp>
        <p:nvSpPr>
          <p:cNvPr id="9" name="Rectangle 8">
            <a:extLst>
              <a:ext uri="{FF2B5EF4-FFF2-40B4-BE49-F238E27FC236}">
                <a16:creationId xmlns:a16="http://schemas.microsoft.com/office/drawing/2014/main" id="{C1AF8D31-8977-4D8B-85C8-54E9322D496C}"/>
              </a:ext>
            </a:extLst>
          </p:cNvPr>
          <p:cNvSpPr/>
          <p:nvPr userDrawn="1"/>
        </p:nvSpPr>
        <p:spPr bwMode="auto">
          <a:xfrm>
            <a:off x="0" y="11880"/>
            <a:ext cx="12191998" cy="6857999"/>
          </a:xfrm>
          <a:prstGeom prst="rect">
            <a:avLst/>
          </a:prstGeom>
          <a:solidFill>
            <a:schemeClr val="accent1">
              <a:alpha val="6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820282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463.xml><?xml version="1.0" encoding="utf-8"?>
<p:sldLayout xmlns:a="http://schemas.openxmlformats.org/drawingml/2006/main" xmlns:r="http://schemas.openxmlformats.org/officeDocument/2006/relationships" xmlns:p="http://schemas.openxmlformats.org/presentationml/2006/main" preserve="1" userDrawn="1">
  <p:cSld name="6_Section Title">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135B32C-770E-4F1A-9192-967E5B373B1E}"/>
              </a:ext>
            </a:extLst>
          </p:cNvPr>
          <p:cNvPicPr>
            <a:picLocks noChangeAspect="1"/>
          </p:cNvPicPr>
          <p:nvPr userDrawn="1"/>
        </p:nvPicPr>
        <p:blipFill>
          <a:blip r:embed="rId2"/>
          <a:stretch>
            <a:fillRect/>
          </a:stretch>
        </p:blipFill>
        <p:spPr>
          <a:xfrm>
            <a:off x="2" y="0"/>
            <a:ext cx="12191996" cy="6858970"/>
          </a:xfrm>
          <a:prstGeom prst="rect">
            <a:avLst/>
          </a:prstGeom>
        </p:spPr>
      </p:pic>
      <p:sp>
        <p:nvSpPr>
          <p:cNvPr id="9" name="Rectangle 8">
            <a:extLst>
              <a:ext uri="{FF2B5EF4-FFF2-40B4-BE49-F238E27FC236}">
                <a16:creationId xmlns:a16="http://schemas.microsoft.com/office/drawing/2014/main" id="{C1AF8D31-8977-4D8B-85C8-54E9322D496C}"/>
              </a:ext>
            </a:extLst>
          </p:cNvPr>
          <p:cNvSpPr/>
          <p:nvPr userDrawn="1"/>
        </p:nvSpPr>
        <p:spPr bwMode="auto">
          <a:xfrm>
            <a:off x="0" y="0"/>
            <a:ext cx="12191998" cy="6857999"/>
          </a:xfrm>
          <a:prstGeom prst="rect">
            <a:avLst/>
          </a:prstGeom>
          <a:solidFill>
            <a:schemeClr val="accent1">
              <a:alpha val="6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0222276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46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76467114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465.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73" name="Title 72">
            <a:extLst>
              <a:ext uri="{FF2B5EF4-FFF2-40B4-BE49-F238E27FC236}">
                <a16:creationId xmlns:a16="http://schemas.microsoft.com/office/drawing/2014/main" id="{A5BC881A-B704-4B56-BC20-7D198460FBBC}"/>
              </a:ext>
            </a:extLst>
          </p:cNvPr>
          <p:cNvSpPr>
            <a:spLocks noGrp="1"/>
          </p:cNvSpPr>
          <p:nvPr>
            <p:ph type="title"/>
          </p:nvPr>
        </p:nvSpPr>
        <p:spPr>
          <a:xfrm>
            <a:off x="239581" y="292132"/>
            <a:ext cx="11018520" cy="553998"/>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BDE0FC30-5499-42BB-8B84-F57D783A3BF2}"/>
              </a:ext>
            </a:extLst>
          </p:cNvPr>
          <p:cNvSpPr>
            <a:spLocks noGrp="1"/>
          </p:cNvSpPr>
          <p:nvPr>
            <p:ph sz="quarter" idx="10"/>
          </p:nvPr>
        </p:nvSpPr>
        <p:spPr>
          <a:xfrm>
            <a:off x="239581" y="5546713"/>
            <a:ext cx="1292225" cy="153888"/>
          </a:xfrm>
        </p:spPr>
        <p:txBody>
          <a:bodyPr/>
          <a:lstStyle>
            <a:lvl1pPr marL="0" indent="0">
              <a:buNone/>
              <a:defRPr sz="1000"/>
            </a:lvl1pPr>
          </a:lstStyle>
          <a:p>
            <a:pPr lvl="0"/>
            <a:endParaRPr lang="en-US"/>
          </a:p>
        </p:txBody>
      </p:sp>
      <p:sp>
        <p:nvSpPr>
          <p:cNvPr id="4" name="Content Placeholder 2">
            <a:extLst>
              <a:ext uri="{FF2B5EF4-FFF2-40B4-BE49-F238E27FC236}">
                <a16:creationId xmlns:a16="http://schemas.microsoft.com/office/drawing/2014/main" id="{02C17500-0AC2-419E-8C83-D8D9D456F965}"/>
              </a:ext>
            </a:extLst>
          </p:cNvPr>
          <p:cNvSpPr>
            <a:spLocks noGrp="1"/>
          </p:cNvSpPr>
          <p:nvPr>
            <p:ph sz="quarter" idx="11"/>
          </p:nvPr>
        </p:nvSpPr>
        <p:spPr>
          <a:xfrm>
            <a:off x="1748623" y="5546713"/>
            <a:ext cx="1292225" cy="153888"/>
          </a:xfrm>
        </p:spPr>
        <p:txBody>
          <a:bodyPr/>
          <a:lstStyle>
            <a:lvl1pPr marL="0" indent="0">
              <a:buNone/>
              <a:defRPr sz="1000"/>
            </a:lvl1pPr>
          </a:lstStyle>
          <a:p>
            <a:pPr lvl="0"/>
            <a:endParaRPr lang="en-US"/>
          </a:p>
        </p:txBody>
      </p:sp>
      <p:sp>
        <p:nvSpPr>
          <p:cNvPr id="5" name="Content Placeholder 2">
            <a:extLst>
              <a:ext uri="{FF2B5EF4-FFF2-40B4-BE49-F238E27FC236}">
                <a16:creationId xmlns:a16="http://schemas.microsoft.com/office/drawing/2014/main" id="{9DF397F8-EB43-4699-A793-976B2A474886}"/>
              </a:ext>
            </a:extLst>
          </p:cNvPr>
          <p:cNvSpPr>
            <a:spLocks noGrp="1"/>
          </p:cNvSpPr>
          <p:nvPr>
            <p:ph sz="quarter" idx="12"/>
          </p:nvPr>
        </p:nvSpPr>
        <p:spPr>
          <a:xfrm>
            <a:off x="239581" y="5981918"/>
            <a:ext cx="1292225" cy="153888"/>
          </a:xfrm>
        </p:spPr>
        <p:txBody>
          <a:bodyPr/>
          <a:lstStyle>
            <a:lvl1pPr marL="0" indent="0">
              <a:buNone/>
              <a:defRPr sz="1000"/>
            </a:lvl1pPr>
          </a:lstStyle>
          <a:p>
            <a:pPr lvl="0"/>
            <a:endParaRPr lang="en-US"/>
          </a:p>
        </p:txBody>
      </p:sp>
      <p:sp>
        <p:nvSpPr>
          <p:cNvPr id="6" name="Content Placeholder 2">
            <a:extLst>
              <a:ext uri="{FF2B5EF4-FFF2-40B4-BE49-F238E27FC236}">
                <a16:creationId xmlns:a16="http://schemas.microsoft.com/office/drawing/2014/main" id="{DD16740D-7992-4F80-A32B-F09F04410146}"/>
              </a:ext>
            </a:extLst>
          </p:cNvPr>
          <p:cNvSpPr>
            <a:spLocks noGrp="1"/>
          </p:cNvSpPr>
          <p:nvPr>
            <p:ph sz="quarter" idx="13"/>
          </p:nvPr>
        </p:nvSpPr>
        <p:spPr>
          <a:xfrm>
            <a:off x="1876327" y="5915017"/>
            <a:ext cx="1292225" cy="153888"/>
          </a:xfrm>
        </p:spPr>
        <p:txBody>
          <a:bodyPr/>
          <a:lstStyle>
            <a:lvl1pPr marL="0" indent="0">
              <a:buNone/>
              <a:defRPr sz="1000"/>
            </a:lvl1pPr>
          </a:lstStyle>
          <a:p>
            <a:pPr lvl="0"/>
            <a:endParaRPr lang="en-US"/>
          </a:p>
        </p:txBody>
      </p:sp>
      <p:sp>
        <p:nvSpPr>
          <p:cNvPr id="7" name="Content Placeholder 2">
            <a:extLst>
              <a:ext uri="{FF2B5EF4-FFF2-40B4-BE49-F238E27FC236}">
                <a16:creationId xmlns:a16="http://schemas.microsoft.com/office/drawing/2014/main" id="{F48B4960-96A9-4916-9FCE-C78E76C060F4}"/>
              </a:ext>
            </a:extLst>
          </p:cNvPr>
          <p:cNvSpPr>
            <a:spLocks noGrp="1"/>
          </p:cNvSpPr>
          <p:nvPr>
            <p:ph sz="quarter" idx="14"/>
          </p:nvPr>
        </p:nvSpPr>
        <p:spPr>
          <a:xfrm>
            <a:off x="263525" y="1049798"/>
            <a:ext cx="1292225" cy="153888"/>
          </a:xfrm>
        </p:spPr>
        <p:txBody>
          <a:bodyPr/>
          <a:lstStyle>
            <a:lvl1pPr marL="0" indent="0">
              <a:buNone/>
              <a:defRPr sz="1000"/>
            </a:lvl1pPr>
          </a:lstStyle>
          <a:p>
            <a:pPr lvl="0"/>
            <a:endParaRPr lang="en-US"/>
          </a:p>
        </p:txBody>
      </p:sp>
      <p:sp>
        <p:nvSpPr>
          <p:cNvPr id="8" name="Content Placeholder 2">
            <a:extLst>
              <a:ext uri="{FF2B5EF4-FFF2-40B4-BE49-F238E27FC236}">
                <a16:creationId xmlns:a16="http://schemas.microsoft.com/office/drawing/2014/main" id="{01E64F05-760E-441D-A0D2-33F4BECF6EF5}"/>
              </a:ext>
            </a:extLst>
          </p:cNvPr>
          <p:cNvSpPr>
            <a:spLocks noGrp="1"/>
          </p:cNvSpPr>
          <p:nvPr>
            <p:ph sz="quarter" idx="15"/>
          </p:nvPr>
        </p:nvSpPr>
        <p:spPr>
          <a:xfrm>
            <a:off x="1772567" y="1049798"/>
            <a:ext cx="1292225" cy="153888"/>
          </a:xfrm>
        </p:spPr>
        <p:txBody>
          <a:bodyPr/>
          <a:lstStyle>
            <a:lvl1pPr marL="0" indent="0">
              <a:buNone/>
              <a:defRPr sz="1000"/>
            </a:lvl1pPr>
          </a:lstStyle>
          <a:p>
            <a:pPr lvl="0"/>
            <a:endParaRPr lang="en-US"/>
          </a:p>
        </p:txBody>
      </p:sp>
      <p:sp>
        <p:nvSpPr>
          <p:cNvPr id="9" name="Content Placeholder 2">
            <a:extLst>
              <a:ext uri="{FF2B5EF4-FFF2-40B4-BE49-F238E27FC236}">
                <a16:creationId xmlns:a16="http://schemas.microsoft.com/office/drawing/2014/main" id="{6787717D-7734-4C1C-964A-7F7C64FA59CD}"/>
              </a:ext>
            </a:extLst>
          </p:cNvPr>
          <p:cNvSpPr>
            <a:spLocks noGrp="1"/>
          </p:cNvSpPr>
          <p:nvPr>
            <p:ph sz="quarter" idx="16"/>
          </p:nvPr>
        </p:nvSpPr>
        <p:spPr>
          <a:xfrm>
            <a:off x="263525" y="1485003"/>
            <a:ext cx="1292225" cy="153888"/>
          </a:xfrm>
        </p:spPr>
        <p:txBody>
          <a:bodyPr/>
          <a:lstStyle>
            <a:lvl1pPr marL="0" indent="0">
              <a:buNone/>
              <a:defRPr sz="1000"/>
            </a:lvl1pPr>
          </a:lstStyle>
          <a:p>
            <a:pPr lvl="0"/>
            <a:endParaRPr lang="en-US"/>
          </a:p>
        </p:txBody>
      </p:sp>
      <p:sp>
        <p:nvSpPr>
          <p:cNvPr id="10" name="Content Placeholder 2">
            <a:extLst>
              <a:ext uri="{FF2B5EF4-FFF2-40B4-BE49-F238E27FC236}">
                <a16:creationId xmlns:a16="http://schemas.microsoft.com/office/drawing/2014/main" id="{62C96180-8844-4495-88BC-D6FE9EA74724}"/>
              </a:ext>
            </a:extLst>
          </p:cNvPr>
          <p:cNvSpPr>
            <a:spLocks noGrp="1"/>
          </p:cNvSpPr>
          <p:nvPr>
            <p:ph sz="quarter" idx="17"/>
          </p:nvPr>
        </p:nvSpPr>
        <p:spPr>
          <a:xfrm>
            <a:off x="1772567" y="1485003"/>
            <a:ext cx="1292225" cy="153888"/>
          </a:xfrm>
        </p:spPr>
        <p:txBody>
          <a:bodyPr/>
          <a:lstStyle>
            <a:lvl1pPr marL="0" indent="0">
              <a:buNone/>
              <a:defRPr sz="1000"/>
            </a:lvl1pPr>
          </a:lstStyle>
          <a:p>
            <a:pPr lvl="0"/>
            <a:endParaRPr lang="en-US"/>
          </a:p>
        </p:txBody>
      </p:sp>
      <p:sp>
        <p:nvSpPr>
          <p:cNvPr id="11" name="Content Placeholder 2">
            <a:extLst>
              <a:ext uri="{FF2B5EF4-FFF2-40B4-BE49-F238E27FC236}">
                <a16:creationId xmlns:a16="http://schemas.microsoft.com/office/drawing/2014/main" id="{09D107CE-5F6B-41C1-B5E5-D56E33B3ACAD}"/>
              </a:ext>
            </a:extLst>
          </p:cNvPr>
          <p:cNvSpPr>
            <a:spLocks noGrp="1"/>
          </p:cNvSpPr>
          <p:nvPr>
            <p:ph sz="quarter" idx="18"/>
          </p:nvPr>
        </p:nvSpPr>
        <p:spPr>
          <a:xfrm>
            <a:off x="263525" y="1874925"/>
            <a:ext cx="1292225" cy="153888"/>
          </a:xfrm>
        </p:spPr>
        <p:txBody>
          <a:bodyPr/>
          <a:lstStyle>
            <a:lvl1pPr marL="0" indent="0">
              <a:buNone/>
              <a:defRPr sz="1000"/>
            </a:lvl1pPr>
          </a:lstStyle>
          <a:p>
            <a:pPr lvl="0"/>
            <a:endParaRPr lang="en-US"/>
          </a:p>
        </p:txBody>
      </p:sp>
      <p:sp>
        <p:nvSpPr>
          <p:cNvPr id="12" name="Content Placeholder 2">
            <a:extLst>
              <a:ext uri="{FF2B5EF4-FFF2-40B4-BE49-F238E27FC236}">
                <a16:creationId xmlns:a16="http://schemas.microsoft.com/office/drawing/2014/main" id="{BF0E17AD-300F-44F7-824E-81D9990E4C5A}"/>
              </a:ext>
            </a:extLst>
          </p:cNvPr>
          <p:cNvSpPr>
            <a:spLocks noGrp="1"/>
          </p:cNvSpPr>
          <p:nvPr>
            <p:ph sz="quarter" idx="19"/>
          </p:nvPr>
        </p:nvSpPr>
        <p:spPr>
          <a:xfrm>
            <a:off x="1772567" y="1874925"/>
            <a:ext cx="1292225" cy="153888"/>
          </a:xfrm>
        </p:spPr>
        <p:txBody>
          <a:bodyPr/>
          <a:lstStyle>
            <a:lvl1pPr marL="0" indent="0">
              <a:buNone/>
              <a:defRPr sz="1000"/>
            </a:lvl1pPr>
          </a:lstStyle>
          <a:p>
            <a:pPr lvl="0"/>
            <a:endParaRPr lang="en-US"/>
          </a:p>
        </p:txBody>
      </p:sp>
      <p:sp>
        <p:nvSpPr>
          <p:cNvPr id="13" name="Content Placeholder 2">
            <a:extLst>
              <a:ext uri="{FF2B5EF4-FFF2-40B4-BE49-F238E27FC236}">
                <a16:creationId xmlns:a16="http://schemas.microsoft.com/office/drawing/2014/main" id="{6B254F10-E6C9-46EE-8FB5-E97725703DDE}"/>
              </a:ext>
            </a:extLst>
          </p:cNvPr>
          <p:cNvSpPr>
            <a:spLocks noGrp="1"/>
          </p:cNvSpPr>
          <p:nvPr>
            <p:ph sz="quarter" idx="20"/>
          </p:nvPr>
        </p:nvSpPr>
        <p:spPr>
          <a:xfrm>
            <a:off x="3222743" y="4611446"/>
            <a:ext cx="1292225" cy="153888"/>
          </a:xfrm>
        </p:spPr>
        <p:txBody>
          <a:bodyPr/>
          <a:lstStyle>
            <a:lvl1pPr marL="0" indent="0">
              <a:buNone/>
              <a:defRPr sz="1000"/>
            </a:lvl1pPr>
          </a:lstStyle>
          <a:p>
            <a:pPr lvl="0"/>
            <a:endParaRPr lang="en-US"/>
          </a:p>
        </p:txBody>
      </p:sp>
      <p:sp>
        <p:nvSpPr>
          <p:cNvPr id="14" name="Content Placeholder 2">
            <a:extLst>
              <a:ext uri="{FF2B5EF4-FFF2-40B4-BE49-F238E27FC236}">
                <a16:creationId xmlns:a16="http://schemas.microsoft.com/office/drawing/2014/main" id="{AA8B4269-5055-48CB-BDC4-9A7504E392A7}"/>
              </a:ext>
            </a:extLst>
          </p:cNvPr>
          <p:cNvSpPr>
            <a:spLocks noGrp="1"/>
          </p:cNvSpPr>
          <p:nvPr>
            <p:ph sz="quarter" idx="21"/>
          </p:nvPr>
        </p:nvSpPr>
        <p:spPr>
          <a:xfrm>
            <a:off x="4731785" y="4611446"/>
            <a:ext cx="1292225" cy="153888"/>
          </a:xfrm>
        </p:spPr>
        <p:txBody>
          <a:bodyPr/>
          <a:lstStyle>
            <a:lvl1pPr marL="0" indent="0">
              <a:buNone/>
              <a:defRPr sz="1000"/>
            </a:lvl1pPr>
          </a:lstStyle>
          <a:p>
            <a:pPr lvl="0"/>
            <a:endParaRPr lang="en-US"/>
          </a:p>
        </p:txBody>
      </p:sp>
      <p:sp>
        <p:nvSpPr>
          <p:cNvPr id="15" name="Content Placeholder 2">
            <a:extLst>
              <a:ext uri="{FF2B5EF4-FFF2-40B4-BE49-F238E27FC236}">
                <a16:creationId xmlns:a16="http://schemas.microsoft.com/office/drawing/2014/main" id="{5C33C7D6-45E9-4D6E-AF86-4452368C402A}"/>
              </a:ext>
            </a:extLst>
          </p:cNvPr>
          <p:cNvSpPr>
            <a:spLocks noGrp="1"/>
          </p:cNvSpPr>
          <p:nvPr>
            <p:ph sz="quarter" idx="22"/>
          </p:nvPr>
        </p:nvSpPr>
        <p:spPr>
          <a:xfrm>
            <a:off x="3350447" y="4979750"/>
            <a:ext cx="1292225" cy="153888"/>
          </a:xfrm>
        </p:spPr>
        <p:txBody>
          <a:bodyPr/>
          <a:lstStyle>
            <a:lvl1pPr marL="0" indent="0">
              <a:buNone/>
              <a:defRPr sz="1000"/>
            </a:lvl1pPr>
          </a:lstStyle>
          <a:p>
            <a:pPr lvl="0"/>
            <a:endParaRPr lang="en-US"/>
          </a:p>
        </p:txBody>
      </p:sp>
      <p:sp>
        <p:nvSpPr>
          <p:cNvPr id="16" name="Content Placeholder 2">
            <a:extLst>
              <a:ext uri="{FF2B5EF4-FFF2-40B4-BE49-F238E27FC236}">
                <a16:creationId xmlns:a16="http://schemas.microsoft.com/office/drawing/2014/main" id="{72DFB3CD-77D5-4971-A7C9-5ACBCDBA78F3}"/>
              </a:ext>
            </a:extLst>
          </p:cNvPr>
          <p:cNvSpPr>
            <a:spLocks noGrp="1"/>
          </p:cNvSpPr>
          <p:nvPr>
            <p:ph sz="quarter" idx="23"/>
          </p:nvPr>
        </p:nvSpPr>
        <p:spPr>
          <a:xfrm>
            <a:off x="4859489" y="4979750"/>
            <a:ext cx="1292225" cy="153888"/>
          </a:xfrm>
        </p:spPr>
        <p:txBody>
          <a:bodyPr/>
          <a:lstStyle>
            <a:lvl1pPr marL="0" indent="0">
              <a:buNone/>
              <a:defRPr sz="1000"/>
            </a:lvl1pPr>
          </a:lstStyle>
          <a:p>
            <a:pPr lvl="0"/>
            <a:endParaRPr lang="en-US"/>
          </a:p>
        </p:txBody>
      </p:sp>
      <p:sp>
        <p:nvSpPr>
          <p:cNvPr id="17" name="Content Placeholder 2">
            <a:extLst>
              <a:ext uri="{FF2B5EF4-FFF2-40B4-BE49-F238E27FC236}">
                <a16:creationId xmlns:a16="http://schemas.microsoft.com/office/drawing/2014/main" id="{EE824A5F-9222-47CC-B984-33E76606737F}"/>
              </a:ext>
            </a:extLst>
          </p:cNvPr>
          <p:cNvSpPr>
            <a:spLocks noGrp="1"/>
          </p:cNvSpPr>
          <p:nvPr>
            <p:ph sz="quarter" idx="24"/>
          </p:nvPr>
        </p:nvSpPr>
        <p:spPr>
          <a:xfrm>
            <a:off x="3294733" y="1049798"/>
            <a:ext cx="1292225" cy="153888"/>
          </a:xfrm>
        </p:spPr>
        <p:txBody>
          <a:bodyPr/>
          <a:lstStyle>
            <a:lvl1pPr marL="0" indent="0">
              <a:buNone/>
              <a:defRPr sz="1000"/>
            </a:lvl1pPr>
          </a:lstStyle>
          <a:p>
            <a:pPr lvl="0"/>
            <a:endParaRPr lang="en-US"/>
          </a:p>
        </p:txBody>
      </p:sp>
      <p:sp>
        <p:nvSpPr>
          <p:cNvPr id="18" name="Content Placeholder 2">
            <a:extLst>
              <a:ext uri="{FF2B5EF4-FFF2-40B4-BE49-F238E27FC236}">
                <a16:creationId xmlns:a16="http://schemas.microsoft.com/office/drawing/2014/main" id="{312D1326-CE31-4F9F-86AF-79063A209FEF}"/>
              </a:ext>
            </a:extLst>
          </p:cNvPr>
          <p:cNvSpPr>
            <a:spLocks noGrp="1"/>
          </p:cNvSpPr>
          <p:nvPr>
            <p:ph sz="quarter" idx="25"/>
          </p:nvPr>
        </p:nvSpPr>
        <p:spPr>
          <a:xfrm>
            <a:off x="4803775" y="1049798"/>
            <a:ext cx="1292225" cy="153888"/>
          </a:xfrm>
        </p:spPr>
        <p:txBody>
          <a:bodyPr/>
          <a:lstStyle>
            <a:lvl1pPr marL="0" indent="0">
              <a:buNone/>
              <a:defRPr sz="1000"/>
            </a:lvl1pPr>
          </a:lstStyle>
          <a:p>
            <a:pPr lvl="0"/>
            <a:endParaRPr lang="en-US"/>
          </a:p>
        </p:txBody>
      </p:sp>
      <p:sp>
        <p:nvSpPr>
          <p:cNvPr id="19" name="Content Placeholder 2">
            <a:extLst>
              <a:ext uri="{FF2B5EF4-FFF2-40B4-BE49-F238E27FC236}">
                <a16:creationId xmlns:a16="http://schemas.microsoft.com/office/drawing/2014/main" id="{5464E87E-4C92-458F-9A0E-7E7AE4395A2C}"/>
              </a:ext>
            </a:extLst>
          </p:cNvPr>
          <p:cNvSpPr>
            <a:spLocks noGrp="1"/>
          </p:cNvSpPr>
          <p:nvPr>
            <p:ph sz="quarter" idx="26"/>
          </p:nvPr>
        </p:nvSpPr>
        <p:spPr>
          <a:xfrm>
            <a:off x="3294733" y="1485003"/>
            <a:ext cx="1292225" cy="153888"/>
          </a:xfrm>
        </p:spPr>
        <p:txBody>
          <a:bodyPr/>
          <a:lstStyle>
            <a:lvl1pPr marL="0" indent="0">
              <a:buNone/>
              <a:defRPr sz="1000"/>
            </a:lvl1pPr>
          </a:lstStyle>
          <a:p>
            <a:pPr lvl="0"/>
            <a:endParaRPr lang="en-US"/>
          </a:p>
        </p:txBody>
      </p:sp>
      <p:sp>
        <p:nvSpPr>
          <p:cNvPr id="20" name="Content Placeholder 2">
            <a:extLst>
              <a:ext uri="{FF2B5EF4-FFF2-40B4-BE49-F238E27FC236}">
                <a16:creationId xmlns:a16="http://schemas.microsoft.com/office/drawing/2014/main" id="{887DD115-8B8D-4333-9C50-30AAF07ABCFC}"/>
              </a:ext>
            </a:extLst>
          </p:cNvPr>
          <p:cNvSpPr>
            <a:spLocks noGrp="1"/>
          </p:cNvSpPr>
          <p:nvPr>
            <p:ph sz="quarter" idx="27"/>
          </p:nvPr>
        </p:nvSpPr>
        <p:spPr>
          <a:xfrm>
            <a:off x="4803775" y="1485003"/>
            <a:ext cx="1292225" cy="153888"/>
          </a:xfrm>
        </p:spPr>
        <p:txBody>
          <a:bodyPr/>
          <a:lstStyle>
            <a:lvl1pPr marL="0" indent="0">
              <a:buNone/>
              <a:defRPr sz="1000"/>
            </a:lvl1pPr>
          </a:lstStyle>
          <a:p>
            <a:pPr lvl="0"/>
            <a:endParaRPr lang="en-US"/>
          </a:p>
        </p:txBody>
      </p:sp>
      <p:sp>
        <p:nvSpPr>
          <p:cNvPr id="21" name="Content Placeholder 2">
            <a:extLst>
              <a:ext uri="{FF2B5EF4-FFF2-40B4-BE49-F238E27FC236}">
                <a16:creationId xmlns:a16="http://schemas.microsoft.com/office/drawing/2014/main" id="{1C8B9170-CEBB-4E0D-9FB8-4FF18452634A}"/>
              </a:ext>
            </a:extLst>
          </p:cNvPr>
          <p:cNvSpPr>
            <a:spLocks noGrp="1"/>
          </p:cNvSpPr>
          <p:nvPr>
            <p:ph sz="quarter" idx="28"/>
          </p:nvPr>
        </p:nvSpPr>
        <p:spPr>
          <a:xfrm>
            <a:off x="3294733" y="1874925"/>
            <a:ext cx="1292225" cy="153888"/>
          </a:xfrm>
        </p:spPr>
        <p:txBody>
          <a:bodyPr/>
          <a:lstStyle>
            <a:lvl1pPr marL="0" indent="0">
              <a:buNone/>
              <a:defRPr sz="1000"/>
            </a:lvl1pPr>
          </a:lstStyle>
          <a:p>
            <a:pPr lvl="0"/>
            <a:endParaRPr lang="en-US"/>
          </a:p>
        </p:txBody>
      </p:sp>
      <p:sp>
        <p:nvSpPr>
          <p:cNvPr id="22" name="Content Placeholder 2">
            <a:extLst>
              <a:ext uri="{FF2B5EF4-FFF2-40B4-BE49-F238E27FC236}">
                <a16:creationId xmlns:a16="http://schemas.microsoft.com/office/drawing/2014/main" id="{EF326C2C-5E63-47E2-AD6B-BD2558AB9D88}"/>
              </a:ext>
            </a:extLst>
          </p:cNvPr>
          <p:cNvSpPr>
            <a:spLocks noGrp="1"/>
          </p:cNvSpPr>
          <p:nvPr>
            <p:ph sz="quarter" idx="29"/>
          </p:nvPr>
        </p:nvSpPr>
        <p:spPr>
          <a:xfrm>
            <a:off x="4803775" y="1874925"/>
            <a:ext cx="1292225" cy="153888"/>
          </a:xfrm>
        </p:spPr>
        <p:txBody>
          <a:bodyPr/>
          <a:lstStyle>
            <a:lvl1pPr marL="0" indent="0">
              <a:buNone/>
              <a:defRPr sz="1000"/>
            </a:lvl1pPr>
          </a:lstStyle>
          <a:p>
            <a:pPr lvl="0"/>
            <a:endParaRPr lang="en-US"/>
          </a:p>
        </p:txBody>
      </p:sp>
      <p:sp>
        <p:nvSpPr>
          <p:cNvPr id="23" name="Content Placeholder 2">
            <a:extLst>
              <a:ext uri="{FF2B5EF4-FFF2-40B4-BE49-F238E27FC236}">
                <a16:creationId xmlns:a16="http://schemas.microsoft.com/office/drawing/2014/main" id="{58BB997E-F036-4E31-AA76-E89C6F767662}"/>
              </a:ext>
            </a:extLst>
          </p:cNvPr>
          <p:cNvSpPr>
            <a:spLocks noGrp="1"/>
          </p:cNvSpPr>
          <p:nvPr>
            <p:ph sz="quarter" idx="30"/>
          </p:nvPr>
        </p:nvSpPr>
        <p:spPr>
          <a:xfrm>
            <a:off x="6253953" y="4611446"/>
            <a:ext cx="1292225" cy="153888"/>
          </a:xfrm>
        </p:spPr>
        <p:txBody>
          <a:bodyPr/>
          <a:lstStyle>
            <a:lvl1pPr marL="0" indent="0">
              <a:buNone/>
              <a:defRPr sz="1000"/>
            </a:lvl1pPr>
          </a:lstStyle>
          <a:p>
            <a:pPr lvl="0"/>
            <a:endParaRPr lang="en-US"/>
          </a:p>
        </p:txBody>
      </p:sp>
      <p:sp>
        <p:nvSpPr>
          <p:cNvPr id="24" name="Content Placeholder 2">
            <a:extLst>
              <a:ext uri="{FF2B5EF4-FFF2-40B4-BE49-F238E27FC236}">
                <a16:creationId xmlns:a16="http://schemas.microsoft.com/office/drawing/2014/main" id="{B69C9F7F-BAB9-4155-B59A-08EC1E94C192}"/>
              </a:ext>
            </a:extLst>
          </p:cNvPr>
          <p:cNvSpPr>
            <a:spLocks noGrp="1"/>
          </p:cNvSpPr>
          <p:nvPr>
            <p:ph sz="quarter" idx="31"/>
          </p:nvPr>
        </p:nvSpPr>
        <p:spPr>
          <a:xfrm>
            <a:off x="7762995" y="4611446"/>
            <a:ext cx="1292225" cy="153888"/>
          </a:xfrm>
        </p:spPr>
        <p:txBody>
          <a:bodyPr/>
          <a:lstStyle>
            <a:lvl1pPr marL="0" indent="0">
              <a:buNone/>
              <a:defRPr sz="1000"/>
            </a:lvl1pPr>
          </a:lstStyle>
          <a:p>
            <a:pPr lvl="0"/>
            <a:endParaRPr lang="en-US"/>
          </a:p>
        </p:txBody>
      </p:sp>
      <p:sp>
        <p:nvSpPr>
          <p:cNvPr id="25" name="Content Placeholder 2">
            <a:extLst>
              <a:ext uri="{FF2B5EF4-FFF2-40B4-BE49-F238E27FC236}">
                <a16:creationId xmlns:a16="http://schemas.microsoft.com/office/drawing/2014/main" id="{2F356270-9FAB-4623-84F3-DE99EAAF5F93}"/>
              </a:ext>
            </a:extLst>
          </p:cNvPr>
          <p:cNvSpPr>
            <a:spLocks noGrp="1"/>
          </p:cNvSpPr>
          <p:nvPr>
            <p:ph sz="quarter" idx="32"/>
          </p:nvPr>
        </p:nvSpPr>
        <p:spPr>
          <a:xfrm>
            <a:off x="6381657" y="4979750"/>
            <a:ext cx="1292225" cy="153888"/>
          </a:xfrm>
        </p:spPr>
        <p:txBody>
          <a:bodyPr/>
          <a:lstStyle>
            <a:lvl1pPr marL="0" indent="0">
              <a:buNone/>
              <a:defRPr sz="1000"/>
            </a:lvl1pPr>
          </a:lstStyle>
          <a:p>
            <a:pPr lvl="0"/>
            <a:endParaRPr lang="en-US"/>
          </a:p>
        </p:txBody>
      </p:sp>
      <p:sp>
        <p:nvSpPr>
          <p:cNvPr id="26" name="Content Placeholder 2">
            <a:extLst>
              <a:ext uri="{FF2B5EF4-FFF2-40B4-BE49-F238E27FC236}">
                <a16:creationId xmlns:a16="http://schemas.microsoft.com/office/drawing/2014/main" id="{9700032A-8918-459A-BD92-804C1BD0A611}"/>
              </a:ext>
            </a:extLst>
          </p:cNvPr>
          <p:cNvSpPr>
            <a:spLocks noGrp="1"/>
          </p:cNvSpPr>
          <p:nvPr>
            <p:ph sz="quarter" idx="33"/>
          </p:nvPr>
        </p:nvSpPr>
        <p:spPr>
          <a:xfrm>
            <a:off x="7890699" y="4979750"/>
            <a:ext cx="1292225" cy="153888"/>
          </a:xfrm>
        </p:spPr>
        <p:txBody>
          <a:bodyPr/>
          <a:lstStyle>
            <a:lvl1pPr marL="0" indent="0">
              <a:buNone/>
              <a:defRPr sz="1000"/>
            </a:lvl1pPr>
          </a:lstStyle>
          <a:p>
            <a:pPr lvl="0"/>
            <a:endParaRPr lang="en-US"/>
          </a:p>
        </p:txBody>
      </p:sp>
      <p:sp>
        <p:nvSpPr>
          <p:cNvPr id="27" name="Content Placeholder 2">
            <a:extLst>
              <a:ext uri="{FF2B5EF4-FFF2-40B4-BE49-F238E27FC236}">
                <a16:creationId xmlns:a16="http://schemas.microsoft.com/office/drawing/2014/main" id="{3862AD86-2CB1-4127-A021-6347DCE2DBDE}"/>
              </a:ext>
            </a:extLst>
          </p:cNvPr>
          <p:cNvSpPr>
            <a:spLocks noGrp="1"/>
          </p:cNvSpPr>
          <p:nvPr>
            <p:ph sz="quarter" idx="34"/>
          </p:nvPr>
        </p:nvSpPr>
        <p:spPr>
          <a:xfrm>
            <a:off x="6325943" y="1049798"/>
            <a:ext cx="1292225" cy="153888"/>
          </a:xfrm>
        </p:spPr>
        <p:txBody>
          <a:bodyPr/>
          <a:lstStyle>
            <a:lvl1pPr marL="0" indent="0">
              <a:buNone/>
              <a:defRPr sz="1000"/>
            </a:lvl1pPr>
          </a:lstStyle>
          <a:p>
            <a:pPr lvl="0"/>
            <a:endParaRPr lang="en-US"/>
          </a:p>
        </p:txBody>
      </p:sp>
      <p:sp>
        <p:nvSpPr>
          <p:cNvPr id="28" name="Content Placeholder 2">
            <a:extLst>
              <a:ext uri="{FF2B5EF4-FFF2-40B4-BE49-F238E27FC236}">
                <a16:creationId xmlns:a16="http://schemas.microsoft.com/office/drawing/2014/main" id="{70B60357-067B-4C8B-A23E-556F81C3B048}"/>
              </a:ext>
            </a:extLst>
          </p:cNvPr>
          <p:cNvSpPr>
            <a:spLocks noGrp="1"/>
          </p:cNvSpPr>
          <p:nvPr>
            <p:ph sz="quarter" idx="35"/>
          </p:nvPr>
        </p:nvSpPr>
        <p:spPr>
          <a:xfrm>
            <a:off x="7834985" y="1049798"/>
            <a:ext cx="1292225" cy="153888"/>
          </a:xfrm>
        </p:spPr>
        <p:txBody>
          <a:bodyPr/>
          <a:lstStyle>
            <a:lvl1pPr marL="0" indent="0">
              <a:buNone/>
              <a:defRPr sz="1000"/>
            </a:lvl1pPr>
          </a:lstStyle>
          <a:p>
            <a:pPr lvl="0"/>
            <a:endParaRPr lang="en-US"/>
          </a:p>
        </p:txBody>
      </p:sp>
      <p:sp>
        <p:nvSpPr>
          <p:cNvPr id="29" name="Content Placeholder 2">
            <a:extLst>
              <a:ext uri="{FF2B5EF4-FFF2-40B4-BE49-F238E27FC236}">
                <a16:creationId xmlns:a16="http://schemas.microsoft.com/office/drawing/2014/main" id="{D45A1322-1227-4906-9E34-49EB1A9620B2}"/>
              </a:ext>
            </a:extLst>
          </p:cNvPr>
          <p:cNvSpPr>
            <a:spLocks noGrp="1"/>
          </p:cNvSpPr>
          <p:nvPr>
            <p:ph sz="quarter" idx="36"/>
          </p:nvPr>
        </p:nvSpPr>
        <p:spPr>
          <a:xfrm>
            <a:off x="6325943" y="1485003"/>
            <a:ext cx="1292225" cy="153888"/>
          </a:xfrm>
        </p:spPr>
        <p:txBody>
          <a:bodyPr/>
          <a:lstStyle>
            <a:lvl1pPr marL="0" indent="0">
              <a:buNone/>
              <a:defRPr sz="1000"/>
            </a:lvl1pPr>
          </a:lstStyle>
          <a:p>
            <a:pPr lvl="0"/>
            <a:endParaRPr lang="en-US"/>
          </a:p>
        </p:txBody>
      </p:sp>
      <p:sp>
        <p:nvSpPr>
          <p:cNvPr id="30" name="Content Placeholder 2">
            <a:extLst>
              <a:ext uri="{FF2B5EF4-FFF2-40B4-BE49-F238E27FC236}">
                <a16:creationId xmlns:a16="http://schemas.microsoft.com/office/drawing/2014/main" id="{5F68B52E-A842-4EC3-B44C-0040593962CB}"/>
              </a:ext>
            </a:extLst>
          </p:cNvPr>
          <p:cNvSpPr>
            <a:spLocks noGrp="1"/>
          </p:cNvSpPr>
          <p:nvPr>
            <p:ph sz="quarter" idx="37"/>
          </p:nvPr>
        </p:nvSpPr>
        <p:spPr>
          <a:xfrm>
            <a:off x="7834985" y="1485003"/>
            <a:ext cx="1292225" cy="153888"/>
          </a:xfrm>
        </p:spPr>
        <p:txBody>
          <a:bodyPr/>
          <a:lstStyle>
            <a:lvl1pPr marL="0" indent="0">
              <a:buNone/>
              <a:defRPr sz="1000"/>
            </a:lvl1pPr>
          </a:lstStyle>
          <a:p>
            <a:pPr lvl="0"/>
            <a:endParaRPr lang="en-US"/>
          </a:p>
        </p:txBody>
      </p:sp>
      <p:sp>
        <p:nvSpPr>
          <p:cNvPr id="31" name="Content Placeholder 2">
            <a:extLst>
              <a:ext uri="{FF2B5EF4-FFF2-40B4-BE49-F238E27FC236}">
                <a16:creationId xmlns:a16="http://schemas.microsoft.com/office/drawing/2014/main" id="{5FCEC5B5-8D22-49EC-A5C9-925CFA85B0BC}"/>
              </a:ext>
            </a:extLst>
          </p:cNvPr>
          <p:cNvSpPr>
            <a:spLocks noGrp="1"/>
          </p:cNvSpPr>
          <p:nvPr>
            <p:ph sz="quarter" idx="38"/>
          </p:nvPr>
        </p:nvSpPr>
        <p:spPr>
          <a:xfrm>
            <a:off x="6325943" y="1874925"/>
            <a:ext cx="1292225" cy="153888"/>
          </a:xfrm>
        </p:spPr>
        <p:txBody>
          <a:bodyPr/>
          <a:lstStyle>
            <a:lvl1pPr marL="0" indent="0">
              <a:buNone/>
              <a:defRPr sz="1000"/>
            </a:lvl1pPr>
          </a:lstStyle>
          <a:p>
            <a:pPr lvl="0"/>
            <a:endParaRPr lang="en-US"/>
          </a:p>
        </p:txBody>
      </p:sp>
      <p:sp>
        <p:nvSpPr>
          <p:cNvPr id="32" name="Content Placeholder 2">
            <a:extLst>
              <a:ext uri="{FF2B5EF4-FFF2-40B4-BE49-F238E27FC236}">
                <a16:creationId xmlns:a16="http://schemas.microsoft.com/office/drawing/2014/main" id="{9749CDF4-06C8-4A46-B2E2-DAF73C501F13}"/>
              </a:ext>
            </a:extLst>
          </p:cNvPr>
          <p:cNvSpPr>
            <a:spLocks noGrp="1"/>
          </p:cNvSpPr>
          <p:nvPr>
            <p:ph sz="quarter" idx="39"/>
          </p:nvPr>
        </p:nvSpPr>
        <p:spPr>
          <a:xfrm>
            <a:off x="7834985" y="1874925"/>
            <a:ext cx="1292225" cy="153888"/>
          </a:xfrm>
        </p:spPr>
        <p:txBody>
          <a:bodyPr/>
          <a:lstStyle>
            <a:lvl1pPr marL="0" indent="0">
              <a:buNone/>
              <a:defRPr sz="1000"/>
            </a:lvl1pPr>
          </a:lstStyle>
          <a:p>
            <a:pPr lvl="0"/>
            <a:endParaRPr lang="en-US"/>
          </a:p>
        </p:txBody>
      </p:sp>
      <p:sp>
        <p:nvSpPr>
          <p:cNvPr id="33" name="Content Placeholder 2">
            <a:extLst>
              <a:ext uri="{FF2B5EF4-FFF2-40B4-BE49-F238E27FC236}">
                <a16:creationId xmlns:a16="http://schemas.microsoft.com/office/drawing/2014/main" id="{8719FE36-B1B3-4B8E-830B-14352FE33AB2}"/>
              </a:ext>
            </a:extLst>
          </p:cNvPr>
          <p:cNvSpPr>
            <a:spLocks noGrp="1"/>
          </p:cNvSpPr>
          <p:nvPr>
            <p:ph sz="quarter" idx="40"/>
          </p:nvPr>
        </p:nvSpPr>
        <p:spPr>
          <a:xfrm>
            <a:off x="263525" y="2396259"/>
            <a:ext cx="1292225" cy="153888"/>
          </a:xfrm>
        </p:spPr>
        <p:txBody>
          <a:bodyPr/>
          <a:lstStyle>
            <a:lvl1pPr marL="0" indent="0">
              <a:buNone/>
              <a:defRPr sz="1000"/>
            </a:lvl1pPr>
          </a:lstStyle>
          <a:p>
            <a:pPr lvl="0"/>
            <a:endParaRPr lang="en-US"/>
          </a:p>
        </p:txBody>
      </p:sp>
      <p:sp>
        <p:nvSpPr>
          <p:cNvPr id="34" name="Content Placeholder 2">
            <a:extLst>
              <a:ext uri="{FF2B5EF4-FFF2-40B4-BE49-F238E27FC236}">
                <a16:creationId xmlns:a16="http://schemas.microsoft.com/office/drawing/2014/main" id="{1D3184E6-DEEE-438B-8C2B-72E55C8C5925}"/>
              </a:ext>
            </a:extLst>
          </p:cNvPr>
          <p:cNvSpPr>
            <a:spLocks noGrp="1"/>
          </p:cNvSpPr>
          <p:nvPr>
            <p:ph sz="quarter" idx="41"/>
          </p:nvPr>
        </p:nvSpPr>
        <p:spPr>
          <a:xfrm>
            <a:off x="1772567" y="2396259"/>
            <a:ext cx="1292225" cy="153888"/>
          </a:xfrm>
        </p:spPr>
        <p:txBody>
          <a:bodyPr/>
          <a:lstStyle>
            <a:lvl1pPr marL="0" indent="0">
              <a:buNone/>
              <a:defRPr sz="1000"/>
            </a:lvl1pPr>
          </a:lstStyle>
          <a:p>
            <a:pPr lvl="0"/>
            <a:endParaRPr lang="en-US"/>
          </a:p>
        </p:txBody>
      </p:sp>
      <p:sp>
        <p:nvSpPr>
          <p:cNvPr id="35" name="Content Placeholder 2">
            <a:extLst>
              <a:ext uri="{FF2B5EF4-FFF2-40B4-BE49-F238E27FC236}">
                <a16:creationId xmlns:a16="http://schemas.microsoft.com/office/drawing/2014/main" id="{BEC59B97-E338-4AAD-8A6C-7F678B13C761}"/>
              </a:ext>
            </a:extLst>
          </p:cNvPr>
          <p:cNvSpPr>
            <a:spLocks noGrp="1"/>
          </p:cNvSpPr>
          <p:nvPr>
            <p:ph sz="quarter" idx="42"/>
          </p:nvPr>
        </p:nvSpPr>
        <p:spPr>
          <a:xfrm>
            <a:off x="263525" y="2831464"/>
            <a:ext cx="1292225" cy="153888"/>
          </a:xfrm>
        </p:spPr>
        <p:txBody>
          <a:bodyPr/>
          <a:lstStyle>
            <a:lvl1pPr marL="0" indent="0">
              <a:buNone/>
              <a:defRPr sz="1000"/>
            </a:lvl1pPr>
          </a:lstStyle>
          <a:p>
            <a:pPr lvl="0"/>
            <a:endParaRPr lang="en-US"/>
          </a:p>
        </p:txBody>
      </p:sp>
      <p:sp>
        <p:nvSpPr>
          <p:cNvPr id="36" name="Content Placeholder 2">
            <a:extLst>
              <a:ext uri="{FF2B5EF4-FFF2-40B4-BE49-F238E27FC236}">
                <a16:creationId xmlns:a16="http://schemas.microsoft.com/office/drawing/2014/main" id="{C7894F27-D3D5-4271-8FFC-ACF626717D16}"/>
              </a:ext>
            </a:extLst>
          </p:cNvPr>
          <p:cNvSpPr>
            <a:spLocks noGrp="1"/>
          </p:cNvSpPr>
          <p:nvPr>
            <p:ph sz="quarter" idx="43"/>
          </p:nvPr>
        </p:nvSpPr>
        <p:spPr>
          <a:xfrm>
            <a:off x="1772567" y="2831464"/>
            <a:ext cx="1292225" cy="153888"/>
          </a:xfrm>
        </p:spPr>
        <p:txBody>
          <a:bodyPr/>
          <a:lstStyle>
            <a:lvl1pPr marL="0" indent="0">
              <a:buNone/>
              <a:defRPr sz="1000"/>
            </a:lvl1pPr>
          </a:lstStyle>
          <a:p>
            <a:pPr lvl="0"/>
            <a:endParaRPr lang="en-US"/>
          </a:p>
        </p:txBody>
      </p:sp>
      <p:sp>
        <p:nvSpPr>
          <p:cNvPr id="37" name="Content Placeholder 2">
            <a:extLst>
              <a:ext uri="{FF2B5EF4-FFF2-40B4-BE49-F238E27FC236}">
                <a16:creationId xmlns:a16="http://schemas.microsoft.com/office/drawing/2014/main" id="{ABD84E24-B348-4D4D-878B-5244A384B0A0}"/>
              </a:ext>
            </a:extLst>
          </p:cNvPr>
          <p:cNvSpPr>
            <a:spLocks noGrp="1"/>
          </p:cNvSpPr>
          <p:nvPr>
            <p:ph sz="quarter" idx="44"/>
          </p:nvPr>
        </p:nvSpPr>
        <p:spPr>
          <a:xfrm>
            <a:off x="263525" y="3266669"/>
            <a:ext cx="1292225" cy="153888"/>
          </a:xfrm>
        </p:spPr>
        <p:txBody>
          <a:bodyPr/>
          <a:lstStyle>
            <a:lvl1pPr marL="0" indent="0">
              <a:buNone/>
              <a:defRPr sz="1000"/>
            </a:lvl1pPr>
          </a:lstStyle>
          <a:p>
            <a:pPr lvl="0"/>
            <a:endParaRPr lang="en-US"/>
          </a:p>
        </p:txBody>
      </p:sp>
      <p:sp>
        <p:nvSpPr>
          <p:cNvPr id="38" name="Content Placeholder 2">
            <a:extLst>
              <a:ext uri="{FF2B5EF4-FFF2-40B4-BE49-F238E27FC236}">
                <a16:creationId xmlns:a16="http://schemas.microsoft.com/office/drawing/2014/main" id="{728E84CC-F3E5-4E7F-B73F-11097476C946}"/>
              </a:ext>
            </a:extLst>
          </p:cNvPr>
          <p:cNvSpPr>
            <a:spLocks noGrp="1"/>
          </p:cNvSpPr>
          <p:nvPr>
            <p:ph sz="quarter" idx="45"/>
          </p:nvPr>
        </p:nvSpPr>
        <p:spPr>
          <a:xfrm>
            <a:off x="1772567" y="3266669"/>
            <a:ext cx="1292225" cy="153888"/>
          </a:xfrm>
        </p:spPr>
        <p:txBody>
          <a:bodyPr/>
          <a:lstStyle>
            <a:lvl1pPr marL="0" indent="0">
              <a:buNone/>
              <a:defRPr sz="1000"/>
            </a:lvl1pPr>
          </a:lstStyle>
          <a:p>
            <a:pPr lvl="0"/>
            <a:endParaRPr lang="en-US"/>
          </a:p>
        </p:txBody>
      </p:sp>
      <p:sp>
        <p:nvSpPr>
          <p:cNvPr id="39" name="Content Placeholder 2">
            <a:extLst>
              <a:ext uri="{FF2B5EF4-FFF2-40B4-BE49-F238E27FC236}">
                <a16:creationId xmlns:a16="http://schemas.microsoft.com/office/drawing/2014/main" id="{2F04C186-355B-4234-AFD1-E923D911E215}"/>
              </a:ext>
            </a:extLst>
          </p:cNvPr>
          <p:cNvSpPr>
            <a:spLocks noGrp="1"/>
          </p:cNvSpPr>
          <p:nvPr>
            <p:ph sz="quarter" idx="46"/>
          </p:nvPr>
        </p:nvSpPr>
        <p:spPr>
          <a:xfrm>
            <a:off x="263525" y="3701874"/>
            <a:ext cx="1292225" cy="153888"/>
          </a:xfrm>
        </p:spPr>
        <p:txBody>
          <a:bodyPr/>
          <a:lstStyle>
            <a:lvl1pPr marL="0" indent="0">
              <a:buNone/>
              <a:defRPr sz="1000"/>
            </a:lvl1pPr>
          </a:lstStyle>
          <a:p>
            <a:pPr lvl="0"/>
            <a:endParaRPr lang="en-US"/>
          </a:p>
        </p:txBody>
      </p:sp>
      <p:sp>
        <p:nvSpPr>
          <p:cNvPr id="40" name="Content Placeholder 2">
            <a:extLst>
              <a:ext uri="{FF2B5EF4-FFF2-40B4-BE49-F238E27FC236}">
                <a16:creationId xmlns:a16="http://schemas.microsoft.com/office/drawing/2014/main" id="{6E19BF16-5C23-4F44-954F-C2B9B6F7DC0F}"/>
              </a:ext>
            </a:extLst>
          </p:cNvPr>
          <p:cNvSpPr>
            <a:spLocks noGrp="1"/>
          </p:cNvSpPr>
          <p:nvPr>
            <p:ph sz="quarter" idx="47"/>
          </p:nvPr>
        </p:nvSpPr>
        <p:spPr>
          <a:xfrm>
            <a:off x="1772567" y="3701874"/>
            <a:ext cx="1292225" cy="153888"/>
          </a:xfrm>
        </p:spPr>
        <p:txBody>
          <a:bodyPr/>
          <a:lstStyle>
            <a:lvl1pPr marL="0" indent="0">
              <a:buNone/>
              <a:defRPr sz="1000"/>
            </a:lvl1pPr>
          </a:lstStyle>
          <a:p>
            <a:pPr lvl="0"/>
            <a:endParaRPr lang="en-US"/>
          </a:p>
        </p:txBody>
      </p:sp>
      <p:sp>
        <p:nvSpPr>
          <p:cNvPr id="41" name="Content Placeholder 2">
            <a:extLst>
              <a:ext uri="{FF2B5EF4-FFF2-40B4-BE49-F238E27FC236}">
                <a16:creationId xmlns:a16="http://schemas.microsoft.com/office/drawing/2014/main" id="{5643A018-6895-4257-9A5C-010B8ED66811}"/>
              </a:ext>
            </a:extLst>
          </p:cNvPr>
          <p:cNvSpPr>
            <a:spLocks noGrp="1"/>
          </p:cNvSpPr>
          <p:nvPr>
            <p:ph sz="quarter" idx="48"/>
          </p:nvPr>
        </p:nvSpPr>
        <p:spPr>
          <a:xfrm>
            <a:off x="263525" y="4091796"/>
            <a:ext cx="1292225" cy="153888"/>
          </a:xfrm>
        </p:spPr>
        <p:txBody>
          <a:bodyPr/>
          <a:lstStyle>
            <a:lvl1pPr marL="0" indent="0">
              <a:buNone/>
              <a:defRPr sz="1000"/>
            </a:lvl1pPr>
          </a:lstStyle>
          <a:p>
            <a:pPr lvl="0"/>
            <a:endParaRPr lang="en-US"/>
          </a:p>
        </p:txBody>
      </p:sp>
      <p:sp>
        <p:nvSpPr>
          <p:cNvPr id="42" name="Content Placeholder 2">
            <a:extLst>
              <a:ext uri="{FF2B5EF4-FFF2-40B4-BE49-F238E27FC236}">
                <a16:creationId xmlns:a16="http://schemas.microsoft.com/office/drawing/2014/main" id="{2301D664-55D0-4E22-A15C-1AEFB0F4ABAA}"/>
              </a:ext>
            </a:extLst>
          </p:cNvPr>
          <p:cNvSpPr>
            <a:spLocks noGrp="1"/>
          </p:cNvSpPr>
          <p:nvPr>
            <p:ph sz="quarter" idx="49"/>
          </p:nvPr>
        </p:nvSpPr>
        <p:spPr>
          <a:xfrm>
            <a:off x="1772567" y="4091796"/>
            <a:ext cx="1292225" cy="153888"/>
          </a:xfrm>
        </p:spPr>
        <p:txBody>
          <a:bodyPr/>
          <a:lstStyle>
            <a:lvl1pPr marL="0" indent="0">
              <a:buNone/>
              <a:defRPr sz="1000"/>
            </a:lvl1pPr>
          </a:lstStyle>
          <a:p>
            <a:pPr lvl="0"/>
            <a:endParaRPr lang="en-US"/>
          </a:p>
        </p:txBody>
      </p:sp>
      <p:sp>
        <p:nvSpPr>
          <p:cNvPr id="43" name="Content Placeholder 2">
            <a:extLst>
              <a:ext uri="{FF2B5EF4-FFF2-40B4-BE49-F238E27FC236}">
                <a16:creationId xmlns:a16="http://schemas.microsoft.com/office/drawing/2014/main" id="{02EB8510-E933-484A-823D-128856D90A0E}"/>
              </a:ext>
            </a:extLst>
          </p:cNvPr>
          <p:cNvSpPr>
            <a:spLocks noGrp="1"/>
          </p:cNvSpPr>
          <p:nvPr>
            <p:ph sz="quarter" idx="50"/>
          </p:nvPr>
        </p:nvSpPr>
        <p:spPr>
          <a:xfrm>
            <a:off x="3168552" y="2308086"/>
            <a:ext cx="1292225" cy="153888"/>
          </a:xfrm>
        </p:spPr>
        <p:txBody>
          <a:bodyPr/>
          <a:lstStyle>
            <a:lvl1pPr marL="0" indent="0">
              <a:buNone/>
              <a:defRPr sz="1000"/>
            </a:lvl1pPr>
          </a:lstStyle>
          <a:p>
            <a:pPr lvl="0"/>
            <a:endParaRPr lang="en-US"/>
          </a:p>
        </p:txBody>
      </p:sp>
      <p:sp>
        <p:nvSpPr>
          <p:cNvPr id="44" name="Content Placeholder 2">
            <a:extLst>
              <a:ext uri="{FF2B5EF4-FFF2-40B4-BE49-F238E27FC236}">
                <a16:creationId xmlns:a16="http://schemas.microsoft.com/office/drawing/2014/main" id="{A8ED0526-1801-45B3-80E4-FFB9B76B62DF}"/>
              </a:ext>
            </a:extLst>
          </p:cNvPr>
          <p:cNvSpPr>
            <a:spLocks noGrp="1"/>
          </p:cNvSpPr>
          <p:nvPr>
            <p:ph sz="quarter" idx="51"/>
          </p:nvPr>
        </p:nvSpPr>
        <p:spPr>
          <a:xfrm>
            <a:off x="4677594" y="2308086"/>
            <a:ext cx="1292225" cy="153888"/>
          </a:xfrm>
        </p:spPr>
        <p:txBody>
          <a:bodyPr/>
          <a:lstStyle>
            <a:lvl1pPr marL="0" indent="0">
              <a:buNone/>
              <a:defRPr sz="1000"/>
            </a:lvl1pPr>
          </a:lstStyle>
          <a:p>
            <a:pPr lvl="0"/>
            <a:endParaRPr lang="en-US"/>
          </a:p>
        </p:txBody>
      </p:sp>
      <p:sp>
        <p:nvSpPr>
          <p:cNvPr id="45" name="Content Placeholder 2">
            <a:extLst>
              <a:ext uri="{FF2B5EF4-FFF2-40B4-BE49-F238E27FC236}">
                <a16:creationId xmlns:a16="http://schemas.microsoft.com/office/drawing/2014/main" id="{DBA0FA38-1D35-489D-95F8-85EA1B5C9F2A}"/>
              </a:ext>
            </a:extLst>
          </p:cNvPr>
          <p:cNvSpPr>
            <a:spLocks noGrp="1"/>
          </p:cNvSpPr>
          <p:nvPr>
            <p:ph sz="quarter" idx="52"/>
          </p:nvPr>
        </p:nvSpPr>
        <p:spPr>
          <a:xfrm>
            <a:off x="3168552" y="2743291"/>
            <a:ext cx="1292225" cy="153888"/>
          </a:xfrm>
        </p:spPr>
        <p:txBody>
          <a:bodyPr/>
          <a:lstStyle>
            <a:lvl1pPr marL="0" indent="0">
              <a:buNone/>
              <a:defRPr sz="1000"/>
            </a:lvl1pPr>
          </a:lstStyle>
          <a:p>
            <a:pPr lvl="0"/>
            <a:endParaRPr lang="en-US"/>
          </a:p>
        </p:txBody>
      </p:sp>
      <p:sp>
        <p:nvSpPr>
          <p:cNvPr id="46" name="Content Placeholder 2">
            <a:extLst>
              <a:ext uri="{FF2B5EF4-FFF2-40B4-BE49-F238E27FC236}">
                <a16:creationId xmlns:a16="http://schemas.microsoft.com/office/drawing/2014/main" id="{B562D635-6A37-44E0-82D9-9AEAD9A61A80}"/>
              </a:ext>
            </a:extLst>
          </p:cNvPr>
          <p:cNvSpPr>
            <a:spLocks noGrp="1"/>
          </p:cNvSpPr>
          <p:nvPr>
            <p:ph sz="quarter" idx="53"/>
          </p:nvPr>
        </p:nvSpPr>
        <p:spPr>
          <a:xfrm>
            <a:off x="4677594" y="2743291"/>
            <a:ext cx="1292225" cy="153888"/>
          </a:xfrm>
        </p:spPr>
        <p:txBody>
          <a:bodyPr/>
          <a:lstStyle>
            <a:lvl1pPr marL="0" indent="0">
              <a:buNone/>
              <a:defRPr sz="1000"/>
            </a:lvl1pPr>
          </a:lstStyle>
          <a:p>
            <a:pPr lvl="0"/>
            <a:endParaRPr lang="en-US"/>
          </a:p>
        </p:txBody>
      </p:sp>
      <p:sp>
        <p:nvSpPr>
          <p:cNvPr id="47" name="Content Placeholder 2">
            <a:extLst>
              <a:ext uri="{FF2B5EF4-FFF2-40B4-BE49-F238E27FC236}">
                <a16:creationId xmlns:a16="http://schemas.microsoft.com/office/drawing/2014/main" id="{15F4B6DB-41EA-4230-A301-2A890D7ADDC1}"/>
              </a:ext>
            </a:extLst>
          </p:cNvPr>
          <p:cNvSpPr>
            <a:spLocks noGrp="1"/>
          </p:cNvSpPr>
          <p:nvPr>
            <p:ph sz="quarter" idx="54"/>
          </p:nvPr>
        </p:nvSpPr>
        <p:spPr>
          <a:xfrm>
            <a:off x="3168552" y="3178496"/>
            <a:ext cx="1292225" cy="153888"/>
          </a:xfrm>
        </p:spPr>
        <p:txBody>
          <a:bodyPr/>
          <a:lstStyle>
            <a:lvl1pPr marL="0" indent="0">
              <a:buNone/>
              <a:defRPr sz="1000"/>
            </a:lvl1pPr>
          </a:lstStyle>
          <a:p>
            <a:pPr lvl="0"/>
            <a:endParaRPr lang="en-US"/>
          </a:p>
        </p:txBody>
      </p:sp>
      <p:sp>
        <p:nvSpPr>
          <p:cNvPr id="48" name="Content Placeholder 2">
            <a:extLst>
              <a:ext uri="{FF2B5EF4-FFF2-40B4-BE49-F238E27FC236}">
                <a16:creationId xmlns:a16="http://schemas.microsoft.com/office/drawing/2014/main" id="{92B2676F-E2A4-4A37-BC44-7A46DE5E0282}"/>
              </a:ext>
            </a:extLst>
          </p:cNvPr>
          <p:cNvSpPr>
            <a:spLocks noGrp="1"/>
          </p:cNvSpPr>
          <p:nvPr>
            <p:ph sz="quarter" idx="55"/>
          </p:nvPr>
        </p:nvSpPr>
        <p:spPr>
          <a:xfrm>
            <a:off x="4677594" y="3178496"/>
            <a:ext cx="1292225" cy="153888"/>
          </a:xfrm>
        </p:spPr>
        <p:txBody>
          <a:bodyPr/>
          <a:lstStyle>
            <a:lvl1pPr marL="0" indent="0">
              <a:buNone/>
              <a:defRPr sz="1000"/>
            </a:lvl1pPr>
          </a:lstStyle>
          <a:p>
            <a:pPr lvl="0"/>
            <a:endParaRPr lang="en-US"/>
          </a:p>
        </p:txBody>
      </p:sp>
      <p:sp>
        <p:nvSpPr>
          <p:cNvPr id="49" name="Content Placeholder 2">
            <a:extLst>
              <a:ext uri="{FF2B5EF4-FFF2-40B4-BE49-F238E27FC236}">
                <a16:creationId xmlns:a16="http://schemas.microsoft.com/office/drawing/2014/main" id="{828898C2-3DDF-48D5-9AC1-EC3711A0F1CE}"/>
              </a:ext>
            </a:extLst>
          </p:cNvPr>
          <p:cNvSpPr>
            <a:spLocks noGrp="1"/>
          </p:cNvSpPr>
          <p:nvPr>
            <p:ph sz="quarter" idx="56"/>
          </p:nvPr>
        </p:nvSpPr>
        <p:spPr>
          <a:xfrm>
            <a:off x="3168552" y="3613701"/>
            <a:ext cx="1292225" cy="153888"/>
          </a:xfrm>
        </p:spPr>
        <p:txBody>
          <a:bodyPr/>
          <a:lstStyle>
            <a:lvl1pPr marL="0" indent="0">
              <a:buNone/>
              <a:defRPr sz="1000"/>
            </a:lvl1pPr>
          </a:lstStyle>
          <a:p>
            <a:pPr lvl="0"/>
            <a:endParaRPr lang="en-US"/>
          </a:p>
        </p:txBody>
      </p:sp>
      <p:sp>
        <p:nvSpPr>
          <p:cNvPr id="50" name="Content Placeholder 2">
            <a:extLst>
              <a:ext uri="{FF2B5EF4-FFF2-40B4-BE49-F238E27FC236}">
                <a16:creationId xmlns:a16="http://schemas.microsoft.com/office/drawing/2014/main" id="{E1581C51-0F9A-402B-BEF2-5DAB58C06D6F}"/>
              </a:ext>
            </a:extLst>
          </p:cNvPr>
          <p:cNvSpPr>
            <a:spLocks noGrp="1"/>
          </p:cNvSpPr>
          <p:nvPr>
            <p:ph sz="quarter" idx="57"/>
          </p:nvPr>
        </p:nvSpPr>
        <p:spPr>
          <a:xfrm>
            <a:off x="4677594" y="3613701"/>
            <a:ext cx="1292225" cy="153888"/>
          </a:xfrm>
        </p:spPr>
        <p:txBody>
          <a:bodyPr/>
          <a:lstStyle>
            <a:lvl1pPr marL="0" indent="0">
              <a:buNone/>
              <a:defRPr sz="1000"/>
            </a:lvl1pPr>
          </a:lstStyle>
          <a:p>
            <a:pPr lvl="0"/>
            <a:endParaRPr lang="en-US"/>
          </a:p>
        </p:txBody>
      </p:sp>
      <p:sp>
        <p:nvSpPr>
          <p:cNvPr id="51" name="Content Placeholder 2">
            <a:extLst>
              <a:ext uri="{FF2B5EF4-FFF2-40B4-BE49-F238E27FC236}">
                <a16:creationId xmlns:a16="http://schemas.microsoft.com/office/drawing/2014/main" id="{41E08777-B47C-49E0-899F-39BBF20B2596}"/>
              </a:ext>
            </a:extLst>
          </p:cNvPr>
          <p:cNvSpPr>
            <a:spLocks noGrp="1"/>
          </p:cNvSpPr>
          <p:nvPr>
            <p:ph sz="quarter" idx="58"/>
          </p:nvPr>
        </p:nvSpPr>
        <p:spPr>
          <a:xfrm>
            <a:off x="3168552" y="4003623"/>
            <a:ext cx="1292225" cy="153888"/>
          </a:xfrm>
        </p:spPr>
        <p:txBody>
          <a:bodyPr/>
          <a:lstStyle>
            <a:lvl1pPr marL="0" indent="0">
              <a:buNone/>
              <a:defRPr sz="1000"/>
            </a:lvl1pPr>
          </a:lstStyle>
          <a:p>
            <a:pPr lvl="0"/>
            <a:endParaRPr lang="en-US"/>
          </a:p>
        </p:txBody>
      </p:sp>
      <p:sp>
        <p:nvSpPr>
          <p:cNvPr id="52" name="Content Placeholder 2">
            <a:extLst>
              <a:ext uri="{FF2B5EF4-FFF2-40B4-BE49-F238E27FC236}">
                <a16:creationId xmlns:a16="http://schemas.microsoft.com/office/drawing/2014/main" id="{E4AF72BF-3326-47A8-BA0B-75AB63631EA9}"/>
              </a:ext>
            </a:extLst>
          </p:cNvPr>
          <p:cNvSpPr>
            <a:spLocks noGrp="1"/>
          </p:cNvSpPr>
          <p:nvPr>
            <p:ph sz="quarter" idx="59"/>
          </p:nvPr>
        </p:nvSpPr>
        <p:spPr>
          <a:xfrm>
            <a:off x="4677594" y="4003623"/>
            <a:ext cx="1292225" cy="153888"/>
          </a:xfrm>
        </p:spPr>
        <p:txBody>
          <a:bodyPr/>
          <a:lstStyle>
            <a:lvl1pPr marL="0" indent="0">
              <a:buNone/>
              <a:defRPr sz="1000"/>
            </a:lvl1pPr>
          </a:lstStyle>
          <a:p>
            <a:pPr lvl="0"/>
            <a:endParaRPr lang="en-US"/>
          </a:p>
        </p:txBody>
      </p:sp>
      <p:sp>
        <p:nvSpPr>
          <p:cNvPr id="63" name="Content Placeholder 2">
            <a:extLst>
              <a:ext uri="{FF2B5EF4-FFF2-40B4-BE49-F238E27FC236}">
                <a16:creationId xmlns:a16="http://schemas.microsoft.com/office/drawing/2014/main" id="{8FC6422F-243B-48B0-9830-F0610254A969}"/>
              </a:ext>
            </a:extLst>
          </p:cNvPr>
          <p:cNvSpPr>
            <a:spLocks noGrp="1"/>
          </p:cNvSpPr>
          <p:nvPr>
            <p:ph sz="quarter" idx="60"/>
          </p:nvPr>
        </p:nvSpPr>
        <p:spPr>
          <a:xfrm>
            <a:off x="6186636" y="2294978"/>
            <a:ext cx="1292225" cy="153888"/>
          </a:xfrm>
        </p:spPr>
        <p:txBody>
          <a:bodyPr/>
          <a:lstStyle>
            <a:lvl1pPr marL="0" indent="0">
              <a:buNone/>
              <a:defRPr sz="1000"/>
            </a:lvl1pPr>
          </a:lstStyle>
          <a:p>
            <a:pPr lvl="0"/>
            <a:endParaRPr lang="en-US"/>
          </a:p>
        </p:txBody>
      </p:sp>
      <p:sp>
        <p:nvSpPr>
          <p:cNvPr id="64" name="Content Placeholder 2">
            <a:extLst>
              <a:ext uri="{FF2B5EF4-FFF2-40B4-BE49-F238E27FC236}">
                <a16:creationId xmlns:a16="http://schemas.microsoft.com/office/drawing/2014/main" id="{6876EE1E-1229-4CC3-9AFD-9E6E92742511}"/>
              </a:ext>
            </a:extLst>
          </p:cNvPr>
          <p:cNvSpPr>
            <a:spLocks noGrp="1"/>
          </p:cNvSpPr>
          <p:nvPr>
            <p:ph sz="quarter" idx="61"/>
          </p:nvPr>
        </p:nvSpPr>
        <p:spPr>
          <a:xfrm>
            <a:off x="7695678" y="2294978"/>
            <a:ext cx="1292225" cy="153888"/>
          </a:xfrm>
        </p:spPr>
        <p:txBody>
          <a:bodyPr/>
          <a:lstStyle>
            <a:lvl1pPr marL="0" indent="0">
              <a:buNone/>
              <a:defRPr sz="1000"/>
            </a:lvl1pPr>
          </a:lstStyle>
          <a:p>
            <a:pPr lvl="0"/>
            <a:endParaRPr lang="en-US"/>
          </a:p>
        </p:txBody>
      </p:sp>
      <p:sp>
        <p:nvSpPr>
          <p:cNvPr id="65" name="Content Placeholder 2">
            <a:extLst>
              <a:ext uri="{FF2B5EF4-FFF2-40B4-BE49-F238E27FC236}">
                <a16:creationId xmlns:a16="http://schemas.microsoft.com/office/drawing/2014/main" id="{18E9E237-E9DF-44B1-A209-0943AF91625A}"/>
              </a:ext>
            </a:extLst>
          </p:cNvPr>
          <p:cNvSpPr>
            <a:spLocks noGrp="1"/>
          </p:cNvSpPr>
          <p:nvPr>
            <p:ph sz="quarter" idx="62"/>
          </p:nvPr>
        </p:nvSpPr>
        <p:spPr>
          <a:xfrm>
            <a:off x="6186636" y="2730183"/>
            <a:ext cx="1292225" cy="153888"/>
          </a:xfrm>
        </p:spPr>
        <p:txBody>
          <a:bodyPr/>
          <a:lstStyle>
            <a:lvl1pPr marL="0" indent="0">
              <a:buNone/>
              <a:defRPr sz="1000"/>
            </a:lvl1pPr>
          </a:lstStyle>
          <a:p>
            <a:pPr lvl="0"/>
            <a:endParaRPr lang="en-US"/>
          </a:p>
        </p:txBody>
      </p:sp>
      <p:sp>
        <p:nvSpPr>
          <p:cNvPr id="66" name="Content Placeholder 2">
            <a:extLst>
              <a:ext uri="{FF2B5EF4-FFF2-40B4-BE49-F238E27FC236}">
                <a16:creationId xmlns:a16="http://schemas.microsoft.com/office/drawing/2014/main" id="{6654FF11-0D90-4D08-B591-E9641FAB26BE}"/>
              </a:ext>
            </a:extLst>
          </p:cNvPr>
          <p:cNvSpPr>
            <a:spLocks noGrp="1"/>
          </p:cNvSpPr>
          <p:nvPr>
            <p:ph sz="quarter" idx="63"/>
          </p:nvPr>
        </p:nvSpPr>
        <p:spPr>
          <a:xfrm>
            <a:off x="7695678" y="2730183"/>
            <a:ext cx="1292225" cy="153888"/>
          </a:xfrm>
        </p:spPr>
        <p:txBody>
          <a:bodyPr/>
          <a:lstStyle>
            <a:lvl1pPr marL="0" indent="0">
              <a:buNone/>
              <a:defRPr sz="1000"/>
            </a:lvl1pPr>
          </a:lstStyle>
          <a:p>
            <a:pPr lvl="0"/>
            <a:endParaRPr lang="en-US"/>
          </a:p>
        </p:txBody>
      </p:sp>
      <p:sp>
        <p:nvSpPr>
          <p:cNvPr id="67" name="Content Placeholder 2">
            <a:extLst>
              <a:ext uri="{FF2B5EF4-FFF2-40B4-BE49-F238E27FC236}">
                <a16:creationId xmlns:a16="http://schemas.microsoft.com/office/drawing/2014/main" id="{C161B45A-281E-492D-A2D3-9A2AFFF4EAFA}"/>
              </a:ext>
            </a:extLst>
          </p:cNvPr>
          <p:cNvSpPr>
            <a:spLocks noGrp="1"/>
          </p:cNvSpPr>
          <p:nvPr>
            <p:ph sz="quarter" idx="64"/>
          </p:nvPr>
        </p:nvSpPr>
        <p:spPr>
          <a:xfrm>
            <a:off x="6186636" y="3165388"/>
            <a:ext cx="1292225" cy="153888"/>
          </a:xfrm>
        </p:spPr>
        <p:txBody>
          <a:bodyPr/>
          <a:lstStyle>
            <a:lvl1pPr marL="0" indent="0">
              <a:buNone/>
              <a:defRPr sz="1000"/>
            </a:lvl1pPr>
          </a:lstStyle>
          <a:p>
            <a:pPr lvl="0"/>
            <a:endParaRPr lang="en-US"/>
          </a:p>
        </p:txBody>
      </p:sp>
      <p:sp>
        <p:nvSpPr>
          <p:cNvPr id="68" name="Content Placeholder 2">
            <a:extLst>
              <a:ext uri="{FF2B5EF4-FFF2-40B4-BE49-F238E27FC236}">
                <a16:creationId xmlns:a16="http://schemas.microsoft.com/office/drawing/2014/main" id="{2AF5CB3D-D17C-453F-B6C4-6BA46C510A52}"/>
              </a:ext>
            </a:extLst>
          </p:cNvPr>
          <p:cNvSpPr>
            <a:spLocks noGrp="1"/>
          </p:cNvSpPr>
          <p:nvPr>
            <p:ph sz="quarter" idx="65"/>
          </p:nvPr>
        </p:nvSpPr>
        <p:spPr>
          <a:xfrm>
            <a:off x="7695678" y="3165388"/>
            <a:ext cx="1292225" cy="153888"/>
          </a:xfrm>
        </p:spPr>
        <p:txBody>
          <a:bodyPr/>
          <a:lstStyle>
            <a:lvl1pPr marL="0" indent="0">
              <a:buNone/>
              <a:defRPr sz="1000"/>
            </a:lvl1pPr>
          </a:lstStyle>
          <a:p>
            <a:pPr lvl="0"/>
            <a:endParaRPr lang="en-US"/>
          </a:p>
        </p:txBody>
      </p:sp>
      <p:sp>
        <p:nvSpPr>
          <p:cNvPr id="69" name="Content Placeholder 2">
            <a:extLst>
              <a:ext uri="{FF2B5EF4-FFF2-40B4-BE49-F238E27FC236}">
                <a16:creationId xmlns:a16="http://schemas.microsoft.com/office/drawing/2014/main" id="{1C369377-421A-45F1-B8B7-A4B2ED629023}"/>
              </a:ext>
            </a:extLst>
          </p:cNvPr>
          <p:cNvSpPr>
            <a:spLocks noGrp="1"/>
          </p:cNvSpPr>
          <p:nvPr>
            <p:ph sz="quarter" idx="66"/>
          </p:nvPr>
        </p:nvSpPr>
        <p:spPr>
          <a:xfrm>
            <a:off x="6186636" y="3600593"/>
            <a:ext cx="1292225" cy="153888"/>
          </a:xfrm>
        </p:spPr>
        <p:txBody>
          <a:bodyPr/>
          <a:lstStyle>
            <a:lvl1pPr marL="0" indent="0">
              <a:buNone/>
              <a:defRPr sz="1000"/>
            </a:lvl1pPr>
          </a:lstStyle>
          <a:p>
            <a:pPr lvl="0"/>
            <a:endParaRPr lang="en-US"/>
          </a:p>
        </p:txBody>
      </p:sp>
      <p:sp>
        <p:nvSpPr>
          <p:cNvPr id="70" name="Content Placeholder 2">
            <a:extLst>
              <a:ext uri="{FF2B5EF4-FFF2-40B4-BE49-F238E27FC236}">
                <a16:creationId xmlns:a16="http://schemas.microsoft.com/office/drawing/2014/main" id="{D222521D-8F7B-413F-BA3E-7D61417FC08E}"/>
              </a:ext>
            </a:extLst>
          </p:cNvPr>
          <p:cNvSpPr>
            <a:spLocks noGrp="1"/>
          </p:cNvSpPr>
          <p:nvPr>
            <p:ph sz="quarter" idx="67"/>
          </p:nvPr>
        </p:nvSpPr>
        <p:spPr>
          <a:xfrm>
            <a:off x="7695678" y="3600593"/>
            <a:ext cx="1292225" cy="153888"/>
          </a:xfrm>
        </p:spPr>
        <p:txBody>
          <a:bodyPr/>
          <a:lstStyle>
            <a:lvl1pPr marL="0" indent="0">
              <a:buNone/>
              <a:defRPr sz="1000"/>
            </a:lvl1pPr>
          </a:lstStyle>
          <a:p>
            <a:pPr lvl="0"/>
            <a:endParaRPr lang="en-US"/>
          </a:p>
        </p:txBody>
      </p:sp>
      <p:sp>
        <p:nvSpPr>
          <p:cNvPr id="71" name="Content Placeholder 2">
            <a:extLst>
              <a:ext uri="{FF2B5EF4-FFF2-40B4-BE49-F238E27FC236}">
                <a16:creationId xmlns:a16="http://schemas.microsoft.com/office/drawing/2014/main" id="{0DB9F7D6-80A4-44DE-A7D7-3DEE6562EF1A}"/>
              </a:ext>
            </a:extLst>
          </p:cNvPr>
          <p:cNvSpPr>
            <a:spLocks noGrp="1"/>
          </p:cNvSpPr>
          <p:nvPr>
            <p:ph sz="quarter" idx="68"/>
          </p:nvPr>
        </p:nvSpPr>
        <p:spPr>
          <a:xfrm>
            <a:off x="6186636" y="3990515"/>
            <a:ext cx="1292225" cy="153888"/>
          </a:xfrm>
        </p:spPr>
        <p:txBody>
          <a:bodyPr/>
          <a:lstStyle>
            <a:lvl1pPr marL="0" indent="0">
              <a:buNone/>
              <a:defRPr sz="1000"/>
            </a:lvl1pPr>
          </a:lstStyle>
          <a:p>
            <a:pPr lvl="0"/>
            <a:endParaRPr lang="en-US"/>
          </a:p>
        </p:txBody>
      </p:sp>
      <p:sp>
        <p:nvSpPr>
          <p:cNvPr id="72" name="Content Placeholder 2">
            <a:extLst>
              <a:ext uri="{FF2B5EF4-FFF2-40B4-BE49-F238E27FC236}">
                <a16:creationId xmlns:a16="http://schemas.microsoft.com/office/drawing/2014/main" id="{7353C91C-D923-4BF8-9C7E-C76BA935961F}"/>
              </a:ext>
            </a:extLst>
          </p:cNvPr>
          <p:cNvSpPr>
            <a:spLocks noGrp="1"/>
          </p:cNvSpPr>
          <p:nvPr>
            <p:ph sz="quarter" idx="69"/>
          </p:nvPr>
        </p:nvSpPr>
        <p:spPr>
          <a:xfrm>
            <a:off x="7695678" y="3990515"/>
            <a:ext cx="1292225" cy="153888"/>
          </a:xfrm>
        </p:spPr>
        <p:txBody>
          <a:bodyPr/>
          <a:lstStyle>
            <a:lvl1pPr marL="0" indent="0">
              <a:buNone/>
              <a:defRPr sz="1000"/>
            </a:lvl1pPr>
          </a:lstStyle>
          <a:p>
            <a:pPr lvl="0"/>
            <a:endParaRPr lang="en-US"/>
          </a:p>
        </p:txBody>
      </p:sp>
      <p:sp>
        <p:nvSpPr>
          <p:cNvPr id="74" name="Content Placeholder 2">
            <a:extLst>
              <a:ext uri="{FF2B5EF4-FFF2-40B4-BE49-F238E27FC236}">
                <a16:creationId xmlns:a16="http://schemas.microsoft.com/office/drawing/2014/main" id="{9E368CA3-38E5-4C7B-9140-8CF55CBA813B}"/>
              </a:ext>
            </a:extLst>
          </p:cNvPr>
          <p:cNvSpPr>
            <a:spLocks noGrp="1"/>
          </p:cNvSpPr>
          <p:nvPr>
            <p:ph sz="quarter" idx="70"/>
          </p:nvPr>
        </p:nvSpPr>
        <p:spPr>
          <a:xfrm>
            <a:off x="284524" y="4611446"/>
            <a:ext cx="1292225" cy="153888"/>
          </a:xfrm>
        </p:spPr>
        <p:txBody>
          <a:bodyPr/>
          <a:lstStyle>
            <a:lvl1pPr marL="0" indent="0">
              <a:buNone/>
              <a:defRPr sz="1000"/>
            </a:lvl1pPr>
          </a:lstStyle>
          <a:p>
            <a:pPr lvl="0"/>
            <a:endParaRPr lang="en-US"/>
          </a:p>
        </p:txBody>
      </p:sp>
      <p:sp>
        <p:nvSpPr>
          <p:cNvPr id="75" name="Content Placeholder 2">
            <a:extLst>
              <a:ext uri="{FF2B5EF4-FFF2-40B4-BE49-F238E27FC236}">
                <a16:creationId xmlns:a16="http://schemas.microsoft.com/office/drawing/2014/main" id="{05EF1501-1508-42C4-9969-CA383FF60D41}"/>
              </a:ext>
            </a:extLst>
          </p:cNvPr>
          <p:cNvSpPr>
            <a:spLocks noGrp="1"/>
          </p:cNvSpPr>
          <p:nvPr>
            <p:ph sz="quarter" idx="71"/>
          </p:nvPr>
        </p:nvSpPr>
        <p:spPr>
          <a:xfrm>
            <a:off x="1793566" y="4611446"/>
            <a:ext cx="1292225" cy="153888"/>
          </a:xfrm>
        </p:spPr>
        <p:txBody>
          <a:bodyPr/>
          <a:lstStyle>
            <a:lvl1pPr marL="0" indent="0">
              <a:buNone/>
              <a:defRPr sz="1000"/>
            </a:lvl1pPr>
          </a:lstStyle>
          <a:p>
            <a:pPr lvl="0"/>
            <a:endParaRPr lang="en-US"/>
          </a:p>
        </p:txBody>
      </p:sp>
      <p:sp>
        <p:nvSpPr>
          <p:cNvPr id="76" name="Content Placeholder 2">
            <a:extLst>
              <a:ext uri="{FF2B5EF4-FFF2-40B4-BE49-F238E27FC236}">
                <a16:creationId xmlns:a16="http://schemas.microsoft.com/office/drawing/2014/main" id="{327E764B-B7B9-4F66-BDEC-43797EBE1B28}"/>
              </a:ext>
            </a:extLst>
          </p:cNvPr>
          <p:cNvSpPr>
            <a:spLocks noGrp="1"/>
          </p:cNvSpPr>
          <p:nvPr>
            <p:ph sz="quarter" idx="72"/>
          </p:nvPr>
        </p:nvSpPr>
        <p:spPr>
          <a:xfrm>
            <a:off x="284524" y="5046651"/>
            <a:ext cx="1292225" cy="153888"/>
          </a:xfrm>
        </p:spPr>
        <p:txBody>
          <a:bodyPr/>
          <a:lstStyle>
            <a:lvl1pPr marL="0" indent="0">
              <a:buNone/>
              <a:defRPr sz="1000"/>
            </a:lvl1pPr>
          </a:lstStyle>
          <a:p>
            <a:pPr lvl="0"/>
            <a:endParaRPr lang="en-US"/>
          </a:p>
        </p:txBody>
      </p:sp>
      <p:sp>
        <p:nvSpPr>
          <p:cNvPr id="77" name="Content Placeholder 2">
            <a:extLst>
              <a:ext uri="{FF2B5EF4-FFF2-40B4-BE49-F238E27FC236}">
                <a16:creationId xmlns:a16="http://schemas.microsoft.com/office/drawing/2014/main" id="{141E972D-6F6F-4126-A21D-11E88F19838E}"/>
              </a:ext>
            </a:extLst>
          </p:cNvPr>
          <p:cNvSpPr>
            <a:spLocks noGrp="1"/>
          </p:cNvSpPr>
          <p:nvPr>
            <p:ph sz="quarter" idx="73"/>
          </p:nvPr>
        </p:nvSpPr>
        <p:spPr>
          <a:xfrm>
            <a:off x="1921270" y="4979750"/>
            <a:ext cx="1292225" cy="153888"/>
          </a:xfrm>
        </p:spPr>
        <p:txBody>
          <a:bodyPr/>
          <a:lstStyle>
            <a:lvl1pPr marL="0" indent="0">
              <a:buNone/>
              <a:defRPr sz="1000"/>
            </a:lvl1pPr>
          </a:lstStyle>
          <a:p>
            <a:pPr lvl="0"/>
            <a:endParaRPr lang="en-US"/>
          </a:p>
        </p:txBody>
      </p:sp>
      <p:sp>
        <p:nvSpPr>
          <p:cNvPr id="54" name="Table Placeholder 53">
            <a:extLst>
              <a:ext uri="{FF2B5EF4-FFF2-40B4-BE49-F238E27FC236}">
                <a16:creationId xmlns:a16="http://schemas.microsoft.com/office/drawing/2014/main" id="{BAED7102-0011-495C-85F3-4AD509C3562C}"/>
              </a:ext>
            </a:extLst>
          </p:cNvPr>
          <p:cNvSpPr>
            <a:spLocks noGrp="1"/>
          </p:cNvSpPr>
          <p:nvPr>
            <p:ph type="tbl" sz="quarter" idx="74"/>
          </p:nvPr>
        </p:nvSpPr>
        <p:spPr>
          <a:xfrm>
            <a:off x="9888826" y="1570732"/>
            <a:ext cx="1843087" cy="533400"/>
          </a:xfrm>
        </p:spPr>
        <p:txBody>
          <a:bodyPr/>
          <a:lstStyle/>
          <a:p>
            <a:endParaRPr lang="en-US"/>
          </a:p>
        </p:txBody>
      </p:sp>
      <p:grpSp>
        <p:nvGrpSpPr>
          <p:cNvPr id="53" name="Group 52">
            <a:extLst>
              <a:ext uri="{FF2B5EF4-FFF2-40B4-BE49-F238E27FC236}">
                <a16:creationId xmlns:a16="http://schemas.microsoft.com/office/drawing/2014/main" id="{81958613-78F6-4364-A59F-A9C720EC7C2A}"/>
              </a:ext>
              <a:ext uri="{C183D7F6-B498-43B3-948B-1728B52AA6E4}">
                <adec:decorative xmlns:adec="http://schemas.microsoft.com/office/drawing/2017/decorative" val="1"/>
              </a:ext>
            </a:extLst>
          </p:cNvPr>
          <p:cNvGrpSpPr/>
          <p:nvPr userDrawn="1"/>
        </p:nvGrpSpPr>
        <p:grpSpPr>
          <a:xfrm>
            <a:off x="152247" y="1450579"/>
            <a:ext cx="11790205" cy="5336653"/>
            <a:chOff x="152247" y="1450579"/>
            <a:chExt cx="11790205" cy="5336653"/>
          </a:xfrm>
        </p:grpSpPr>
        <p:sp>
          <p:nvSpPr>
            <p:cNvPr id="98" name="Rectangle 97">
              <a:extLst>
                <a:ext uri="{FF2B5EF4-FFF2-40B4-BE49-F238E27FC236}">
                  <a16:creationId xmlns:a16="http://schemas.microsoft.com/office/drawing/2014/main" id="{14099D49-800D-48EC-A1DF-DEC5FDE7EDA0}"/>
                </a:ext>
                <a:ext uri="{C183D7F6-B498-43B3-948B-1728B52AA6E4}">
                  <adec:decorative xmlns:adec="http://schemas.microsoft.com/office/drawing/2017/decorative" val="1"/>
                </a:ext>
              </a:extLst>
            </p:cNvPr>
            <p:cNvSpPr/>
            <p:nvPr userDrawn="1"/>
          </p:nvSpPr>
          <p:spPr>
            <a:xfrm>
              <a:off x="152247" y="1450579"/>
              <a:ext cx="11790205" cy="5336653"/>
            </a:xfrm>
            <a:prstGeom prst="rect">
              <a:avLst/>
            </a:prstGeom>
            <a:solidFill>
              <a:srgbClr val="EEEEEE"/>
            </a:solidFill>
            <a:ln>
              <a:noFill/>
            </a:ln>
            <a:effectLst/>
          </p:spPr>
          <p:style>
            <a:lnRef idx="2">
              <a:schemeClr val="dk2">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2">
                <a:hueOff val="0"/>
                <a:satOff val="0"/>
                <a:lumOff val="0"/>
                <a:alphaOff val="0"/>
              </a:schemeClr>
            </a:fontRef>
          </p:style>
          <p:txBody>
            <a:bodyPr spcFirstLastPara="0" vert="horz" wrap="square" lIns="0" tIns="21336" rIns="0" bIns="21336" numCol="1" spcCol="1270" anchor="ctr" anchorCtr="0">
              <a:noAutofit/>
            </a:bodyPr>
            <a:lstStyle/>
            <a:p>
              <a:pPr marL="0" marR="0" lvl="0" indent="0" algn="ctr" defTabSz="711200" rtl="0" eaLnBrk="1" fontAlgn="auto" latinLnBrk="0" hangingPunct="1">
                <a:lnSpc>
                  <a:spcPct val="90000"/>
                </a:lnSpc>
                <a:spcBef>
                  <a:spcPct val="0"/>
                </a:spcBef>
                <a:spcAft>
                  <a:spcPct val="35000"/>
                </a:spcAft>
                <a:buClrTx/>
                <a:buSzTx/>
                <a:buFontTx/>
                <a:buNone/>
                <a:tabLst/>
                <a:defRPr/>
              </a:pPr>
              <a:endParaRPr kumimoji="0" lang="en-US" sz="1100" b="1" i="0" u="none" strike="noStrike" kern="1200" cap="none" spc="0" normalizeH="0" baseline="0" noProof="0">
                <a:ln>
                  <a:noFill/>
                </a:ln>
                <a:solidFill>
                  <a:srgbClr val="E7E6E6">
                    <a:lumMod val="25000"/>
                  </a:srgbClr>
                </a:solidFill>
                <a:effectLst/>
                <a:uLnTx/>
                <a:uFillTx/>
                <a:latin typeface="Segoe UI" panose="020B0502040204020203" pitchFamily="34" charset="0"/>
                <a:ea typeface="+mn-ea"/>
                <a:cs typeface="Segoe UI" panose="020B0502040204020203" pitchFamily="34" charset="0"/>
              </a:endParaRPr>
            </a:p>
          </p:txBody>
        </p:sp>
        <p:cxnSp>
          <p:nvCxnSpPr>
            <p:cNvPr id="79" name="Straight Connector 78">
              <a:extLst>
                <a:ext uri="{FF2B5EF4-FFF2-40B4-BE49-F238E27FC236}">
                  <a16:creationId xmlns:a16="http://schemas.microsoft.com/office/drawing/2014/main" id="{620D3F4F-4734-4E17-A99B-778987F12DAF}"/>
                </a:ext>
                <a:ext uri="{C183D7F6-B498-43B3-948B-1728B52AA6E4}">
                  <adec:decorative xmlns:adec="http://schemas.microsoft.com/office/drawing/2017/decorative" val="1"/>
                </a:ext>
              </a:extLst>
            </p:cNvPr>
            <p:cNvCxnSpPr/>
            <p:nvPr userDrawn="1"/>
          </p:nvCxnSpPr>
          <p:spPr>
            <a:xfrm>
              <a:off x="2440006" y="2433582"/>
              <a:ext cx="163913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0" name="Connector: Elbow 79">
              <a:extLst>
                <a:ext uri="{FF2B5EF4-FFF2-40B4-BE49-F238E27FC236}">
                  <a16:creationId xmlns:a16="http://schemas.microsoft.com/office/drawing/2014/main" id="{D29C8C74-94ED-403E-8B84-56D4258B42A5}"/>
                </a:ext>
                <a:ext uri="{C183D7F6-B498-43B3-948B-1728B52AA6E4}">
                  <adec:decorative xmlns:adec="http://schemas.microsoft.com/office/drawing/2017/decorative" val="1"/>
                </a:ext>
              </a:extLst>
            </p:cNvPr>
            <p:cNvCxnSpPr>
              <a:cxnSpLocks/>
            </p:cNvCxnSpPr>
            <p:nvPr userDrawn="1"/>
          </p:nvCxnSpPr>
          <p:spPr>
            <a:xfrm>
              <a:off x="4205280" y="2433582"/>
              <a:ext cx="3260968" cy="12700"/>
            </a:xfrm>
            <a:prstGeom prst="bentConnector3">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4A0F9696-74DA-471D-88F4-F57390FDC3AF}"/>
                </a:ext>
                <a:ext uri="{C183D7F6-B498-43B3-948B-1728B52AA6E4}">
                  <adec:decorative xmlns:adec="http://schemas.microsoft.com/office/drawing/2017/decorative" val="1"/>
                </a:ext>
              </a:extLst>
            </p:cNvPr>
            <p:cNvCxnSpPr/>
            <p:nvPr userDrawn="1"/>
          </p:nvCxnSpPr>
          <p:spPr>
            <a:xfrm>
              <a:off x="9311815" y="2433582"/>
              <a:ext cx="1552529"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995352F0-DD89-4F4B-BE75-060B04EFB677}"/>
                </a:ext>
                <a:ext uri="{C183D7F6-B498-43B3-948B-1728B52AA6E4}">
                  <adec:decorative xmlns:adec="http://schemas.microsoft.com/office/drawing/2017/decorative" val="1"/>
                </a:ext>
              </a:extLst>
            </p:cNvPr>
            <p:cNvCxnSpPr/>
            <p:nvPr userDrawn="1"/>
          </p:nvCxnSpPr>
          <p:spPr>
            <a:xfrm>
              <a:off x="361559" y="3209047"/>
              <a:ext cx="11371582"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E7CAC369-B573-40D1-9DD0-899E0B684136}"/>
                </a:ext>
                <a:ext uri="{C183D7F6-B498-43B3-948B-1728B52AA6E4}">
                  <adec:decorative xmlns:adec="http://schemas.microsoft.com/office/drawing/2017/decorative" val="1"/>
                </a:ext>
              </a:extLst>
            </p:cNvPr>
            <p:cNvCxnSpPr/>
            <p:nvPr userDrawn="1"/>
          </p:nvCxnSpPr>
          <p:spPr>
            <a:xfrm flipV="1">
              <a:off x="7621045" y="2433582"/>
              <a:ext cx="1564633" cy="9818"/>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84" name="Rettangolo 29">
              <a:extLst>
                <a:ext uri="{FF2B5EF4-FFF2-40B4-BE49-F238E27FC236}">
                  <a16:creationId xmlns:a16="http://schemas.microsoft.com/office/drawing/2014/main" id="{77C1C744-D3BC-4942-BE94-EA49E2955852}"/>
                </a:ext>
                <a:ext uri="{C183D7F6-B498-43B3-948B-1728B52AA6E4}">
                  <adec:decorative xmlns:adec="http://schemas.microsoft.com/office/drawing/2017/decorative" val="1"/>
                </a:ext>
              </a:extLst>
            </p:cNvPr>
            <p:cNvSpPr/>
            <p:nvPr userDrawn="1"/>
          </p:nvSpPr>
          <p:spPr>
            <a:xfrm>
              <a:off x="3502135" y="3646046"/>
              <a:ext cx="1280160" cy="54885"/>
            </a:xfrm>
            <a:prstGeom prst="rect">
              <a:avLst/>
            </a:prstGeom>
            <a:solidFill>
              <a:schemeClr val="accent1">
                <a:lumMod val="75000"/>
              </a:schemeClr>
            </a:solidFill>
          </p:spPr>
          <p:txBody>
            <a:bodyPr wrap="square" lIns="0" tIns="0" rIns="0" bIns="91440" anchor="b">
              <a:no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4472C4">
                    <a:lumMod val="75000"/>
                  </a:srgbClr>
                </a:solidFill>
                <a:effectLst/>
                <a:uLnTx/>
                <a:uFillTx/>
                <a:latin typeface="Segoe UI Semibold"/>
                <a:ea typeface="+mn-ea"/>
                <a:cs typeface="+mn-cs"/>
              </a:endParaRPr>
            </a:p>
          </p:txBody>
        </p:sp>
        <p:sp>
          <p:nvSpPr>
            <p:cNvPr id="85" name="Rettangolo 29">
              <a:extLst>
                <a:ext uri="{FF2B5EF4-FFF2-40B4-BE49-F238E27FC236}">
                  <a16:creationId xmlns:a16="http://schemas.microsoft.com/office/drawing/2014/main" id="{9830395A-8027-4673-93F9-63CA8E33921D}"/>
                </a:ext>
                <a:ext uri="{C183D7F6-B498-43B3-948B-1728B52AA6E4}">
                  <adec:decorative xmlns:adec="http://schemas.microsoft.com/office/drawing/2017/decorative" val="1"/>
                </a:ext>
              </a:extLst>
            </p:cNvPr>
            <p:cNvSpPr/>
            <p:nvPr userDrawn="1"/>
          </p:nvSpPr>
          <p:spPr>
            <a:xfrm>
              <a:off x="5194430" y="3640110"/>
              <a:ext cx="1280160" cy="54887"/>
            </a:xfrm>
            <a:prstGeom prst="rect">
              <a:avLst/>
            </a:prstGeom>
            <a:solidFill>
              <a:schemeClr val="accent1">
                <a:lumMod val="75000"/>
              </a:schemeClr>
            </a:solidFill>
          </p:spPr>
          <p:txBody>
            <a:bodyPr wrap="square" lIns="0" tIns="0" rIns="0" bIns="91440" anchor="b">
              <a:no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4472C4">
                    <a:lumMod val="75000"/>
                  </a:srgbClr>
                </a:solidFill>
                <a:effectLst/>
                <a:uLnTx/>
                <a:uFillTx/>
                <a:latin typeface="Segoe UI Semibold"/>
                <a:ea typeface="+mn-ea"/>
                <a:cs typeface="+mn-cs"/>
              </a:endParaRPr>
            </a:p>
          </p:txBody>
        </p:sp>
        <p:sp>
          <p:nvSpPr>
            <p:cNvPr id="86" name="Rettangolo 29">
              <a:extLst>
                <a:ext uri="{FF2B5EF4-FFF2-40B4-BE49-F238E27FC236}">
                  <a16:creationId xmlns:a16="http://schemas.microsoft.com/office/drawing/2014/main" id="{04A2FEE0-FF1F-47A3-A085-D0BCBFB50B80}"/>
                </a:ext>
                <a:ext uri="{C183D7F6-B498-43B3-948B-1728B52AA6E4}">
                  <adec:decorative xmlns:adec="http://schemas.microsoft.com/office/drawing/2017/decorative" val="1"/>
                </a:ext>
              </a:extLst>
            </p:cNvPr>
            <p:cNvSpPr/>
            <p:nvPr userDrawn="1"/>
          </p:nvSpPr>
          <p:spPr>
            <a:xfrm>
              <a:off x="6889240" y="3641784"/>
              <a:ext cx="1280160" cy="54887"/>
            </a:xfrm>
            <a:prstGeom prst="rect">
              <a:avLst/>
            </a:prstGeom>
            <a:solidFill>
              <a:schemeClr val="accent1">
                <a:lumMod val="75000"/>
              </a:schemeClr>
            </a:solidFill>
          </p:spPr>
          <p:txBody>
            <a:bodyPr wrap="square" lIns="0" tIns="0" rIns="0" bIns="91440" anchor="b">
              <a:no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4472C4">
                    <a:lumMod val="75000"/>
                  </a:srgbClr>
                </a:solidFill>
                <a:effectLst/>
                <a:uLnTx/>
                <a:uFillTx/>
                <a:latin typeface="Segoe UI Semibold"/>
                <a:ea typeface="+mn-ea"/>
                <a:cs typeface="+mn-cs"/>
              </a:endParaRPr>
            </a:p>
          </p:txBody>
        </p:sp>
        <p:sp>
          <p:nvSpPr>
            <p:cNvPr id="87" name="Rettangolo 29">
              <a:extLst>
                <a:ext uri="{FF2B5EF4-FFF2-40B4-BE49-F238E27FC236}">
                  <a16:creationId xmlns:a16="http://schemas.microsoft.com/office/drawing/2014/main" id="{19D1D48C-66C8-40D7-9835-E18AD2A2C5CF}"/>
                </a:ext>
                <a:ext uri="{C183D7F6-B498-43B3-948B-1728B52AA6E4}">
                  <adec:decorative xmlns:adec="http://schemas.microsoft.com/office/drawing/2017/decorative" val="1"/>
                </a:ext>
              </a:extLst>
            </p:cNvPr>
            <p:cNvSpPr/>
            <p:nvPr userDrawn="1"/>
          </p:nvSpPr>
          <p:spPr>
            <a:xfrm>
              <a:off x="8608666" y="3641784"/>
              <a:ext cx="1280160" cy="54887"/>
            </a:xfrm>
            <a:prstGeom prst="rect">
              <a:avLst/>
            </a:prstGeom>
            <a:solidFill>
              <a:schemeClr val="accent1">
                <a:lumMod val="75000"/>
              </a:schemeClr>
            </a:solidFill>
          </p:spPr>
          <p:txBody>
            <a:bodyPr wrap="square" lIns="0" tIns="0" rIns="0" bIns="91440" anchor="b">
              <a:no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4472C4">
                    <a:lumMod val="75000"/>
                  </a:srgbClr>
                </a:solidFill>
                <a:effectLst/>
                <a:uLnTx/>
                <a:uFillTx/>
                <a:latin typeface="Segoe UI Semibold"/>
                <a:ea typeface="+mn-ea"/>
                <a:cs typeface="+mn-cs"/>
              </a:endParaRPr>
            </a:p>
          </p:txBody>
        </p:sp>
        <p:sp>
          <p:nvSpPr>
            <p:cNvPr id="88" name="Rettangolo 29">
              <a:extLst>
                <a:ext uri="{FF2B5EF4-FFF2-40B4-BE49-F238E27FC236}">
                  <a16:creationId xmlns:a16="http://schemas.microsoft.com/office/drawing/2014/main" id="{294009B3-8CEB-4A04-A00D-73F0E3650628}"/>
                </a:ext>
                <a:ext uri="{C183D7F6-B498-43B3-948B-1728B52AA6E4}">
                  <adec:decorative xmlns:adec="http://schemas.microsoft.com/office/drawing/2017/decorative" val="1"/>
                </a:ext>
              </a:extLst>
            </p:cNvPr>
            <p:cNvSpPr/>
            <p:nvPr userDrawn="1"/>
          </p:nvSpPr>
          <p:spPr>
            <a:xfrm>
              <a:off x="10314989" y="3639501"/>
              <a:ext cx="1280160" cy="54887"/>
            </a:xfrm>
            <a:prstGeom prst="rect">
              <a:avLst/>
            </a:prstGeom>
            <a:solidFill>
              <a:schemeClr val="accent1">
                <a:lumMod val="75000"/>
              </a:schemeClr>
            </a:solidFill>
          </p:spPr>
          <p:txBody>
            <a:bodyPr wrap="square" lIns="0" tIns="0" rIns="0" bIns="91440" anchor="b">
              <a:no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4472C4">
                    <a:lumMod val="75000"/>
                  </a:srgbClr>
                </a:solidFill>
                <a:effectLst/>
                <a:uLnTx/>
                <a:uFillTx/>
                <a:latin typeface="Segoe UI Semibold"/>
                <a:ea typeface="+mn-ea"/>
                <a:cs typeface="+mn-cs"/>
              </a:endParaRPr>
            </a:p>
          </p:txBody>
        </p:sp>
        <p:sp>
          <p:nvSpPr>
            <p:cNvPr id="89" name="Rettangolo 29">
              <a:extLst>
                <a:ext uri="{FF2B5EF4-FFF2-40B4-BE49-F238E27FC236}">
                  <a16:creationId xmlns:a16="http://schemas.microsoft.com/office/drawing/2014/main" id="{7A73E6BC-E06A-45CC-BF55-3CF19315A71B}"/>
                </a:ext>
                <a:ext uri="{C183D7F6-B498-43B3-948B-1728B52AA6E4}">
                  <adec:decorative xmlns:adec="http://schemas.microsoft.com/office/drawing/2017/decorative" val="1"/>
                </a:ext>
              </a:extLst>
            </p:cNvPr>
            <p:cNvSpPr/>
            <p:nvPr userDrawn="1"/>
          </p:nvSpPr>
          <p:spPr>
            <a:xfrm>
              <a:off x="1726077" y="3646046"/>
              <a:ext cx="1280160" cy="54885"/>
            </a:xfrm>
            <a:prstGeom prst="rect">
              <a:avLst/>
            </a:prstGeom>
            <a:solidFill>
              <a:schemeClr val="accent1">
                <a:lumMod val="75000"/>
              </a:schemeClr>
            </a:solidFill>
          </p:spPr>
          <p:txBody>
            <a:bodyPr wrap="square" lIns="0" tIns="0" rIns="0" bIns="91440" anchor="b">
              <a:no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4472C4">
                    <a:lumMod val="75000"/>
                  </a:srgbClr>
                </a:solidFill>
                <a:effectLst/>
                <a:uLnTx/>
                <a:uFillTx/>
                <a:latin typeface="Segoe UI Semibold"/>
                <a:ea typeface="+mn-ea"/>
                <a:cs typeface="+mn-cs"/>
              </a:endParaRPr>
            </a:p>
          </p:txBody>
        </p:sp>
        <p:cxnSp>
          <p:nvCxnSpPr>
            <p:cNvPr id="90" name="Straight Connector 89">
              <a:extLst>
                <a:ext uri="{FF2B5EF4-FFF2-40B4-BE49-F238E27FC236}">
                  <a16:creationId xmlns:a16="http://schemas.microsoft.com/office/drawing/2014/main" id="{EF9F53B2-4429-4E9B-A46D-2E890D1ABC00}"/>
                </a:ext>
                <a:ext uri="{C183D7F6-B498-43B3-948B-1728B52AA6E4}">
                  <adec:decorative xmlns:adec="http://schemas.microsoft.com/office/drawing/2017/decorative" val="1"/>
                </a:ext>
              </a:extLst>
            </p:cNvPr>
            <p:cNvCxnSpPr/>
            <p:nvPr userDrawn="1"/>
          </p:nvCxnSpPr>
          <p:spPr>
            <a:xfrm>
              <a:off x="391724" y="4203275"/>
              <a:ext cx="11371582"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B044C4F3-EC4B-4D41-A2C3-27106BF65671}"/>
                </a:ext>
                <a:ext uri="{C183D7F6-B498-43B3-948B-1728B52AA6E4}">
                  <adec:decorative xmlns:adec="http://schemas.microsoft.com/office/drawing/2017/decorative" val="1"/>
                </a:ext>
              </a:extLst>
            </p:cNvPr>
            <p:cNvCxnSpPr>
              <a:cxnSpLocks/>
            </p:cNvCxnSpPr>
            <p:nvPr userDrawn="1"/>
          </p:nvCxnSpPr>
          <p:spPr>
            <a:xfrm>
              <a:off x="4977456" y="4393598"/>
              <a:ext cx="0" cy="2039257"/>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75C7BB2A-52A1-46FA-A05B-059F7AEE8F4A}"/>
                </a:ext>
                <a:ext uri="{C183D7F6-B498-43B3-948B-1728B52AA6E4}">
                  <adec:decorative xmlns:adec="http://schemas.microsoft.com/office/drawing/2017/decorative" val="1"/>
                </a:ext>
              </a:extLst>
            </p:cNvPr>
            <p:cNvCxnSpPr>
              <a:cxnSpLocks/>
            </p:cNvCxnSpPr>
            <p:nvPr userDrawn="1"/>
          </p:nvCxnSpPr>
          <p:spPr>
            <a:xfrm>
              <a:off x="6685050" y="4393598"/>
              <a:ext cx="0" cy="2039257"/>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985714A0-3A32-4ADD-A189-8EDDFB871495}"/>
                </a:ext>
                <a:ext uri="{C183D7F6-B498-43B3-948B-1728B52AA6E4}">
                  <adec:decorative xmlns:adec="http://schemas.microsoft.com/office/drawing/2017/decorative" val="1"/>
                </a:ext>
              </a:extLst>
            </p:cNvPr>
            <p:cNvCxnSpPr>
              <a:cxnSpLocks/>
            </p:cNvCxnSpPr>
            <p:nvPr userDrawn="1"/>
          </p:nvCxnSpPr>
          <p:spPr>
            <a:xfrm>
              <a:off x="8392644" y="4393598"/>
              <a:ext cx="0" cy="2039257"/>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34B681EA-D689-4183-A174-D537391D4F7A}"/>
                </a:ext>
                <a:ext uri="{C183D7F6-B498-43B3-948B-1728B52AA6E4}">
                  <adec:decorative xmlns:adec="http://schemas.microsoft.com/office/drawing/2017/decorative" val="1"/>
                </a:ext>
              </a:extLst>
            </p:cNvPr>
            <p:cNvCxnSpPr>
              <a:cxnSpLocks/>
            </p:cNvCxnSpPr>
            <p:nvPr userDrawn="1"/>
          </p:nvCxnSpPr>
          <p:spPr>
            <a:xfrm>
              <a:off x="10100240" y="4393598"/>
              <a:ext cx="0" cy="2039257"/>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86063AA3-03E9-47F9-B469-A36088F3B3E0}"/>
                </a:ext>
                <a:ext uri="{C183D7F6-B498-43B3-948B-1728B52AA6E4}">
                  <adec:decorative xmlns:adec="http://schemas.microsoft.com/office/drawing/2017/decorative" val="1"/>
                </a:ext>
              </a:extLst>
            </p:cNvPr>
            <p:cNvCxnSpPr>
              <a:cxnSpLocks/>
            </p:cNvCxnSpPr>
            <p:nvPr userDrawn="1"/>
          </p:nvCxnSpPr>
          <p:spPr>
            <a:xfrm>
              <a:off x="1562268" y="4393598"/>
              <a:ext cx="0" cy="2039257"/>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B4C4266F-5D1A-498C-8845-7523D7EE3176}"/>
                </a:ext>
                <a:ext uri="{C183D7F6-B498-43B3-948B-1728B52AA6E4}">
                  <adec:decorative xmlns:adec="http://schemas.microsoft.com/office/drawing/2017/decorative" val="1"/>
                </a:ext>
              </a:extLst>
            </p:cNvPr>
            <p:cNvCxnSpPr>
              <a:cxnSpLocks/>
            </p:cNvCxnSpPr>
            <p:nvPr userDrawn="1"/>
          </p:nvCxnSpPr>
          <p:spPr>
            <a:xfrm>
              <a:off x="3269862" y="4393598"/>
              <a:ext cx="0" cy="2039257"/>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232940933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466.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232F15-316F-444E-8121-FC537B2C0B9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84304C1-6C21-4678-89F0-A338BD3C922B}"/>
              </a:ext>
            </a:extLst>
          </p:cNvPr>
          <p:cNvSpPr>
            <a:spLocks noGrp="1"/>
          </p:cNvSpPr>
          <p:nvPr>
            <p:ph sz="quarter" idx="10"/>
          </p:nvPr>
        </p:nvSpPr>
        <p:spPr>
          <a:xfrm>
            <a:off x="938213" y="1431509"/>
            <a:ext cx="1968500" cy="301749"/>
          </a:xfrm>
        </p:spPr>
        <p:txBody>
          <a:bodyPr/>
          <a:lstStyle>
            <a:lvl1pPr marL="0" indent="0">
              <a:buNone/>
              <a:defRPr/>
            </a:lvl1pPr>
          </a:lstStyle>
          <a:p>
            <a:pPr lvl="0"/>
            <a:endParaRPr lang="en-US"/>
          </a:p>
        </p:txBody>
      </p:sp>
    </p:spTree>
    <p:custDataLst>
      <p:tags r:id="rId1"/>
    </p:custDataLst>
    <p:extLst>
      <p:ext uri="{BB962C8B-B14F-4D97-AF65-F5344CB8AC3E}">
        <p14:creationId xmlns:p14="http://schemas.microsoft.com/office/powerpoint/2010/main" val="236093788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46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4251386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468.xml><?xml version="1.0" encoding="utf-8"?>
<p:sldLayout xmlns:a="http://schemas.openxmlformats.org/drawingml/2006/main" xmlns:r="http://schemas.openxmlformats.org/officeDocument/2006/relationships" xmlns:p="http://schemas.openxmlformats.org/presentationml/2006/main" preserve="1" userDrawn="1">
  <p:cSld name="1_Thank you slide">
    <p:bg>
      <p:bgRef idx="1001">
        <a:schemeClr val="bg2"/>
      </p:bgRef>
    </p:bg>
    <p:spTree>
      <p:nvGrpSpPr>
        <p:cNvPr id="1" name=""/>
        <p:cNvGrpSpPr/>
        <p:nvPr/>
      </p:nvGrpSpPr>
      <p:grpSpPr>
        <a:xfrm>
          <a:off x="0" y="0"/>
          <a:ext cx="0" cy="0"/>
          <a:chOff x="0" y="0"/>
          <a:chExt cx="0" cy="0"/>
        </a:xfrm>
      </p:grpSpPr>
      <p:pic>
        <p:nvPicPr>
          <p:cNvPr id="10" name="MS logo gray - EMF" descr="Microsoft logo, gray text version">
            <a:extLst>
              <a:ext uri="{FF2B5EF4-FFF2-40B4-BE49-F238E27FC236}">
                <a16:creationId xmlns:a16="http://schemas.microsoft.com/office/drawing/2014/main" id="{A9F5AF9C-080C-4E3C-92EA-67D4B3D99FA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41266263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69.xml><?xml version="1.0" encoding="utf-8"?>
<p:sldLayout xmlns:a="http://schemas.openxmlformats.org/drawingml/2006/main" xmlns:r="http://schemas.openxmlformats.org/officeDocument/2006/relationships" xmlns:p="http://schemas.openxmlformats.org/presentationml/2006/main" preserve="1" userDrawn="1">
  <p:cSld name="Thank you slide">
    <p:bg>
      <p:bgRef idx="1001">
        <a:schemeClr val="bg2"/>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F655746-0C3B-471F-A078-7ABA6DFB5964}"/>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a:extLst>
              <a:ext uri="{FF2B5EF4-FFF2-40B4-BE49-F238E27FC236}">
                <a16:creationId xmlns:a16="http://schemas.microsoft.com/office/drawing/2014/main" id="{9C53D068-1EFE-4D02-84E8-90FD7FBD3FAB}"/>
              </a:ext>
            </a:extLst>
          </p:cNvPr>
          <p:cNvSpPr/>
          <p:nvPr userDrawn="1"/>
        </p:nvSpPr>
        <p:spPr bwMode="auto">
          <a:xfrm>
            <a:off x="1" y="0"/>
            <a:ext cx="9009380" cy="6857999"/>
          </a:xfrm>
          <a:prstGeom prst="rect">
            <a:avLst/>
          </a:prstGeom>
          <a:gradFill flip="none" rotWithShape="1">
            <a:gsLst>
              <a:gs pos="0">
                <a:schemeClr val="bg1">
                  <a:alpha val="0"/>
                </a:schemeClr>
              </a:gs>
              <a:gs pos="100000">
                <a:schemeClr val="bg1">
                  <a:alpha val="92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6" name="MS logo gray - EMF" descr="Microsoft logo, gray text version">
            <a:extLst>
              <a:ext uri="{FF2B5EF4-FFF2-40B4-BE49-F238E27FC236}">
                <a16:creationId xmlns:a16="http://schemas.microsoft.com/office/drawing/2014/main" id="{BC5F6987-CC3A-4E6C-894C-CBF9ADBA60E6}"/>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Tree>
    <p:custDataLst>
      <p:tags r:id="rId1"/>
    </p:custDataLst>
    <p:extLst>
      <p:ext uri="{BB962C8B-B14F-4D97-AF65-F5344CB8AC3E}">
        <p14:creationId xmlns:p14="http://schemas.microsoft.com/office/powerpoint/2010/main" val="414642984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grpSp>
        <p:nvGrpSpPr>
          <p:cNvPr id="7" name="Group 6">
            <a:extLst>
              <a:ext uri="{FF2B5EF4-FFF2-40B4-BE49-F238E27FC236}">
                <a16:creationId xmlns:a16="http://schemas.microsoft.com/office/drawing/2014/main" id="{D93F0F27-6B90-4485-A3C5-1C1E05E189E8}"/>
              </a:ext>
            </a:extLst>
          </p:cNvPr>
          <p:cNvGrpSpPr/>
          <p:nvPr userDrawn="1"/>
        </p:nvGrpSpPr>
        <p:grpSpPr>
          <a:xfrm>
            <a:off x="436378" y="6431031"/>
            <a:ext cx="11326085" cy="95058"/>
            <a:chOff x="445128" y="6559056"/>
            <a:chExt cx="11553197" cy="96950"/>
          </a:xfrm>
        </p:grpSpPr>
        <p:sp>
          <p:nvSpPr>
            <p:cNvPr id="8" name="TextBox 7">
              <a:extLst>
                <a:ext uri="{FF2B5EF4-FFF2-40B4-BE49-F238E27FC236}">
                  <a16:creationId xmlns:a16="http://schemas.microsoft.com/office/drawing/2014/main" id="{AE9C5276-7B68-429C-9DA6-E4F27E0CA047}"/>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908476003"/>
      </p:ext>
    </p:extLst>
  </p:cSld>
  <p:clrMapOvr>
    <a:masterClrMapping/>
  </p:clrMapOvr>
  <p:transition>
    <p:fade/>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6" name="MS logo gray - EMF" descr="Microsoft logo, gray text version">
            <a:extLst>
              <a:ext uri="{FF2B5EF4-FFF2-40B4-BE49-F238E27FC236}">
                <a16:creationId xmlns:a16="http://schemas.microsoft.com/office/drawing/2014/main" id="{BC5F6987-CC3A-4E6C-894C-CBF9ADBA60E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Tree>
    <p:extLst>
      <p:ext uri="{BB962C8B-B14F-4D97-AF65-F5344CB8AC3E}">
        <p14:creationId xmlns:p14="http://schemas.microsoft.com/office/powerpoint/2010/main" val="139993055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71.xml><?xml version="1.0" encoding="utf-8"?>
<p:sldLayout xmlns:a="http://schemas.openxmlformats.org/drawingml/2006/main" xmlns:r="http://schemas.openxmlformats.org/officeDocument/2006/relationships" xmlns:p="http://schemas.openxmlformats.org/presentationml/2006/main" preserve="1" userDrawn="1">
  <p:cSld name="Closing logo slide 2">
    <p:bg>
      <p:bgPr>
        <a:solidFill>
          <a:schemeClr val="tx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soli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51DB862E-72AA-4C30-A691-0483264F197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84522" y="407277"/>
            <a:ext cx="1765795" cy="649629"/>
          </a:xfrm>
          <a:prstGeom prst="rect">
            <a:avLst/>
          </a:prstGeom>
        </p:spPr>
      </p:pic>
    </p:spTree>
    <p:extLst>
      <p:ext uri="{BB962C8B-B14F-4D97-AF65-F5344CB8AC3E}">
        <p14:creationId xmlns:p14="http://schemas.microsoft.com/office/powerpoint/2010/main" val="240627335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7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9216952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73.xml><?xml version="1.0" encoding="utf-8"?>
<p:sldLayout xmlns:a="http://schemas.openxmlformats.org/drawingml/2006/main" xmlns:r="http://schemas.openxmlformats.org/officeDocument/2006/relationships" xmlns:p="http://schemas.openxmlformats.org/presentationml/2006/main" preserve="1" userDrawn="1">
  <p:cSld name="Icon librar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63546" y="425183"/>
            <a:ext cx="5288906" cy="120674"/>
          </a:xfrm>
        </p:spPr>
        <p:txBody>
          <a:bodyPr wrap="square" lIns="0" tIns="0" rIns="0" bIns="0" anchor="ctr">
            <a:spAutoFit/>
          </a:bodyPr>
          <a:lstStyle>
            <a:lvl1pPr>
              <a:defRPr sz="784" spc="0">
                <a:gradFill>
                  <a:gsLst>
                    <a:gs pos="0">
                      <a:schemeClr val="tx1">
                        <a:lumMod val="60000"/>
                        <a:lumOff val="40000"/>
                      </a:schemeClr>
                    </a:gs>
                    <a:gs pos="100000">
                      <a:schemeClr val="tx1">
                        <a:lumMod val="60000"/>
                        <a:lumOff val="40000"/>
                      </a:schemeClr>
                    </a:gs>
                  </a:gsLst>
                  <a:lin ang="5400000" scaled="0"/>
                </a:gradFill>
                <a:latin typeface="Segoe UI Semibold" panose="020B0702040204020203" pitchFamily="34" charset="0"/>
                <a:cs typeface="Segoe UI Semibold" panose="020B0702040204020203" pitchFamily="34" charset="0"/>
              </a:defRPr>
            </a:lvl1pPr>
          </a:lstStyle>
          <a:p>
            <a:r>
              <a:rPr lang="en-US"/>
              <a:t>Section title</a:t>
            </a:r>
          </a:p>
        </p:txBody>
      </p:sp>
      <p:sp>
        <p:nvSpPr>
          <p:cNvPr id="3" name="TextBox 2"/>
          <p:cNvSpPr txBox="1"/>
          <p:nvPr userDrawn="1"/>
        </p:nvSpPr>
        <p:spPr>
          <a:xfrm>
            <a:off x="445198" y="431210"/>
            <a:ext cx="2065142" cy="108619"/>
          </a:xfrm>
          <a:prstGeom prst="rect">
            <a:avLst/>
          </a:prstGeom>
        </p:spPr>
        <p:txBody>
          <a:bodyPr vert="horz" wrap="square" lIns="0" tIns="0" rIns="0" bIns="0" rtlCol="0" anchor="ctr">
            <a:spAutoFit/>
          </a:bodyPr>
          <a:lstStyle>
            <a:lvl1pPr algn="l" defTabSz="932742" eaLnBrk="1" latinLnBrk="0" hangingPunct="1">
              <a:lnSpc>
                <a:spcPct val="90000"/>
              </a:lnSpc>
              <a:spcBef>
                <a:spcPct val="0"/>
              </a:spcBef>
              <a:buNone/>
              <a:defRPr lang="en-US" sz="1000" b="0" cap="none" spc="0" baseline="0" dirty="0" smtClean="0">
                <a:ln w="3175">
                  <a:noFill/>
                </a:ln>
                <a:gradFill>
                  <a:gsLst>
                    <a:gs pos="0">
                      <a:schemeClr val="tx1">
                        <a:lumMod val="60000"/>
                        <a:lumOff val="40000"/>
                      </a:schemeClr>
                    </a:gs>
                    <a:gs pos="100000">
                      <a:schemeClr val="tx1">
                        <a:lumMod val="60000"/>
                        <a:lumOff val="40000"/>
                      </a:schemeClr>
                    </a:gs>
                  </a:gsLst>
                  <a:lin ang="5400000" scaled="0"/>
                </a:gradFill>
                <a:effectLst/>
                <a:cs typeface="Segoe UI" pitchFamily="34" charset="0"/>
              </a:defRPr>
            </a:lvl1pPr>
          </a:lstStyle>
          <a:p>
            <a:pPr lvl="0"/>
            <a:r>
              <a:rPr lang="en-US" sz="784">
                <a:latin typeface="Segoe UI Semibold" panose="020B0702040204020203" pitchFamily="34" charset="0"/>
                <a:cs typeface="Segoe UI Semibold" panose="020B0702040204020203" pitchFamily="34" charset="0"/>
              </a:rPr>
              <a:t>Monoline icons   </a:t>
            </a:r>
            <a:r>
              <a:rPr lang="en-US" sz="784" b="0" kern="1200" cap="none" spc="0" baseline="0">
                <a:ln w="3175">
                  <a:noFill/>
                </a:ln>
                <a:gradFill>
                  <a:gsLst>
                    <a:gs pos="0">
                      <a:schemeClr val="tx1">
                        <a:lumMod val="60000"/>
                        <a:lumOff val="40000"/>
                      </a:schemeClr>
                    </a:gs>
                    <a:gs pos="100000">
                      <a:schemeClr val="tx1">
                        <a:lumMod val="60000"/>
                        <a:lumOff val="40000"/>
                      </a:schemeClr>
                    </a:gs>
                  </a:gsLst>
                  <a:lin ang="5400000" scaled="0"/>
                </a:gradFill>
                <a:effectLst/>
                <a:latin typeface="+mn-lt"/>
                <a:ea typeface="+mn-ea"/>
                <a:cs typeface="Segoe UI Semibold" panose="020B0702040204020203" pitchFamily="34" charset="0"/>
              </a:rPr>
              <a:t>/   PowerPoint</a:t>
            </a:r>
            <a:endParaRPr lang="en-US" sz="784">
              <a:latin typeface="+mn-lt"/>
              <a:cs typeface="Segoe UI Semibold" panose="020B0702040204020203" pitchFamily="34" charset="0"/>
            </a:endParaRPr>
          </a:p>
        </p:txBody>
      </p:sp>
      <p:grpSp>
        <p:nvGrpSpPr>
          <p:cNvPr id="4" name="Group 3"/>
          <p:cNvGrpSpPr>
            <a:grpSpLocks noChangeAspect="1"/>
          </p:cNvGrpSpPr>
          <p:nvPr userDrawn="1"/>
        </p:nvGrpSpPr>
        <p:grpSpPr>
          <a:xfrm>
            <a:off x="11023168" y="412549"/>
            <a:ext cx="719065" cy="153377"/>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grpSp>
    </p:spTree>
    <p:extLst>
      <p:ext uri="{BB962C8B-B14F-4D97-AF65-F5344CB8AC3E}">
        <p14:creationId xmlns:p14="http://schemas.microsoft.com/office/powerpoint/2010/main" val="48094776"/>
      </p:ext>
    </p:extLst>
  </p:cSld>
  <p:clrMapOvr>
    <a:masterClrMapping/>
  </p:clrMapOvr>
  <p:transition>
    <p:fade/>
  </p:transition>
  <p:extLst>
    <p:ext uri="{DCECCB84-F9BA-43D5-87BE-67443E8EF086}">
      <p15:sldGuideLst xmlns:p15="http://schemas.microsoft.com/office/powerpoint/2012/main"/>
    </p:ext>
  </p:extLst>
</p:sldLayout>
</file>

<file path=ppt/slideLayouts/slideLayout474.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A2D0A-8677-4EC6-B055-D43BEBFE544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81B3975-8506-4CB3-B2BB-3F287B482E1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013D6A3-3C36-4592-8D0A-B0FF039324AA}"/>
              </a:ext>
            </a:extLst>
          </p:cNvPr>
          <p:cNvSpPr>
            <a:spLocks noGrp="1"/>
          </p:cNvSpPr>
          <p:nvPr>
            <p:ph type="dt" sz="half" idx="10"/>
          </p:nvPr>
        </p:nvSpPr>
        <p:spPr/>
        <p:txBody>
          <a:bodyPr/>
          <a:lstStyle/>
          <a:p>
            <a:fld id="{04C81BFE-F1C1-491C-9CD9-D49827A796D9}" type="datetimeFigureOut">
              <a:rPr lang="en-US" smtClean="0"/>
              <a:t>11/30/2022</a:t>
            </a:fld>
            <a:endParaRPr lang="en-US"/>
          </a:p>
        </p:txBody>
      </p:sp>
      <p:sp>
        <p:nvSpPr>
          <p:cNvPr id="5" name="Footer Placeholder 4">
            <a:extLst>
              <a:ext uri="{FF2B5EF4-FFF2-40B4-BE49-F238E27FC236}">
                <a16:creationId xmlns:a16="http://schemas.microsoft.com/office/drawing/2014/main" id="{7CD92662-5EBF-43EA-A95E-58E6BA9B71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63E2E6-7494-470C-9A9B-3C9EA24BD8C7}"/>
              </a:ext>
            </a:extLst>
          </p:cNvPr>
          <p:cNvSpPr>
            <a:spLocks noGrp="1"/>
          </p:cNvSpPr>
          <p:nvPr>
            <p:ph type="sldNum" sz="quarter" idx="12"/>
          </p:nvPr>
        </p:nvSpPr>
        <p:spPr/>
        <p:txBody>
          <a:bodyPr/>
          <a:lstStyle/>
          <a:p>
            <a:fld id="{0C5C96C8-6B8B-48F3-B50C-9B77F1E48D29}" type="slidenum">
              <a:rPr lang="en-US" smtClean="0"/>
              <a:t>‹#›</a:t>
            </a:fld>
            <a:endParaRPr lang="en-US"/>
          </a:p>
        </p:txBody>
      </p:sp>
    </p:spTree>
    <p:extLst>
      <p:ext uri="{BB962C8B-B14F-4D97-AF65-F5344CB8AC3E}">
        <p14:creationId xmlns:p14="http://schemas.microsoft.com/office/powerpoint/2010/main" val="4200123473"/>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4243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7496096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76.xml><?xml version="1.0" encoding="utf-8"?>
<p:sldLayout xmlns:a="http://schemas.openxmlformats.org/drawingml/2006/main" xmlns:r="http://schemas.openxmlformats.org/officeDocument/2006/relationships" xmlns:p="http://schemas.openxmlformats.org/presentationml/2006/main"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1"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63"/>
            <a:ext cx="6669658" cy="430901"/>
          </a:xfrm>
        </p:spPr>
        <p:txBody>
          <a:bodyPr anchor="ctr" anchorCtr="0"/>
          <a:lstStyle>
            <a:lvl1pPr marL="0" indent="0">
              <a:spcAft>
                <a:spcPts val="1200"/>
              </a:spcAft>
              <a:buNone/>
              <a:defRPr sz="2800"/>
            </a:lvl1pPr>
            <a:lvl2pPr marL="228556"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5820"/>
            <a:ext cx="3183637" cy="543185"/>
          </a:xfrm>
        </p:spPr>
        <p:txBody>
          <a:bodyPr anchor="ctr"/>
          <a:lstStyle>
            <a:lvl1pPr>
              <a:defRPr>
                <a:solidFill>
                  <a:schemeClr val="bg1"/>
                </a:solidFill>
              </a:defRPr>
            </a:lvl1pPr>
          </a:lstStyle>
          <a:p>
            <a:r>
              <a:rPr lang="en-US"/>
              <a:t>Title</a:t>
            </a:r>
          </a:p>
        </p:txBody>
      </p:sp>
    </p:spTree>
    <p:extLst>
      <p:ext uri="{BB962C8B-B14F-4D97-AF65-F5344CB8AC3E}">
        <p14:creationId xmlns:p14="http://schemas.microsoft.com/office/powerpoint/2010/main" val="379154216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477.xml><?xml version="1.0" encoding="utf-8"?>
<p:sldLayout xmlns:a="http://schemas.openxmlformats.org/drawingml/2006/main" xmlns:r="http://schemas.openxmlformats.org/officeDocument/2006/relationships" xmlns:p="http://schemas.openxmlformats.org/presentationml/2006/main" preserve="1" userDrawn="1">
  <p:cSld name="8_Title and text side by sid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5820"/>
            <a:ext cx="3183637" cy="543185"/>
          </a:xfrm>
        </p:spPr>
        <p:txBody>
          <a:bodyPr anchor="ctr"/>
          <a:lstStyle>
            <a:lvl1pPr>
              <a:defRPr>
                <a:solidFill>
                  <a:schemeClr val="bg1"/>
                </a:solidFill>
              </a:defRPr>
            </a:lvl1pPr>
          </a:lstStyle>
          <a:p>
            <a:r>
              <a:rPr lang="en-US"/>
              <a:t>Title</a:t>
            </a:r>
          </a:p>
        </p:txBody>
      </p:sp>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1"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63"/>
            <a:ext cx="6669658" cy="430901"/>
          </a:xfrm>
        </p:spPr>
        <p:txBody>
          <a:bodyPr anchor="ctr" anchorCtr="0"/>
          <a:lstStyle>
            <a:lvl1pPr marL="0" indent="0">
              <a:spcAft>
                <a:spcPts val="1200"/>
              </a:spcAft>
              <a:buNone/>
              <a:defRPr sz="2800"/>
            </a:lvl1pPr>
            <a:lvl2pPr marL="228556" indent="0">
              <a:buNone/>
              <a:defRPr/>
            </a:lvl2pPr>
          </a:lstStyle>
          <a:p>
            <a:pPr lvl="0"/>
            <a:r>
              <a:rPr lang="en-US"/>
              <a:t>Click to edit Master text styles</a:t>
            </a:r>
          </a:p>
        </p:txBody>
      </p:sp>
      <p:sp>
        <p:nvSpPr>
          <p:cNvPr id="6" name="Content Placeholder 5">
            <a:extLst>
              <a:ext uri="{FF2B5EF4-FFF2-40B4-BE49-F238E27FC236}">
                <a16:creationId xmlns:a16="http://schemas.microsoft.com/office/drawing/2014/main" id="{FDAC7C61-F0F2-4B01-8431-5031DD4100DD}"/>
              </a:ext>
            </a:extLst>
          </p:cNvPr>
          <p:cNvSpPr>
            <a:spLocks noGrp="1"/>
          </p:cNvSpPr>
          <p:nvPr>
            <p:ph sz="quarter" idx="11"/>
          </p:nvPr>
        </p:nvSpPr>
        <p:spPr>
          <a:xfrm>
            <a:off x="5303839" y="914400"/>
            <a:ext cx="1660842" cy="301749"/>
          </a:xfrm>
        </p:spPr>
        <p:txBody>
          <a:bodyPr/>
          <a:lstStyle>
            <a:lvl1pPr marL="0" indent="0">
              <a:buNone/>
              <a:defRPr/>
            </a:lvl1pPr>
          </a:lstStyle>
          <a:p>
            <a:pPr lvl="0"/>
            <a:endParaRPr lang="en-US"/>
          </a:p>
        </p:txBody>
      </p:sp>
      <p:sp>
        <p:nvSpPr>
          <p:cNvPr id="7" name="Content Placeholder 5">
            <a:extLst>
              <a:ext uri="{FF2B5EF4-FFF2-40B4-BE49-F238E27FC236}">
                <a16:creationId xmlns:a16="http://schemas.microsoft.com/office/drawing/2014/main" id="{1BAEAF96-E419-49D2-94FD-9793688E1BDB}"/>
              </a:ext>
            </a:extLst>
          </p:cNvPr>
          <p:cNvSpPr>
            <a:spLocks noGrp="1"/>
          </p:cNvSpPr>
          <p:nvPr>
            <p:ph sz="quarter" idx="12"/>
          </p:nvPr>
        </p:nvSpPr>
        <p:spPr>
          <a:xfrm>
            <a:off x="7315519" y="914400"/>
            <a:ext cx="1660842" cy="301749"/>
          </a:xfrm>
        </p:spPr>
        <p:txBody>
          <a:bodyPr/>
          <a:lstStyle>
            <a:lvl1pPr marL="0" indent="0">
              <a:buNone/>
              <a:defRPr/>
            </a:lvl1pPr>
          </a:lstStyle>
          <a:p>
            <a:pPr lvl="0"/>
            <a:endParaRPr lang="en-US"/>
          </a:p>
        </p:txBody>
      </p:sp>
    </p:spTree>
    <p:extLst>
      <p:ext uri="{BB962C8B-B14F-4D97-AF65-F5344CB8AC3E}">
        <p14:creationId xmlns:p14="http://schemas.microsoft.com/office/powerpoint/2010/main" val="141263397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478.xml><?xml version="1.0" encoding="utf-8"?>
<p:sldLayout xmlns:a="http://schemas.openxmlformats.org/drawingml/2006/main" xmlns:r="http://schemas.openxmlformats.org/officeDocument/2006/relationships" xmlns:p="http://schemas.openxmlformats.org/presentationml/2006/main" preserve="1" userDrawn="1">
  <p:cSld name="7_Title and text side by sid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5820"/>
            <a:ext cx="3183637" cy="543185"/>
          </a:xfrm>
        </p:spPr>
        <p:txBody>
          <a:bodyPr anchor="ctr"/>
          <a:lstStyle>
            <a:lvl1pPr>
              <a:defRPr>
                <a:solidFill>
                  <a:schemeClr val="bg1"/>
                </a:solidFill>
              </a:defRPr>
            </a:lvl1pPr>
          </a:lstStyle>
          <a:p>
            <a:r>
              <a:rPr lang="en-US"/>
              <a:t>Title</a:t>
            </a:r>
          </a:p>
        </p:txBody>
      </p:sp>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1"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63"/>
            <a:ext cx="6669658" cy="430901"/>
          </a:xfrm>
        </p:spPr>
        <p:txBody>
          <a:bodyPr anchor="ctr" anchorCtr="0"/>
          <a:lstStyle>
            <a:lvl1pPr marL="0" indent="0">
              <a:spcAft>
                <a:spcPts val="1200"/>
              </a:spcAft>
              <a:buNone/>
              <a:defRPr sz="2800"/>
            </a:lvl1pPr>
            <a:lvl2pPr marL="228556" indent="0">
              <a:buNone/>
              <a:defRPr/>
            </a:lvl2pPr>
          </a:lstStyle>
          <a:p>
            <a:pPr lvl="0"/>
            <a:r>
              <a:rPr lang="en-US"/>
              <a:t>Click to edit Master text styles</a:t>
            </a:r>
          </a:p>
        </p:txBody>
      </p:sp>
      <p:sp>
        <p:nvSpPr>
          <p:cNvPr id="6" name="Content Placeholder 5">
            <a:extLst>
              <a:ext uri="{FF2B5EF4-FFF2-40B4-BE49-F238E27FC236}">
                <a16:creationId xmlns:a16="http://schemas.microsoft.com/office/drawing/2014/main" id="{2BAD3862-371F-447C-B136-DCA6D5FCBB07}"/>
              </a:ext>
            </a:extLst>
          </p:cNvPr>
          <p:cNvSpPr>
            <a:spLocks noGrp="1"/>
          </p:cNvSpPr>
          <p:nvPr>
            <p:ph sz="quarter" idx="11"/>
          </p:nvPr>
        </p:nvSpPr>
        <p:spPr>
          <a:xfrm>
            <a:off x="5334000" y="884238"/>
            <a:ext cx="1493520" cy="700722"/>
          </a:xfrm>
        </p:spPr>
        <p:txBody>
          <a:bodyPr/>
          <a:lstStyle/>
          <a:p>
            <a:pPr lvl="0"/>
            <a:endParaRPr lang="en-US"/>
          </a:p>
        </p:txBody>
      </p:sp>
      <p:sp>
        <p:nvSpPr>
          <p:cNvPr id="7" name="Content Placeholder 5">
            <a:extLst>
              <a:ext uri="{FF2B5EF4-FFF2-40B4-BE49-F238E27FC236}">
                <a16:creationId xmlns:a16="http://schemas.microsoft.com/office/drawing/2014/main" id="{91A6BB01-8BE8-4470-92B5-2AA973ECCBE8}"/>
              </a:ext>
            </a:extLst>
          </p:cNvPr>
          <p:cNvSpPr>
            <a:spLocks noGrp="1"/>
          </p:cNvSpPr>
          <p:nvPr>
            <p:ph sz="quarter" idx="12"/>
          </p:nvPr>
        </p:nvSpPr>
        <p:spPr>
          <a:xfrm>
            <a:off x="7089141" y="884238"/>
            <a:ext cx="1493520" cy="700722"/>
          </a:xfrm>
        </p:spPr>
        <p:txBody>
          <a:bodyPr/>
          <a:lstStyle/>
          <a:p>
            <a:pPr lvl="0"/>
            <a:endParaRPr lang="en-US"/>
          </a:p>
        </p:txBody>
      </p:sp>
    </p:spTree>
    <p:extLst>
      <p:ext uri="{BB962C8B-B14F-4D97-AF65-F5344CB8AC3E}">
        <p14:creationId xmlns:p14="http://schemas.microsoft.com/office/powerpoint/2010/main" val="35197266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479.xml><?xml version="1.0" encoding="utf-8"?>
<p:sldLayout xmlns:a="http://schemas.openxmlformats.org/drawingml/2006/main" xmlns:r="http://schemas.openxmlformats.org/officeDocument/2006/relationships" xmlns:p="http://schemas.openxmlformats.org/presentationml/2006/main" preserve="1" userDrawn="1">
  <p:cSld name="6_Title and text side by sid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5820"/>
            <a:ext cx="3183637" cy="543185"/>
          </a:xfrm>
        </p:spPr>
        <p:txBody>
          <a:bodyPr anchor="ctr"/>
          <a:lstStyle>
            <a:lvl1pPr>
              <a:defRPr>
                <a:solidFill>
                  <a:schemeClr val="bg1"/>
                </a:solidFill>
              </a:defRPr>
            </a:lvl1pPr>
          </a:lstStyle>
          <a:p>
            <a:r>
              <a:rPr lang="en-US"/>
              <a:t>Title</a:t>
            </a:r>
          </a:p>
        </p:txBody>
      </p:sp>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1"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63"/>
            <a:ext cx="6669658" cy="430901"/>
          </a:xfrm>
        </p:spPr>
        <p:txBody>
          <a:bodyPr anchor="ctr" anchorCtr="0"/>
          <a:lstStyle>
            <a:lvl1pPr marL="0" indent="0">
              <a:spcAft>
                <a:spcPts val="1200"/>
              </a:spcAft>
              <a:buNone/>
              <a:defRPr sz="2800"/>
            </a:lvl1pPr>
            <a:lvl2pPr marL="228556" indent="0">
              <a:buNone/>
              <a:defRPr/>
            </a:lvl2pPr>
          </a:lstStyle>
          <a:p>
            <a:pPr lvl="0"/>
            <a:r>
              <a:rPr lang="en-US"/>
              <a:t>Click to edit Master text styles</a:t>
            </a:r>
          </a:p>
        </p:txBody>
      </p:sp>
      <p:sp>
        <p:nvSpPr>
          <p:cNvPr id="6" name="Content Placeholder 5">
            <a:extLst>
              <a:ext uri="{FF2B5EF4-FFF2-40B4-BE49-F238E27FC236}">
                <a16:creationId xmlns:a16="http://schemas.microsoft.com/office/drawing/2014/main" id="{E7CEB0CD-58D3-4BA3-86BC-DC1779712798}"/>
              </a:ext>
            </a:extLst>
          </p:cNvPr>
          <p:cNvSpPr>
            <a:spLocks noGrp="1"/>
          </p:cNvSpPr>
          <p:nvPr>
            <p:ph sz="quarter" idx="11"/>
          </p:nvPr>
        </p:nvSpPr>
        <p:spPr>
          <a:xfrm>
            <a:off x="5135563" y="701675"/>
            <a:ext cx="1265237" cy="639445"/>
          </a:xfrm>
        </p:spPr>
        <p:txBody>
          <a:bodyPr/>
          <a:lstStyle>
            <a:lvl1pPr marL="0" indent="0">
              <a:buNone/>
              <a:defRPr/>
            </a:lvl1pPr>
          </a:lstStyle>
          <a:p>
            <a:pPr lvl="0"/>
            <a:endParaRPr lang="en-US"/>
          </a:p>
        </p:txBody>
      </p:sp>
      <p:sp>
        <p:nvSpPr>
          <p:cNvPr id="7" name="Content Placeholder 5">
            <a:extLst>
              <a:ext uri="{FF2B5EF4-FFF2-40B4-BE49-F238E27FC236}">
                <a16:creationId xmlns:a16="http://schemas.microsoft.com/office/drawing/2014/main" id="{2DEEBC4D-8034-4A33-B399-39C8B16F0B74}"/>
              </a:ext>
            </a:extLst>
          </p:cNvPr>
          <p:cNvSpPr>
            <a:spLocks noGrp="1"/>
          </p:cNvSpPr>
          <p:nvPr>
            <p:ph sz="quarter" idx="12"/>
          </p:nvPr>
        </p:nvSpPr>
        <p:spPr>
          <a:xfrm>
            <a:off x="6570664" y="716915"/>
            <a:ext cx="1265237" cy="639445"/>
          </a:xfrm>
        </p:spPr>
        <p:txBody>
          <a:bodyPr/>
          <a:lstStyle>
            <a:lvl1pPr marL="0" indent="0">
              <a:buNone/>
              <a:defRPr/>
            </a:lvl1pPr>
          </a:lstStyle>
          <a:p>
            <a:pPr lvl="0"/>
            <a:endParaRPr lang="en-US"/>
          </a:p>
        </p:txBody>
      </p:sp>
    </p:spTree>
    <p:extLst>
      <p:ext uri="{BB962C8B-B14F-4D97-AF65-F5344CB8AC3E}">
        <p14:creationId xmlns:p14="http://schemas.microsoft.com/office/powerpoint/2010/main" val="369101407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hree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4690"/>
            <a:ext cx="11339774" cy="814777"/>
          </a:xfrm>
        </p:spPr>
        <p:txBody>
          <a:bodyPr wrap="square" lIns="0" tIns="0" rIns="0" bIns="0">
            <a:spAutoFit/>
          </a:bodyPr>
          <a:lstStyle>
            <a:lvl1pPr marL="0" indent="0">
              <a:lnSpc>
                <a:spcPct val="100000"/>
              </a:lnSpc>
              <a:spcBef>
                <a:spcPts val="0"/>
              </a:spcBef>
              <a:spcAft>
                <a:spcPts val="137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3290"/>
            <a:ext cx="3630521" cy="2602491"/>
          </a:xfrm>
        </p:spPr>
        <p:txBody>
          <a:bodyPr lIns="0" tIns="0" rIns="0" bIns="0">
            <a:noAutofit/>
          </a:bodyPr>
          <a:lstStyle>
            <a:lvl1pPr marL="0" indent="0">
              <a:lnSpc>
                <a:spcPct val="100000"/>
              </a:lnSpc>
              <a:spcBef>
                <a:spcPts val="0"/>
              </a:spcBef>
              <a:spcAft>
                <a:spcPts val="882"/>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882"/>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1361" y="2313290"/>
            <a:ext cx="3623050" cy="2602491"/>
          </a:xfrm>
        </p:spPr>
        <p:txBody>
          <a:bodyPr lIns="0" tIns="0" rIns="0" bIns="0">
            <a:noAutofit/>
          </a:bodyPr>
          <a:lstStyle>
            <a:lvl1pPr marL="0" indent="0">
              <a:lnSpc>
                <a:spcPct val="100000"/>
              </a:lnSpc>
              <a:spcBef>
                <a:spcPts val="0"/>
              </a:spcBef>
              <a:spcAft>
                <a:spcPts val="882"/>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882"/>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6963" y="2313291"/>
            <a:ext cx="3630521" cy="2649187"/>
          </a:xfrm>
        </p:spPr>
        <p:txBody>
          <a:bodyPr lIns="0" tIns="0" rIns="0" bIns="0"/>
          <a:lstStyle>
            <a:lvl1pPr marL="0" indent="0">
              <a:lnSpc>
                <a:spcPct val="100000"/>
              </a:lnSpc>
              <a:spcBef>
                <a:spcPts val="0"/>
              </a:spcBef>
              <a:spcAft>
                <a:spcPts val="882"/>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882"/>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grpSp>
        <p:nvGrpSpPr>
          <p:cNvPr id="11" name="Group 10">
            <a:extLst>
              <a:ext uri="{FF2B5EF4-FFF2-40B4-BE49-F238E27FC236}">
                <a16:creationId xmlns:a16="http://schemas.microsoft.com/office/drawing/2014/main" id="{B3053341-E5CB-4603-A7D1-F64915184546}"/>
              </a:ext>
            </a:extLst>
          </p:cNvPr>
          <p:cNvGrpSpPr/>
          <p:nvPr userDrawn="1"/>
        </p:nvGrpSpPr>
        <p:grpSpPr>
          <a:xfrm>
            <a:off x="436378" y="6431031"/>
            <a:ext cx="11326085" cy="95058"/>
            <a:chOff x="445128" y="6559056"/>
            <a:chExt cx="11553197" cy="96950"/>
          </a:xfrm>
        </p:grpSpPr>
        <p:sp>
          <p:nvSpPr>
            <p:cNvPr id="12" name="TextBox 11">
              <a:extLst>
                <a:ext uri="{FF2B5EF4-FFF2-40B4-BE49-F238E27FC236}">
                  <a16:creationId xmlns:a16="http://schemas.microsoft.com/office/drawing/2014/main" id="{4E6D7F9D-B875-4E75-BE96-C6AEB682F0FA}"/>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13" name="Freeform: Shape 12">
              <a:extLst>
                <a:ext uri="{FF2B5EF4-FFF2-40B4-BE49-F238E27FC236}">
                  <a16:creationId xmlns:a16="http://schemas.microsoft.com/office/drawing/2014/main" id="{5B40F06A-D2B5-4A80-B009-4D9116EA0EAD}"/>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661912557"/>
      </p:ext>
    </p:extLst>
  </p:cSld>
  <p:clrMapOvr>
    <a:masterClrMapping/>
  </p:clrMapOvr>
  <p:transition>
    <p:fade/>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preserve="1" userDrawn="1">
  <p:cSld name="5_Title and text side by sid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5820"/>
            <a:ext cx="3183637" cy="543185"/>
          </a:xfrm>
        </p:spPr>
        <p:txBody>
          <a:bodyPr anchor="ctr"/>
          <a:lstStyle>
            <a:lvl1pPr>
              <a:defRPr>
                <a:solidFill>
                  <a:schemeClr val="bg1"/>
                </a:solidFill>
              </a:defRPr>
            </a:lvl1pPr>
          </a:lstStyle>
          <a:p>
            <a:r>
              <a:rPr lang="en-US"/>
              <a:t>Title</a:t>
            </a:r>
          </a:p>
        </p:txBody>
      </p:sp>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1"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63"/>
            <a:ext cx="6669658" cy="430901"/>
          </a:xfrm>
        </p:spPr>
        <p:txBody>
          <a:bodyPr anchor="ctr" anchorCtr="0"/>
          <a:lstStyle>
            <a:lvl1pPr marL="0" indent="0">
              <a:spcAft>
                <a:spcPts val="1200"/>
              </a:spcAft>
              <a:buNone/>
              <a:defRPr sz="2800"/>
            </a:lvl1pPr>
            <a:lvl2pPr marL="228556" indent="0">
              <a:buNone/>
              <a:defRPr/>
            </a:lvl2pPr>
          </a:lstStyle>
          <a:p>
            <a:pPr lvl="0"/>
            <a:r>
              <a:rPr lang="en-US"/>
              <a:t>Click to edit Master text styles</a:t>
            </a:r>
          </a:p>
        </p:txBody>
      </p:sp>
      <p:sp>
        <p:nvSpPr>
          <p:cNvPr id="6" name="Content Placeholder 5">
            <a:extLst>
              <a:ext uri="{FF2B5EF4-FFF2-40B4-BE49-F238E27FC236}">
                <a16:creationId xmlns:a16="http://schemas.microsoft.com/office/drawing/2014/main" id="{DEF64E04-F88A-4379-ACC8-3B1152F8B117}"/>
              </a:ext>
            </a:extLst>
          </p:cNvPr>
          <p:cNvSpPr>
            <a:spLocks noGrp="1"/>
          </p:cNvSpPr>
          <p:nvPr>
            <p:ph sz="quarter" idx="11"/>
          </p:nvPr>
        </p:nvSpPr>
        <p:spPr>
          <a:xfrm>
            <a:off x="5089525" y="1387475"/>
            <a:ext cx="1417955" cy="301749"/>
          </a:xfrm>
        </p:spPr>
        <p:txBody>
          <a:bodyPr/>
          <a:lstStyle>
            <a:lvl1pPr marL="0" indent="0">
              <a:buNone/>
              <a:defRPr/>
            </a:lvl1pPr>
          </a:lstStyle>
          <a:p>
            <a:pPr lvl="0"/>
            <a:endParaRPr lang="en-US"/>
          </a:p>
        </p:txBody>
      </p:sp>
      <p:sp>
        <p:nvSpPr>
          <p:cNvPr id="7" name="Content Placeholder 5">
            <a:extLst>
              <a:ext uri="{FF2B5EF4-FFF2-40B4-BE49-F238E27FC236}">
                <a16:creationId xmlns:a16="http://schemas.microsoft.com/office/drawing/2014/main" id="{EB1D4CA5-363E-4D95-B6FF-817263BD6BED}"/>
              </a:ext>
            </a:extLst>
          </p:cNvPr>
          <p:cNvSpPr>
            <a:spLocks noGrp="1"/>
          </p:cNvSpPr>
          <p:nvPr>
            <p:ph sz="quarter" idx="12"/>
          </p:nvPr>
        </p:nvSpPr>
        <p:spPr>
          <a:xfrm>
            <a:off x="6855189" y="1387474"/>
            <a:ext cx="1417955" cy="301749"/>
          </a:xfrm>
        </p:spPr>
        <p:txBody>
          <a:bodyPr/>
          <a:lstStyle>
            <a:lvl1pPr marL="0" indent="0">
              <a:buNone/>
              <a:defRPr/>
            </a:lvl1pPr>
          </a:lstStyle>
          <a:p>
            <a:pPr lvl="0"/>
            <a:endParaRPr lang="en-US"/>
          </a:p>
        </p:txBody>
      </p:sp>
    </p:spTree>
    <p:extLst>
      <p:ext uri="{BB962C8B-B14F-4D97-AF65-F5344CB8AC3E}">
        <p14:creationId xmlns:p14="http://schemas.microsoft.com/office/powerpoint/2010/main" val="223593505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481.xml><?xml version="1.0" encoding="utf-8"?>
<p:sldLayout xmlns:a="http://schemas.openxmlformats.org/drawingml/2006/main" xmlns:r="http://schemas.openxmlformats.org/officeDocument/2006/relationships" xmlns:p="http://schemas.openxmlformats.org/presentationml/2006/main" preserve="1" userDrawn="1">
  <p:cSld name="4_Title and text side by sid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5820"/>
            <a:ext cx="3183637" cy="543185"/>
          </a:xfrm>
        </p:spPr>
        <p:txBody>
          <a:bodyPr anchor="ctr"/>
          <a:lstStyle>
            <a:lvl1pPr>
              <a:defRPr>
                <a:solidFill>
                  <a:schemeClr val="bg1"/>
                </a:solidFill>
              </a:defRPr>
            </a:lvl1pPr>
          </a:lstStyle>
          <a:p>
            <a:r>
              <a:rPr lang="en-US"/>
              <a:t>Title</a:t>
            </a:r>
          </a:p>
        </p:txBody>
      </p:sp>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1"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63"/>
            <a:ext cx="6669658" cy="430901"/>
          </a:xfrm>
        </p:spPr>
        <p:txBody>
          <a:bodyPr anchor="ctr" anchorCtr="0"/>
          <a:lstStyle>
            <a:lvl1pPr marL="0" indent="0">
              <a:spcAft>
                <a:spcPts val="1200"/>
              </a:spcAft>
              <a:buNone/>
              <a:defRPr sz="2800"/>
            </a:lvl1pPr>
            <a:lvl2pPr marL="228556" indent="0">
              <a:buNone/>
              <a:defRPr/>
            </a:lvl2pPr>
          </a:lstStyle>
          <a:p>
            <a:pPr lvl="0"/>
            <a:r>
              <a:rPr lang="en-US"/>
              <a:t>Click to edit Master text styles</a:t>
            </a:r>
          </a:p>
        </p:txBody>
      </p:sp>
      <p:sp>
        <p:nvSpPr>
          <p:cNvPr id="6" name="Content Placeholder 5">
            <a:extLst>
              <a:ext uri="{FF2B5EF4-FFF2-40B4-BE49-F238E27FC236}">
                <a16:creationId xmlns:a16="http://schemas.microsoft.com/office/drawing/2014/main" id="{7A630F09-4040-4AC2-B008-CF2C80AE1575}"/>
              </a:ext>
            </a:extLst>
          </p:cNvPr>
          <p:cNvSpPr>
            <a:spLocks noGrp="1"/>
          </p:cNvSpPr>
          <p:nvPr>
            <p:ph sz="quarter" idx="11"/>
          </p:nvPr>
        </p:nvSpPr>
        <p:spPr>
          <a:xfrm>
            <a:off x="5241925" y="669925"/>
            <a:ext cx="1859915" cy="301749"/>
          </a:xfrm>
        </p:spPr>
        <p:txBody>
          <a:bodyPr/>
          <a:lstStyle>
            <a:lvl1pPr marL="0" indent="0">
              <a:buNone/>
              <a:defRPr/>
            </a:lvl1pPr>
          </a:lstStyle>
          <a:p>
            <a:pPr lvl="0"/>
            <a:endParaRPr lang="en-US"/>
          </a:p>
        </p:txBody>
      </p:sp>
    </p:spTree>
    <p:extLst>
      <p:ext uri="{BB962C8B-B14F-4D97-AF65-F5344CB8AC3E}">
        <p14:creationId xmlns:p14="http://schemas.microsoft.com/office/powerpoint/2010/main" val="393550127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482.xml><?xml version="1.0" encoding="utf-8"?>
<p:sldLayout xmlns:a="http://schemas.openxmlformats.org/drawingml/2006/main" xmlns:r="http://schemas.openxmlformats.org/officeDocument/2006/relationships" xmlns:p="http://schemas.openxmlformats.org/presentationml/2006/main" preserve="1" userDrawn="1">
  <p:cSld name="3_Title and text side by sid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5820"/>
            <a:ext cx="3183637" cy="543185"/>
          </a:xfrm>
        </p:spPr>
        <p:txBody>
          <a:bodyPr anchor="ctr"/>
          <a:lstStyle>
            <a:lvl1pPr>
              <a:defRPr>
                <a:solidFill>
                  <a:schemeClr val="bg1"/>
                </a:solidFill>
              </a:defRPr>
            </a:lvl1pPr>
          </a:lstStyle>
          <a:p>
            <a:r>
              <a:rPr lang="en-US"/>
              <a:t>Title</a:t>
            </a:r>
          </a:p>
        </p:txBody>
      </p:sp>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1"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63"/>
            <a:ext cx="6669658" cy="430901"/>
          </a:xfrm>
        </p:spPr>
        <p:txBody>
          <a:bodyPr anchor="ctr" anchorCtr="0"/>
          <a:lstStyle>
            <a:lvl1pPr marL="0" indent="0">
              <a:spcAft>
                <a:spcPts val="1200"/>
              </a:spcAft>
              <a:buNone/>
              <a:defRPr sz="2800"/>
            </a:lvl1pPr>
            <a:lvl2pPr marL="228556" indent="0">
              <a:buNone/>
              <a:defRPr/>
            </a:lvl2pPr>
          </a:lstStyle>
          <a:p>
            <a:pPr lvl="0"/>
            <a:r>
              <a:rPr lang="en-US"/>
              <a:t>Click to edit Master text styles</a:t>
            </a:r>
          </a:p>
        </p:txBody>
      </p:sp>
      <p:sp>
        <p:nvSpPr>
          <p:cNvPr id="6" name="Content Placeholder 5">
            <a:extLst>
              <a:ext uri="{FF2B5EF4-FFF2-40B4-BE49-F238E27FC236}">
                <a16:creationId xmlns:a16="http://schemas.microsoft.com/office/drawing/2014/main" id="{FB17B607-4527-45EF-B759-241FDCF85A9B}"/>
              </a:ext>
            </a:extLst>
          </p:cNvPr>
          <p:cNvSpPr>
            <a:spLocks noGrp="1"/>
          </p:cNvSpPr>
          <p:nvPr>
            <p:ph sz="quarter" idx="11"/>
          </p:nvPr>
        </p:nvSpPr>
        <p:spPr>
          <a:xfrm>
            <a:off x="4938713" y="960438"/>
            <a:ext cx="2406650" cy="301749"/>
          </a:xfrm>
        </p:spPr>
        <p:txBody>
          <a:bodyPr/>
          <a:lstStyle>
            <a:lvl1pPr marL="0" indent="0">
              <a:buNone/>
              <a:defRPr/>
            </a:lvl1pPr>
          </a:lstStyle>
          <a:p>
            <a:pPr lvl="0"/>
            <a:endParaRPr lang="en-US"/>
          </a:p>
        </p:txBody>
      </p:sp>
    </p:spTree>
    <p:extLst>
      <p:ext uri="{BB962C8B-B14F-4D97-AF65-F5344CB8AC3E}">
        <p14:creationId xmlns:p14="http://schemas.microsoft.com/office/powerpoint/2010/main" val="343885194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483.xml><?xml version="1.0" encoding="utf-8"?>
<p:sldLayout xmlns:a="http://schemas.openxmlformats.org/drawingml/2006/main" xmlns:r="http://schemas.openxmlformats.org/officeDocument/2006/relationships" xmlns:p="http://schemas.openxmlformats.org/presentationml/2006/main" preserve="1" userDrawn="1">
  <p:cSld name="2_Title and text side by sid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5820"/>
            <a:ext cx="3183637" cy="543185"/>
          </a:xfrm>
        </p:spPr>
        <p:txBody>
          <a:bodyPr anchor="ctr"/>
          <a:lstStyle>
            <a:lvl1pPr>
              <a:defRPr>
                <a:solidFill>
                  <a:schemeClr val="bg1"/>
                </a:solidFill>
              </a:defRPr>
            </a:lvl1pPr>
          </a:lstStyle>
          <a:p>
            <a:r>
              <a:rPr lang="en-US"/>
              <a:t>Title</a:t>
            </a:r>
          </a:p>
        </p:txBody>
      </p:sp>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1"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63"/>
            <a:ext cx="6669658" cy="430901"/>
          </a:xfrm>
        </p:spPr>
        <p:txBody>
          <a:bodyPr anchor="ctr" anchorCtr="0"/>
          <a:lstStyle>
            <a:lvl1pPr marL="0" indent="0">
              <a:spcAft>
                <a:spcPts val="1200"/>
              </a:spcAft>
              <a:buNone/>
              <a:defRPr sz="2800"/>
            </a:lvl1pPr>
            <a:lvl2pPr marL="228556" indent="0">
              <a:buNone/>
              <a:defRPr/>
            </a:lvl2pPr>
          </a:lstStyle>
          <a:p>
            <a:pPr lvl="0"/>
            <a:r>
              <a:rPr lang="en-US"/>
              <a:t>Click to edit Master text styles</a:t>
            </a:r>
          </a:p>
        </p:txBody>
      </p:sp>
      <p:sp>
        <p:nvSpPr>
          <p:cNvPr id="6" name="Content Placeholder 5">
            <a:extLst>
              <a:ext uri="{FF2B5EF4-FFF2-40B4-BE49-F238E27FC236}">
                <a16:creationId xmlns:a16="http://schemas.microsoft.com/office/drawing/2014/main" id="{595A4E34-EADA-4278-A62E-764AD85FF360}"/>
              </a:ext>
            </a:extLst>
          </p:cNvPr>
          <p:cNvSpPr>
            <a:spLocks noGrp="1"/>
          </p:cNvSpPr>
          <p:nvPr>
            <p:ph sz="quarter" idx="11"/>
          </p:nvPr>
        </p:nvSpPr>
        <p:spPr>
          <a:xfrm>
            <a:off x="5438775" y="1476375"/>
            <a:ext cx="1993656" cy="301749"/>
          </a:xfrm>
        </p:spPr>
        <p:txBody>
          <a:bodyPr/>
          <a:lstStyle>
            <a:lvl1pPr marL="0" indent="0">
              <a:buNone/>
              <a:defRPr/>
            </a:lvl1pPr>
          </a:lstStyle>
          <a:p>
            <a:pPr lvl="0"/>
            <a:endParaRPr lang="en-US"/>
          </a:p>
        </p:txBody>
      </p:sp>
    </p:spTree>
    <p:extLst>
      <p:ext uri="{BB962C8B-B14F-4D97-AF65-F5344CB8AC3E}">
        <p14:creationId xmlns:p14="http://schemas.microsoft.com/office/powerpoint/2010/main" val="384891380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484.xml><?xml version="1.0" encoding="utf-8"?>
<p:sldLayout xmlns:a="http://schemas.openxmlformats.org/drawingml/2006/main" xmlns:r="http://schemas.openxmlformats.org/officeDocument/2006/relationships" xmlns:p="http://schemas.openxmlformats.org/presentationml/2006/main" preserve="1" userDrawn="1">
  <p:cSld name="1_Title and text side by sid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5820"/>
            <a:ext cx="3183637" cy="543185"/>
          </a:xfrm>
        </p:spPr>
        <p:txBody>
          <a:bodyPr anchor="ctr"/>
          <a:lstStyle>
            <a:lvl1pPr>
              <a:defRPr>
                <a:solidFill>
                  <a:schemeClr val="bg1"/>
                </a:solidFill>
              </a:defRPr>
            </a:lvl1pPr>
          </a:lstStyle>
          <a:p>
            <a:r>
              <a:rPr lang="en-US"/>
              <a:t>Title</a:t>
            </a:r>
          </a:p>
        </p:txBody>
      </p:sp>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1"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63"/>
            <a:ext cx="6669658" cy="430901"/>
          </a:xfrm>
        </p:spPr>
        <p:txBody>
          <a:bodyPr anchor="ctr" anchorCtr="0"/>
          <a:lstStyle>
            <a:lvl1pPr marL="0" indent="0">
              <a:spcAft>
                <a:spcPts val="1200"/>
              </a:spcAft>
              <a:buNone/>
              <a:defRPr sz="2800"/>
            </a:lvl1pPr>
            <a:lvl2pPr marL="228556" indent="0">
              <a:buNone/>
              <a:defRPr/>
            </a:lvl2pPr>
          </a:lstStyle>
          <a:p>
            <a:pPr lvl="0"/>
            <a:r>
              <a:rPr lang="en-US"/>
              <a:t>Click to edit Master text styles</a:t>
            </a:r>
          </a:p>
        </p:txBody>
      </p:sp>
      <p:sp>
        <p:nvSpPr>
          <p:cNvPr id="6" name="Content Placeholder 5">
            <a:extLst>
              <a:ext uri="{FF2B5EF4-FFF2-40B4-BE49-F238E27FC236}">
                <a16:creationId xmlns:a16="http://schemas.microsoft.com/office/drawing/2014/main" id="{4D1667EE-7C46-43DE-9D58-2DADF9EEB26B}"/>
              </a:ext>
            </a:extLst>
          </p:cNvPr>
          <p:cNvSpPr>
            <a:spLocks noGrp="1"/>
          </p:cNvSpPr>
          <p:nvPr>
            <p:ph sz="quarter" idx="11"/>
          </p:nvPr>
        </p:nvSpPr>
        <p:spPr>
          <a:xfrm>
            <a:off x="5040314" y="515938"/>
            <a:ext cx="1852856" cy="679816"/>
          </a:xfrm>
        </p:spPr>
        <p:txBody>
          <a:bodyPr/>
          <a:lstStyle/>
          <a:p>
            <a:pPr lvl="0"/>
            <a:endParaRPr lang="en-US"/>
          </a:p>
        </p:txBody>
      </p:sp>
      <p:sp>
        <p:nvSpPr>
          <p:cNvPr id="7" name="Content Placeholder 5">
            <a:extLst>
              <a:ext uri="{FF2B5EF4-FFF2-40B4-BE49-F238E27FC236}">
                <a16:creationId xmlns:a16="http://schemas.microsoft.com/office/drawing/2014/main" id="{D0848347-24D7-4206-9D95-E03AB590BC23}"/>
              </a:ext>
            </a:extLst>
          </p:cNvPr>
          <p:cNvSpPr>
            <a:spLocks noGrp="1"/>
          </p:cNvSpPr>
          <p:nvPr>
            <p:ph sz="quarter" idx="12"/>
          </p:nvPr>
        </p:nvSpPr>
        <p:spPr>
          <a:xfrm>
            <a:off x="7346716" y="515938"/>
            <a:ext cx="1852856" cy="679816"/>
          </a:xfrm>
        </p:spPr>
        <p:txBody>
          <a:bodyPr/>
          <a:lstStyle/>
          <a:p>
            <a:pPr lvl="0"/>
            <a:endParaRPr lang="en-US"/>
          </a:p>
        </p:txBody>
      </p:sp>
      <p:sp>
        <p:nvSpPr>
          <p:cNvPr id="8" name="Content Placeholder 5">
            <a:extLst>
              <a:ext uri="{FF2B5EF4-FFF2-40B4-BE49-F238E27FC236}">
                <a16:creationId xmlns:a16="http://schemas.microsoft.com/office/drawing/2014/main" id="{0955B842-540E-489D-8C27-56673F38DDB1}"/>
              </a:ext>
            </a:extLst>
          </p:cNvPr>
          <p:cNvSpPr>
            <a:spLocks noGrp="1"/>
          </p:cNvSpPr>
          <p:nvPr>
            <p:ph sz="quarter" idx="13"/>
          </p:nvPr>
        </p:nvSpPr>
        <p:spPr>
          <a:xfrm>
            <a:off x="5040314" y="1524042"/>
            <a:ext cx="1852856" cy="679816"/>
          </a:xfrm>
        </p:spPr>
        <p:txBody>
          <a:bodyPr/>
          <a:lstStyle/>
          <a:p>
            <a:pPr lvl="0"/>
            <a:endParaRPr lang="en-US"/>
          </a:p>
        </p:txBody>
      </p:sp>
      <p:sp>
        <p:nvSpPr>
          <p:cNvPr id="9" name="Content Placeholder 5">
            <a:extLst>
              <a:ext uri="{FF2B5EF4-FFF2-40B4-BE49-F238E27FC236}">
                <a16:creationId xmlns:a16="http://schemas.microsoft.com/office/drawing/2014/main" id="{29E8A8AE-9BE2-4C39-970B-E145E687CA67}"/>
              </a:ext>
            </a:extLst>
          </p:cNvPr>
          <p:cNvSpPr>
            <a:spLocks noGrp="1"/>
          </p:cNvSpPr>
          <p:nvPr>
            <p:ph sz="quarter" idx="14"/>
          </p:nvPr>
        </p:nvSpPr>
        <p:spPr>
          <a:xfrm>
            <a:off x="7346716" y="1524042"/>
            <a:ext cx="1852856" cy="679816"/>
          </a:xfrm>
        </p:spPr>
        <p:txBody>
          <a:bodyPr/>
          <a:lstStyle/>
          <a:p>
            <a:pPr lvl="0"/>
            <a:endParaRPr lang="en-US"/>
          </a:p>
        </p:txBody>
      </p:sp>
    </p:spTree>
    <p:extLst>
      <p:ext uri="{BB962C8B-B14F-4D97-AF65-F5344CB8AC3E}">
        <p14:creationId xmlns:p14="http://schemas.microsoft.com/office/powerpoint/2010/main" val="43989131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485.xml><?xml version="1.0" encoding="utf-8"?>
<p:sldLayout xmlns:a="http://schemas.openxmlformats.org/drawingml/2006/main" xmlns:r="http://schemas.openxmlformats.org/officeDocument/2006/relationships" xmlns:p="http://schemas.openxmlformats.org/presentationml/2006/main" userDrawn="1">
  <p:cSld name="1_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8127310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86.xml><?xml version="1.0" encoding="utf-8"?>
<p:sldLayout xmlns:a="http://schemas.openxmlformats.org/drawingml/2006/main" xmlns:r="http://schemas.openxmlformats.org/officeDocument/2006/relationships" xmlns:p="http://schemas.openxmlformats.org/presentationml/2006/main" preserve="1" userDrawn="1">
  <p:cSld name="7_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8C495CD3-3C81-4331-945F-4BE729EEA495}"/>
              </a:ext>
            </a:extLst>
          </p:cNvPr>
          <p:cNvSpPr>
            <a:spLocks noGrp="1"/>
          </p:cNvSpPr>
          <p:nvPr>
            <p:ph sz="quarter" idx="10"/>
          </p:nvPr>
        </p:nvSpPr>
        <p:spPr>
          <a:xfrm>
            <a:off x="974725" y="1646238"/>
            <a:ext cx="1631315" cy="301749"/>
          </a:xfrm>
        </p:spPr>
        <p:txBody>
          <a:bodyPr/>
          <a:lstStyle>
            <a:lvl1pPr marL="0" indent="0">
              <a:buNone/>
              <a:defRPr/>
            </a:lvl1pPr>
          </a:lstStyle>
          <a:p>
            <a:pPr lvl="0"/>
            <a:endParaRPr lang="en-US"/>
          </a:p>
        </p:txBody>
      </p:sp>
      <p:sp>
        <p:nvSpPr>
          <p:cNvPr id="5" name="Content Placeholder 3">
            <a:extLst>
              <a:ext uri="{FF2B5EF4-FFF2-40B4-BE49-F238E27FC236}">
                <a16:creationId xmlns:a16="http://schemas.microsoft.com/office/drawing/2014/main" id="{AC1EDE48-9F13-4C5F-B0A3-C3EAC40CE386}"/>
              </a:ext>
            </a:extLst>
          </p:cNvPr>
          <p:cNvSpPr>
            <a:spLocks noGrp="1"/>
          </p:cNvSpPr>
          <p:nvPr>
            <p:ph sz="quarter" idx="11"/>
          </p:nvPr>
        </p:nvSpPr>
        <p:spPr>
          <a:xfrm>
            <a:off x="2955925" y="1797112"/>
            <a:ext cx="1631315" cy="301749"/>
          </a:xfrm>
        </p:spPr>
        <p:txBody>
          <a:bodyPr/>
          <a:lstStyle>
            <a:lvl1pPr marL="0" indent="0">
              <a:buNone/>
              <a:defRPr/>
            </a:lvl1pPr>
          </a:lstStyle>
          <a:p>
            <a:pPr lvl="0"/>
            <a:endParaRPr lang="en-US"/>
          </a:p>
        </p:txBody>
      </p:sp>
      <p:sp>
        <p:nvSpPr>
          <p:cNvPr id="6" name="Rectangle: Rounded Corners 5">
            <a:extLst>
              <a:ext uri="{FF2B5EF4-FFF2-40B4-BE49-F238E27FC236}">
                <a16:creationId xmlns:a16="http://schemas.microsoft.com/office/drawing/2014/main" id="{6F4EE48A-B0C5-4840-A20D-5627B6BF6832}"/>
              </a:ext>
              <a:ext uri="{C183D7F6-B498-43B3-948B-1728B52AA6E4}">
                <adec:decorative xmlns:adec="http://schemas.microsoft.com/office/drawing/2017/decorative" val="1"/>
              </a:ext>
            </a:extLst>
          </p:cNvPr>
          <p:cNvSpPr/>
          <p:nvPr userDrawn="1"/>
        </p:nvSpPr>
        <p:spPr>
          <a:xfrm>
            <a:off x="6389688" y="1438876"/>
            <a:ext cx="5219700" cy="804397"/>
          </a:xfrm>
          <a:prstGeom prst="roundRect">
            <a:avLst>
              <a:gd name="adj" fmla="val 10000"/>
            </a:avLst>
          </a:prstGeom>
          <a:solidFill>
            <a:srgbClr val="91ABD5"/>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7" name="Rectangle: Rounded Corners 6">
            <a:extLst>
              <a:ext uri="{FF2B5EF4-FFF2-40B4-BE49-F238E27FC236}">
                <a16:creationId xmlns:a16="http://schemas.microsoft.com/office/drawing/2014/main" id="{E6892BBF-6304-42EF-B414-7773FD1FC2FB}"/>
              </a:ext>
              <a:ext uri="{C183D7F6-B498-43B3-948B-1728B52AA6E4}">
                <adec:decorative xmlns:adec="http://schemas.microsoft.com/office/drawing/2017/decorative" val="1"/>
              </a:ext>
            </a:extLst>
          </p:cNvPr>
          <p:cNvSpPr/>
          <p:nvPr userDrawn="1"/>
        </p:nvSpPr>
        <p:spPr>
          <a:xfrm>
            <a:off x="6389688" y="2444373"/>
            <a:ext cx="5219700" cy="804397"/>
          </a:xfrm>
          <a:prstGeom prst="roundRect">
            <a:avLst/>
          </a:prstGeom>
          <a:solidFill>
            <a:srgbClr val="91ABD5"/>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8" name="Rectangle: Rounded Corners 7">
            <a:extLst>
              <a:ext uri="{FF2B5EF4-FFF2-40B4-BE49-F238E27FC236}">
                <a16:creationId xmlns:a16="http://schemas.microsoft.com/office/drawing/2014/main" id="{2C5074D4-9FFB-4352-98BF-E54BB1DBB999}"/>
              </a:ext>
              <a:ext uri="{C183D7F6-B498-43B3-948B-1728B52AA6E4}">
                <adec:decorative xmlns:adec="http://schemas.microsoft.com/office/drawing/2017/decorative" val="1"/>
              </a:ext>
            </a:extLst>
          </p:cNvPr>
          <p:cNvSpPr/>
          <p:nvPr userDrawn="1"/>
        </p:nvSpPr>
        <p:spPr>
          <a:xfrm>
            <a:off x="6389688" y="3449870"/>
            <a:ext cx="5219700" cy="804397"/>
          </a:xfrm>
          <a:prstGeom prst="roundRect">
            <a:avLst>
              <a:gd name="adj" fmla="val 10000"/>
            </a:avLst>
          </a:prstGeom>
          <a:solidFill>
            <a:srgbClr val="91ABD5"/>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9" name="Rectangle: Rounded Corners 8">
            <a:extLst>
              <a:ext uri="{FF2B5EF4-FFF2-40B4-BE49-F238E27FC236}">
                <a16:creationId xmlns:a16="http://schemas.microsoft.com/office/drawing/2014/main" id="{9A6DD94B-8797-4429-A5CF-F78DD6CC1738}"/>
              </a:ext>
              <a:ext uri="{C183D7F6-B498-43B3-948B-1728B52AA6E4}">
                <adec:decorative xmlns:adec="http://schemas.microsoft.com/office/drawing/2017/decorative" val="1"/>
              </a:ext>
            </a:extLst>
          </p:cNvPr>
          <p:cNvSpPr/>
          <p:nvPr userDrawn="1"/>
        </p:nvSpPr>
        <p:spPr>
          <a:xfrm>
            <a:off x="6389688" y="4455367"/>
            <a:ext cx="5219700" cy="804397"/>
          </a:xfrm>
          <a:prstGeom prst="roundRect">
            <a:avLst>
              <a:gd name="adj" fmla="val 10000"/>
            </a:avLst>
          </a:prstGeom>
          <a:solidFill>
            <a:schemeClr val="accent2">
              <a:lumMod val="40000"/>
              <a:lumOff val="60000"/>
            </a:schemeClr>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0" name="Rectangle: Rounded Corners 9">
            <a:extLst>
              <a:ext uri="{FF2B5EF4-FFF2-40B4-BE49-F238E27FC236}">
                <a16:creationId xmlns:a16="http://schemas.microsoft.com/office/drawing/2014/main" id="{6FE2691E-02E5-40D7-8A68-69DCC172445F}"/>
              </a:ext>
              <a:ext uri="{C183D7F6-B498-43B3-948B-1728B52AA6E4}">
                <adec:decorative xmlns:adec="http://schemas.microsoft.com/office/drawing/2017/decorative" val="1"/>
              </a:ext>
            </a:extLst>
          </p:cNvPr>
          <p:cNvSpPr/>
          <p:nvPr userDrawn="1"/>
        </p:nvSpPr>
        <p:spPr>
          <a:xfrm>
            <a:off x="6389688" y="5460863"/>
            <a:ext cx="5219700" cy="804397"/>
          </a:xfrm>
          <a:prstGeom prst="roundRect">
            <a:avLst>
              <a:gd name="adj" fmla="val 10000"/>
            </a:avLst>
          </a:prstGeom>
          <a:solidFill>
            <a:srgbClr val="0078D4"/>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Tree>
    <p:extLst>
      <p:ext uri="{BB962C8B-B14F-4D97-AF65-F5344CB8AC3E}">
        <p14:creationId xmlns:p14="http://schemas.microsoft.com/office/powerpoint/2010/main" val="6996603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87.xml><?xml version="1.0" encoding="utf-8"?>
<p:sldLayout xmlns:a="http://schemas.openxmlformats.org/drawingml/2006/main" xmlns:r="http://schemas.openxmlformats.org/officeDocument/2006/relationships" xmlns:p="http://schemas.openxmlformats.org/presentationml/2006/main" preserve="1" userDrawn="1">
  <p:cSld name="6_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15062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6891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19D2635-3253-4958-A40A-EF40598ADB56}"/>
              </a:ext>
            </a:extLst>
          </p:cNvPr>
          <p:cNvSpPr>
            <a:spLocks noGrp="1"/>
          </p:cNvSpPr>
          <p:nvPr>
            <p:ph sz="quarter" idx="14"/>
          </p:nvPr>
        </p:nvSpPr>
        <p:spPr>
          <a:xfrm>
            <a:off x="584201" y="3124200"/>
            <a:ext cx="1137919" cy="472440"/>
          </a:xfrm>
        </p:spPr>
        <p:txBody>
          <a:bodyPr/>
          <a:lstStyle>
            <a:lvl1pPr marL="0" indent="0">
              <a:buNone/>
              <a:defRPr/>
            </a:lvl1pPr>
          </a:lstStyle>
          <a:p>
            <a:pPr lvl="0"/>
            <a:endParaRPr lang="en-US"/>
          </a:p>
        </p:txBody>
      </p:sp>
      <p:sp>
        <p:nvSpPr>
          <p:cNvPr id="7" name="Content Placeholder 3">
            <a:extLst>
              <a:ext uri="{FF2B5EF4-FFF2-40B4-BE49-F238E27FC236}">
                <a16:creationId xmlns:a16="http://schemas.microsoft.com/office/drawing/2014/main" id="{67E1FCA6-5234-443A-B0EA-B6C4DE094D9B}"/>
              </a:ext>
            </a:extLst>
          </p:cNvPr>
          <p:cNvSpPr>
            <a:spLocks noGrp="1"/>
          </p:cNvSpPr>
          <p:nvPr>
            <p:ph sz="quarter" idx="15"/>
          </p:nvPr>
        </p:nvSpPr>
        <p:spPr>
          <a:xfrm>
            <a:off x="2052162" y="3192780"/>
            <a:ext cx="1137919" cy="472440"/>
          </a:xfrm>
        </p:spPr>
        <p:txBody>
          <a:bodyPr/>
          <a:lstStyle>
            <a:lvl1pPr marL="0" indent="0">
              <a:buNone/>
              <a:defRPr/>
            </a:lvl1pPr>
          </a:lstStyle>
          <a:p>
            <a:pPr lvl="0"/>
            <a:endParaRPr lang="en-US"/>
          </a:p>
        </p:txBody>
      </p:sp>
      <p:sp>
        <p:nvSpPr>
          <p:cNvPr id="8" name="Content Placeholder 3">
            <a:extLst>
              <a:ext uri="{FF2B5EF4-FFF2-40B4-BE49-F238E27FC236}">
                <a16:creationId xmlns:a16="http://schemas.microsoft.com/office/drawing/2014/main" id="{7CF6AD37-2F12-4B9D-BDE1-645D830E9098}"/>
              </a:ext>
            </a:extLst>
          </p:cNvPr>
          <p:cNvSpPr>
            <a:spLocks noGrp="1"/>
          </p:cNvSpPr>
          <p:nvPr>
            <p:ph sz="quarter" idx="16"/>
          </p:nvPr>
        </p:nvSpPr>
        <p:spPr>
          <a:xfrm>
            <a:off x="584201" y="3878580"/>
            <a:ext cx="1137919" cy="472440"/>
          </a:xfrm>
        </p:spPr>
        <p:txBody>
          <a:bodyPr/>
          <a:lstStyle>
            <a:lvl1pPr marL="0" indent="0">
              <a:buNone/>
              <a:defRPr/>
            </a:lvl1pPr>
          </a:lstStyle>
          <a:p>
            <a:pPr lvl="0"/>
            <a:endParaRPr lang="en-US"/>
          </a:p>
        </p:txBody>
      </p:sp>
      <p:sp>
        <p:nvSpPr>
          <p:cNvPr id="10" name="Content Placeholder 3">
            <a:extLst>
              <a:ext uri="{FF2B5EF4-FFF2-40B4-BE49-F238E27FC236}">
                <a16:creationId xmlns:a16="http://schemas.microsoft.com/office/drawing/2014/main" id="{C5178A02-D1C6-414A-80A4-9B5B7719998E}"/>
              </a:ext>
            </a:extLst>
          </p:cNvPr>
          <p:cNvSpPr>
            <a:spLocks noGrp="1"/>
          </p:cNvSpPr>
          <p:nvPr>
            <p:ph sz="quarter" idx="17"/>
          </p:nvPr>
        </p:nvSpPr>
        <p:spPr>
          <a:xfrm>
            <a:off x="2052162" y="3947160"/>
            <a:ext cx="1137919" cy="472440"/>
          </a:xfrm>
        </p:spPr>
        <p:txBody>
          <a:bodyPr/>
          <a:lstStyle>
            <a:lvl1pPr marL="0" indent="0">
              <a:buNone/>
              <a:defRPr/>
            </a:lvl1pPr>
          </a:lstStyle>
          <a:p>
            <a:pPr lvl="0"/>
            <a:endParaRPr lang="en-US"/>
          </a:p>
        </p:txBody>
      </p:sp>
      <p:sp>
        <p:nvSpPr>
          <p:cNvPr id="11" name="Content Placeholder 3">
            <a:extLst>
              <a:ext uri="{FF2B5EF4-FFF2-40B4-BE49-F238E27FC236}">
                <a16:creationId xmlns:a16="http://schemas.microsoft.com/office/drawing/2014/main" id="{928E2059-2D71-4230-81C4-06DFE63F82A6}"/>
              </a:ext>
            </a:extLst>
          </p:cNvPr>
          <p:cNvSpPr>
            <a:spLocks noGrp="1"/>
          </p:cNvSpPr>
          <p:nvPr>
            <p:ph sz="quarter" idx="18"/>
          </p:nvPr>
        </p:nvSpPr>
        <p:spPr>
          <a:xfrm>
            <a:off x="584200" y="4564380"/>
            <a:ext cx="1137919" cy="472440"/>
          </a:xfrm>
        </p:spPr>
        <p:txBody>
          <a:bodyPr/>
          <a:lstStyle>
            <a:lvl1pPr marL="0" indent="0">
              <a:buNone/>
              <a:defRPr/>
            </a:lvl1pPr>
          </a:lstStyle>
          <a:p>
            <a:pPr lvl="0"/>
            <a:endParaRPr lang="en-US"/>
          </a:p>
        </p:txBody>
      </p:sp>
      <p:sp>
        <p:nvSpPr>
          <p:cNvPr id="12" name="Content Placeholder 3">
            <a:extLst>
              <a:ext uri="{FF2B5EF4-FFF2-40B4-BE49-F238E27FC236}">
                <a16:creationId xmlns:a16="http://schemas.microsoft.com/office/drawing/2014/main" id="{880D82D9-2F8F-4B22-A6A0-F558B95961FB}"/>
              </a:ext>
            </a:extLst>
          </p:cNvPr>
          <p:cNvSpPr>
            <a:spLocks noGrp="1"/>
          </p:cNvSpPr>
          <p:nvPr>
            <p:ph sz="quarter" idx="19"/>
          </p:nvPr>
        </p:nvSpPr>
        <p:spPr>
          <a:xfrm>
            <a:off x="2052161" y="4632960"/>
            <a:ext cx="1137919" cy="472440"/>
          </a:xfrm>
        </p:spPr>
        <p:txBody>
          <a:bodyPr/>
          <a:lstStyle>
            <a:lvl1pPr marL="0" indent="0">
              <a:buNone/>
              <a:defRPr/>
            </a:lvl1pPr>
          </a:lstStyle>
          <a:p>
            <a:pPr lvl="0"/>
            <a:endParaRPr lang="en-US"/>
          </a:p>
        </p:txBody>
      </p:sp>
      <p:sp>
        <p:nvSpPr>
          <p:cNvPr id="13" name="Content Placeholder 3">
            <a:extLst>
              <a:ext uri="{FF2B5EF4-FFF2-40B4-BE49-F238E27FC236}">
                <a16:creationId xmlns:a16="http://schemas.microsoft.com/office/drawing/2014/main" id="{BA849ED8-F5D6-445B-B4E1-250E4CE5BDBA}"/>
              </a:ext>
            </a:extLst>
          </p:cNvPr>
          <p:cNvSpPr>
            <a:spLocks noGrp="1"/>
          </p:cNvSpPr>
          <p:nvPr>
            <p:ph sz="quarter" idx="20"/>
          </p:nvPr>
        </p:nvSpPr>
        <p:spPr>
          <a:xfrm>
            <a:off x="584200" y="5227320"/>
            <a:ext cx="1137919" cy="472440"/>
          </a:xfrm>
        </p:spPr>
        <p:txBody>
          <a:bodyPr/>
          <a:lstStyle>
            <a:lvl1pPr marL="0" indent="0">
              <a:buNone/>
              <a:defRPr/>
            </a:lvl1pPr>
          </a:lstStyle>
          <a:p>
            <a:pPr lvl="0"/>
            <a:endParaRPr lang="en-US"/>
          </a:p>
        </p:txBody>
      </p:sp>
      <p:sp>
        <p:nvSpPr>
          <p:cNvPr id="14" name="Content Placeholder 3">
            <a:extLst>
              <a:ext uri="{FF2B5EF4-FFF2-40B4-BE49-F238E27FC236}">
                <a16:creationId xmlns:a16="http://schemas.microsoft.com/office/drawing/2014/main" id="{3BBE956D-66CF-4C89-A30D-94358443F829}"/>
              </a:ext>
            </a:extLst>
          </p:cNvPr>
          <p:cNvSpPr>
            <a:spLocks noGrp="1"/>
          </p:cNvSpPr>
          <p:nvPr>
            <p:ph sz="quarter" idx="21"/>
          </p:nvPr>
        </p:nvSpPr>
        <p:spPr>
          <a:xfrm>
            <a:off x="2052161" y="5295900"/>
            <a:ext cx="1137919" cy="472440"/>
          </a:xfrm>
        </p:spPr>
        <p:txBody>
          <a:bodyPr/>
          <a:lstStyle>
            <a:lvl1pPr marL="0" indent="0">
              <a:buNone/>
              <a:defRPr/>
            </a:lvl1pPr>
          </a:lstStyle>
          <a:p>
            <a:pPr lvl="0"/>
            <a:endParaRPr lang="en-US"/>
          </a:p>
        </p:txBody>
      </p:sp>
      <p:sp>
        <p:nvSpPr>
          <p:cNvPr id="15" name="Rectangle: Rounded Corners 14">
            <a:extLst>
              <a:ext uri="{FF2B5EF4-FFF2-40B4-BE49-F238E27FC236}">
                <a16:creationId xmlns:a16="http://schemas.microsoft.com/office/drawing/2014/main" id="{B95B99E2-1197-4B9C-BB0E-DF278B717B84}"/>
              </a:ext>
              <a:ext uri="{C183D7F6-B498-43B3-948B-1728B52AA6E4}">
                <adec:decorative xmlns:adec="http://schemas.microsoft.com/office/drawing/2017/decorative" val="1"/>
              </a:ext>
            </a:extLst>
          </p:cNvPr>
          <p:cNvSpPr/>
          <p:nvPr userDrawn="1"/>
        </p:nvSpPr>
        <p:spPr>
          <a:xfrm>
            <a:off x="6389688" y="1438876"/>
            <a:ext cx="5219700" cy="804397"/>
          </a:xfrm>
          <a:prstGeom prst="roundRect">
            <a:avLst>
              <a:gd name="adj" fmla="val 10000"/>
            </a:avLst>
          </a:prstGeom>
          <a:solidFill>
            <a:srgbClr val="91ABD5"/>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6" name="Rectangle: Rounded Corners 15">
            <a:extLst>
              <a:ext uri="{FF2B5EF4-FFF2-40B4-BE49-F238E27FC236}">
                <a16:creationId xmlns:a16="http://schemas.microsoft.com/office/drawing/2014/main" id="{F34854C0-2179-49F4-AAC6-C6ABC1FBEEBC}"/>
              </a:ext>
              <a:ext uri="{C183D7F6-B498-43B3-948B-1728B52AA6E4}">
                <adec:decorative xmlns:adec="http://schemas.microsoft.com/office/drawing/2017/decorative" val="1"/>
              </a:ext>
            </a:extLst>
          </p:cNvPr>
          <p:cNvSpPr/>
          <p:nvPr userDrawn="1"/>
        </p:nvSpPr>
        <p:spPr>
          <a:xfrm>
            <a:off x="6389688" y="2444373"/>
            <a:ext cx="5219700" cy="804397"/>
          </a:xfrm>
          <a:prstGeom prst="roundRect">
            <a:avLst/>
          </a:prstGeom>
          <a:solidFill>
            <a:srgbClr val="91ABD5"/>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7" name="Rectangle: Rounded Corners 16">
            <a:extLst>
              <a:ext uri="{FF2B5EF4-FFF2-40B4-BE49-F238E27FC236}">
                <a16:creationId xmlns:a16="http://schemas.microsoft.com/office/drawing/2014/main" id="{69178AD4-E9BE-4A09-AD8F-ABBBF83695E9}"/>
              </a:ext>
              <a:ext uri="{C183D7F6-B498-43B3-948B-1728B52AA6E4}">
                <adec:decorative xmlns:adec="http://schemas.microsoft.com/office/drawing/2017/decorative" val="1"/>
              </a:ext>
            </a:extLst>
          </p:cNvPr>
          <p:cNvSpPr/>
          <p:nvPr userDrawn="1"/>
        </p:nvSpPr>
        <p:spPr>
          <a:xfrm>
            <a:off x="6389688" y="3449870"/>
            <a:ext cx="5219700" cy="804397"/>
          </a:xfrm>
          <a:prstGeom prst="roundRect">
            <a:avLst>
              <a:gd name="adj" fmla="val 10000"/>
            </a:avLst>
          </a:prstGeom>
          <a:solidFill>
            <a:srgbClr val="91ABD5"/>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8" name="Rectangle: Rounded Corners 17">
            <a:extLst>
              <a:ext uri="{FF2B5EF4-FFF2-40B4-BE49-F238E27FC236}">
                <a16:creationId xmlns:a16="http://schemas.microsoft.com/office/drawing/2014/main" id="{17297063-75EA-48B5-91FB-597527E560CC}"/>
              </a:ext>
              <a:ext uri="{C183D7F6-B498-43B3-948B-1728B52AA6E4}">
                <adec:decorative xmlns:adec="http://schemas.microsoft.com/office/drawing/2017/decorative" val="1"/>
              </a:ext>
            </a:extLst>
          </p:cNvPr>
          <p:cNvSpPr/>
          <p:nvPr userDrawn="1"/>
        </p:nvSpPr>
        <p:spPr>
          <a:xfrm>
            <a:off x="6389688" y="4455367"/>
            <a:ext cx="5219700" cy="804397"/>
          </a:xfrm>
          <a:prstGeom prst="roundRect">
            <a:avLst>
              <a:gd name="adj" fmla="val 10000"/>
            </a:avLst>
          </a:prstGeom>
          <a:solidFill>
            <a:srgbClr val="0078D4"/>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9" name="Rectangle: Rounded Corners 18">
            <a:extLst>
              <a:ext uri="{FF2B5EF4-FFF2-40B4-BE49-F238E27FC236}">
                <a16:creationId xmlns:a16="http://schemas.microsoft.com/office/drawing/2014/main" id="{0C1DD62C-2E63-40B7-A097-C5ECF52931AD}"/>
              </a:ext>
              <a:ext uri="{C183D7F6-B498-43B3-948B-1728B52AA6E4}">
                <adec:decorative xmlns:adec="http://schemas.microsoft.com/office/drawing/2017/decorative" val="1"/>
              </a:ext>
            </a:extLst>
          </p:cNvPr>
          <p:cNvSpPr/>
          <p:nvPr userDrawn="1"/>
        </p:nvSpPr>
        <p:spPr>
          <a:xfrm>
            <a:off x="6389688" y="5460863"/>
            <a:ext cx="5219700" cy="804397"/>
          </a:xfrm>
          <a:prstGeom prst="roundRect">
            <a:avLst>
              <a:gd name="adj" fmla="val 10000"/>
            </a:avLst>
          </a:prstGeom>
          <a:solidFill>
            <a:schemeClr val="accent2">
              <a:lumMod val="40000"/>
              <a:lumOff val="60000"/>
            </a:schemeClr>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Tree>
    <p:extLst>
      <p:ext uri="{BB962C8B-B14F-4D97-AF65-F5344CB8AC3E}">
        <p14:creationId xmlns:p14="http://schemas.microsoft.com/office/powerpoint/2010/main" val="57451402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88.xml><?xml version="1.0" encoding="utf-8"?>
<p:sldLayout xmlns:a="http://schemas.openxmlformats.org/drawingml/2006/main" xmlns:r="http://schemas.openxmlformats.org/officeDocument/2006/relationships" xmlns:p="http://schemas.openxmlformats.org/presentationml/2006/main" preserve="1" userDrawn="1">
  <p:cSld name="5_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19939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6597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52C1D51-71AC-4F0A-B855-65CA978B4C52}"/>
              </a:ext>
            </a:extLst>
          </p:cNvPr>
          <p:cNvSpPr>
            <a:spLocks noGrp="1"/>
          </p:cNvSpPr>
          <p:nvPr>
            <p:ph sz="quarter" idx="14"/>
          </p:nvPr>
        </p:nvSpPr>
        <p:spPr>
          <a:xfrm>
            <a:off x="796925" y="3986213"/>
            <a:ext cx="1477352" cy="301749"/>
          </a:xfrm>
        </p:spPr>
        <p:txBody>
          <a:bodyPr/>
          <a:lstStyle>
            <a:lvl1pPr marL="0" indent="0">
              <a:buNone/>
              <a:defRPr/>
            </a:lvl1pPr>
          </a:lstStyle>
          <a:p>
            <a:pPr lvl="0"/>
            <a:endParaRPr lang="en-US"/>
          </a:p>
        </p:txBody>
      </p:sp>
      <p:sp>
        <p:nvSpPr>
          <p:cNvPr id="7" name="Content Placeholder 3">
            <a:extLst>
              <a:ext uri="{FF2B5EF4-FFF2-40B4-BE49-F238E27FC236}">
                <a16:creationId xmlns:a16="http://schemas.microsoft.com/office/drawing/2014/main" id="{77E31513-2888-4B9B-A58B-194F9A479BA0}"/>
              </a:ext>
            </a:extLst>
          </p:cNvPr>
          <p:cNvSpPr>
            <a:spLocks noGrp="1"/>
          </p:cNvSpPr>
          <p:nvPr>
            <p:ph sz="quarter" idx="15"/>
          </p:nvPr>
        </p:nvSpPr>
        <p:spPr>
          <a:xfrm>
            <a:off x="2451405" y="3986213"/>
            <a:ext cx="1477352" cy="301749"/>
          </a:xfrm>
        </p:spPr>
        <p:txBody>
          <a:bodyPr/>
          <a:lstStyle>
            <a:lvl1pPr marL="0" indent="0">
              <a:buNone/>
              <a:defRPr/>
            </a:lvl1pPr>
          </a:lstStyle>
          <a:p>
            <a:pPr lvl="0"/>
            <a:endParaRPr lang="en-US"/>
          </a:p>
        </p:txBody>
      </p:sp>
      <p:sp>
        <p:nvSpPr>
          <p:cNvPr id="8" name="Content Placeholder 3">
            <a:extLst>
              <a:ext uri="{FF2B5EF4-FFF2-40B4-BE49-F238E27FC236}">
                <a16:creationId xmlns:a16="http://schemas.microsoft.com/office/drawing/2014/main" id="{0C836865-C714-4EFF-BAC2-43D3255C0A77}"/>
              </a:ext>
            </a:extLst>
          </p:cNvPr>
          <p:cNvSpPr>
            <a:spLocks noGrp="1"/>
          </p:cNvSpPr>
          <p:nvPr>
            <p:ph sz="quarter" idx="16"/>
          </p:nvPr>
        </p:nvSpPr>
        <p:spPr>
          <a:xfrm>
            <a:off x="796925" y="4748793"/>
            <a:ext cx="1477352" cy="301749"/>
          </a:xfrm>
        </p:spPr>
        <p:txBody>
          <a:bodyPr/>
          <a:lstStyle>
            <a:lvl1pPr marL="0" indent="0">
              <a:buNone/>
              <a:defRPr/>
            </a:lvl1pPr>
          </a:lstStyle>
          <a:p>
            <a:pPr lvl="0"/>
            <a:endParaRPr lang="en-US"/>
          </a:p>
        </p:txBody>
      </p:sp>
      <p:sp>
        <p:nvSpPr>
          <p:cNvPr id="10" name="Content Placeholder 3">
            <a:extLst>
              <a:ext uri="{FF2B5EF4-FFF2-40B4-BE49-F238E27FC236}">
                <a16:creationId xmlns:a16="http://schemas.microsoft.com/office/drawing/2014/main" id="{FDFAE75A-7C65-4E43-8A5D-EBD96C577546}"/>
              </a:ext>
            </a:extLst>
          </p:cNvPr>
          <p:cNvSpPr>
            <a:spLocks noGrp="1"/>
          </p:cNvSpPr>
          <p:nvPr>
            <p:ph sz="quarter" idx="17"/>
          </p:nvPr>
        </p:nvSpPr>
        <p:spPr>
          <a:xfrm>
            <a:off x="5795963" y="4949032"/>
            <a:ext cx="1477352" cy="301749"/>
          </a:xfrm>
        </p:spPr>
        <p:txBody>
          <a:bodyPr/>
          <a:lstStyle>
            <a:lvl1pPr marL="0" indent="0">
              <a:buNone/>
              <a:defRPr/>
            </a:lvl1pPr>
          </a:lstStyle>
          <a:p>
            <a:pPr lvl="0"/>
            <a:endParaRPr lang="en-US"/>
          </a:p>
        </p:txBody>
      </p:sp>
      <p:sp>
        <p:nvSpPr>
          <p:cNvPr id="11" name="Content Placeholder 3">
            <a:extLst>
              <a:ext uri="{FF2B5EF4-FFF2-40B4-BE49-F238E27FC236}">
                <a16:creationId xmlns:a16="http://schemas.microsoft.com/office/drawing/2014/main" id="{F1312E8C-15AA-4D5C-B964-F23EAC8DAE2E}"/>
              </a:ext>
            </a:extLst>
          </p:cNvPr>
          <p:cNvSpPr>
            <a:spLocks noGrp="1"/>
          </p:cNvSpPr>
          <p:nvPr>
            <p:ph sz="quarter" idx="18"/>
          </p:nvPr>
        </p:nvSpPr>
        <p:spPr>
          <a:xfrm>
            <a:off x="796925" y="5511373"/>
            <a:ext cx="1477352" cy="301749"/>
          </a:xfrm>
        </p:spPr>
        <p:txBody>
          <a:bodyPr/>
          <a:lstStyle>
            <a:lvl1pPr marL="0" indent="0">
              <a:buNone/>
              <a:defRPr/>
            </a:lvl1pPr>
          </a:lstStyle>
          <a:p>
            <a:pPr lvl="0"/>
            <a:endParaRPr lang="en-US"/>
          </a:p>
        </p:txBody>
      </p:sp>
      <p:sp>
        <p:nvSpPr>
          <p:cNvPr id="12" name="Content Placeholder 3">
            <a:extLst>
              <a:ext uri="{FF2B5EF4-FFF2-40B4-BE49-F238E27FC236}">
                <a16:creationId xmlns:a16="http://schemas.microsoft.com/office/drawing/2014/main" id="{CCE44B26-913A-4C61-A5A0-EB40772105C5}"/>
              </a:ext>
            </a:extLst>
          </p:cNvPr>
          <p:cNvSpPr>
            <a:spLocks noGrp="1"/>
          </p:cNvSpPr>
          <p:nvPr>
            <p:ph sz="quarter" idx="19"/>
          </p:nvPr>
        </p:nvSpPr>
        <p:spPr>
          <a:xfrm>
            <a:off x="2451405" y="5511373"/>
            <a:ext cx="1477352" cy="301749"/>
          </a:xfrm>
        </p:spPr>
        <p:txBody>
          <a:bodyPr/>
          <a:lstStyle>
            <a:lvl1pPr marL="0" indent="0">
              <a:buNone/>
              <a:defRPr/>
            </a:lvl1pPr>
          </a:lstStyle>
          <a:p>
            <a:pPr lvl="0"/>
            <a:endParaRPr lang="en-US"/>
          </a:p>
        </p:txBody>
      </p:sp>
      <p:sp>
        <p:nvSpPr>
          <p:cNvPr id="13" name="Content Placeholder 3">
            <a:extLst>
              <a:ext uri="{FF2B5EF4-FFF2-40B4-BE49-F238E27FC236}">
                <a16:creationId xmlns:a16="http://schemas.microsoft.com/office/drawing/2014/main" id="{1EE9FC37-FFCD-4BB0-A42D-A1A1B16E3E30}"/>
              </a:ext>
            </a:extLst>
          </p:cNvPr>
          <p:cNvSpPr>
            <a:spLocks noGrp="1"/>
          </p:cNvSpPr>
          <p:nvPr>
            <p:ph sz="quarter" idx="20"/>
          </p:nvPr>
        </p:nvSpPr>
        <p:spPr>
          <a:xfrm>
            <a:off x="4141483" y="3926804"/>
            <a:ext cx="1477352" cy="301749"/>
          </a:xfrm>
        </p:spPr>
        <p:txBody>
          <a:bodyPr/>
          <a:lstStyle>
            <a:lvl1pPr marL="0" indent="0">
              <a:buNone/>
              <a:defRPr/>
            </a:lvl1pPr>
          </a:lstStyle>
          <a:p>
            <a:pPr lvl="0"/>
            <a:endParaRPr lang="en-US"/>
          </a:p>
        </p:txBody>
      </p:sp>
      <p:sp>
        <p:nvSpPr>
          <p:cNvPr id="14" name="Content Placeholder 3">
            <a:extLst>
              <a:ext uri="{FF2B5EF4-FFF2-40B4-BE49-F238E27FC236}">
                <a16:creationId xmlns:a16="http://schemas.microsoft.com/office/drawing/2014/main" id="{8B61128D-7130-42D0-9406-974F73DD665A}"/>
              </a:ext>
            </a:extLst>
          </p:cNvPr>
          <p:cNvSpPr>
            <a:spLocks noGrp="1"/>
          </p:cNvSpPr>
          <p:nvPr>
            <p:ph sz="quarter" idx="21"/>
          </p:nvPr>
        </p:nvSpPr>
        <p:spPr>
          <a:xfrm>
            <a:off x="5795963" y="3926804"/>
            <a:ext cx="1477352" cy="301749"/>
          </a:xfrm>
        </p:spPr>
        <p:txBody>
          <a:bodyPr/>
          <a:lstStyle>
            <a:lvl1pPr marL="0" indent="0">
              <a:buNone/>
              <a:defRPr/>
            </a:lvl1pPr>
          </a:lstStyle>
          <a:p>
            <a:pPr lvl="0"/>
            <a:endParaRPr lang="en-US"/>
          </a:p>
        </p:txBody>
      </p:sp>
      <p:sp>
        <p:nvSpPr>
          <p:cNvPr id="15" name="Content Placeholder 3">
            <a:extLst>
              <a:ext uri="{FF2B5EF4-FFF2-40B4-BE49-F238E27FC236}">
                <a16:creationId xmlns:a16="http://schemas.microsoft.com/office/drawing/2014/main" id="{89742BF8-F198-4A81-87D3-EE0E70C535CF}"/>
              </a:ext>
            </a:extLst>
          </p:cNvPr>
          <p:cNvSpPr>
            <a:spLocks noGrp="1"/>
          </p:cNvSpPr>
          <p:nvPr>
            <p:ph sz="quarter" idx="22"/>
          </p:nvPr>
        </p:nvSpPr>
        <p:spPr>
          <a:xfrm>
            <a:off x="4141483" y="4949032"/>
            <a:ext cx="1477352" cy="301749"/>
          </a:xfrm>
        </p:spPr>
        <p:txBody>
          <a:bodyPr/>
          <a:lstStyle>
            <a:lvl1pPr marL="0" indent="0">
              <a:buNone/>
              <a:defRPr/>
            </a:lvl1pPr>
          </a:lstStyle>
          <a:p>
            <a:pPr lvl="0"/>
            <a:endParaRPr lang="en-US"/>
          </a:p>
        </p:txBody>
      </p:sp>
      <p:sp>
        <p:nvSpPr>
          <p:cNvPr id="16" name="Content Placeholder 3">
            <a:extLst>
              <a:ext uri="{FF2B5EF4-FFF2-40B4-BE49-F238E27FC236}">
                <a16:creationId xmlns:a16="http://schemas.microsoft.com/office/drawing/2014/main" id="{3403CBE1-98B1-494F-9FD6-DBAA9C84D0DA}"/>
              </a:ext>
            </a:extLst>
          </p:cNvPr>
          <p:cNvSpPr>
            <a:spLocks noGrp="1"/>
          </p:cNvSpPr>
          <p:nvPr>
            <p:ph sz="quarter" idx="23"/>
          </p:nvPr>
        </p:nvSpPr>
        <p:spPr>
          <a:xfrm>
            <a:off x="2664131" y="4812873"/>
            <a:ext cx="1477352" cy="301749"/>
          </a:xfrm>
        </p:spPr>
        <p:txBody>
          <a:bodyPr/>
          <a:lstStyle>
            <a:lvl1pPr marL="0" indent="0">
              <a:buNone/>
              <a:defRPr/>
            </a:lvl1pPr>
          </a:lstStyle>
          <a:p>
            <a:pPr lvl="0"/>
            <a:endParaRPr lang="en-US"/>
          </a:p>
        </p:txBody>
      </p:sp>
      <p:sp>
        <p:nvSpPr>
          <p:cNvPr id="6" name="Rectangle: Rounded Corners 5">
            <a:extLst>
              <a:ext uri="{FF2B5EF4-FFF2-40B4-BE49-F238E27FC236}">
                <a16:creationId xmlns:a16="http://schemas.microsoft.com/office/drawing/2014/main" id="{D6BD2389-55ED-44F1-868C-0FFC42996BC4}"/>
              </a:ext>
              <a:ext uri="{C183D7F6-B498-43B3-948B-1728B52AA6E4}">
                <adec:decorative xmlns:adec="http://schemas.microsoft.com/office/drawing/2017/decorative" val="1"/>
              </a:ext>
            </a:extLst>
          </p:cNvPr>
          <p:cNvSpPr/>
          <p:nvPr/>
        </p:nvSpPr>
        <p:spPr>
          <a:xfrm>
            <a:off x="6389688" y="1438876"/>
            <a:ext cx="5219700" cy="804397"/>
          </a:xfrm>
          <a:prstGeom prst="roundRect">
            <a:avLst>
              <a:gd name="adj" fmla="val 10000"/>
            </a:avLst>
          </a:prstGeom>
          <a:solidFill>
            <a:srgbClr val="91ABD5"/>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9" name="Rectangle: Rounded Corners 18">
            <a:extLst>
              <a:ext uri="{FF2B5EF4-FFF2-40B4-BE49-F238E27FC236}">
                <a16:creationId xmlns:a16="http://schemas.microsoft.com/office/drawing/2014/main" id="{BF33EE08-FEED-4752-843D-8D4EF809DF11}"/>
              </a:ext>
              <a:ext uri="{C183D7F6-B498-43B3-948B-1728B52AA6E4}">
                <adec:decorative xmlns:adec="http://schemas.microsoft.com/office/drawing/2017/decorative" val="1"/>
              </a:ext>
            </a:extLst>
          </p:cNvPr>
          <p:cNvSpPr/>
          <p:nvPr/>
        </p:nvSpPr>
        <p:spPr>
          <a:xfrm>
            <a:off x="6389688" y="2444373"/>
            <a:ext cx="5219700" cy="804397"/>
          </a:xfrm>
          <a:prstGeom prst="roundRect">
            <a:avLst/>
          </a:prstGeom>
          <a:solidFill>
            <a:srgbClr val="91ABD5"/>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28" name="Rectangle: Rounded Corners 27">
            <a:extLst>
              <a:ext uri="{FF2B5EF4-FFF2-40B4-BE49-F238E27FC236}">
                <a16:creationId xmlns:a16="http://schemas.microsoft.com/office/drawing/2014/main" id="{A51D7C95-94F4-47EB-9251-EFA8619E58C9}"/>
              </a:ext>
              <a:ext uri="{C183D7F6-B498-43B3-948B-1728B52AA6E4}">
                <adec:decorative xmlns:adec="http://schemas.microsoft.com/office/drawing/2017/decorative" val="1"/>
              </a:ext>
            </a:extLst>
          </p:cNvPr>
          <p:cNvSpPr/>
          <p:nvPr/>
        </p:nvSpPr>
        <p:spPr>
          <a:xfrm>
            <a:off x="6389688" y="3449870"/>
            <a:ext cx="5219700" cy="804397"/>
          </a:xfrm>
          <a:prstGeom prst="roundRect">
            <a:avLst>
              <a:gd name="adj" fmla="val 10000"/>
            </a:avLst>
          </a:prstGeom>
          <a:solidFill>
            <a:srgbClr val="0078D4"/>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31" name="Rectangle: Rounded Corners 30">
            <a:extLst>
              <a:ext uri="{FF2B5EF4-FFF2-40B4-BE49-F238E27FC236}">
                <a16:creationId xmlns:a16="http://schemas.microsoft.com/office/drawing/2014/main" id="{BC6962E5-EAD9-4F7F-ABF0-EFB9580227F7}"/>
              </a:ext>
              <a:ext uri="{C183D7F6-B498-43B3-948B-1728B52AA6E4}">
                <adec:decorative xmlns:adec="http://schemas.microsoft.com/office/drawing/2017/decorative" val="1"/>
              </a:ext>
            </a:extLst>
          </p:cNvPr>
          <p:cNvSpPr/>
          <p:nvPr/>
        </p:nvSpPr>
        <p:spPr>
          <a:xfrm>
            <a:off x="6389688" y="4455367"/>
            <a:ext cx="5219700" cy="804397"/>
          </a:xfrm>
          <a:prstGeom prst="roundRect">
            <a:avLst>
              <a:gd name="adj" fmla="val 10000"/>
            </a:avLst>
          </a:prstGeom>
          <a:solidFill>
            <a:schemeClr val="accent2">
              <a:lumMod val="40000"/>
              <a:lumOff val="60000"/>
            </a:schemeClr>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34" name="Rectangle: Rounded Corners 33">
            <a:extLst>
              <a:ext uri="{FF2B5EF4-FFF2-40B4-BE49-F238E27FC236}">
                <a16:creationId xmlns:a16="http://schemas.microsoft.com/office/drawing/2014/main" id="{8622768A-B5A0-4568-B60D-0437E8169063}"/>
              </a:ext>
              <a:ext uri="{C183D7F6-B498-43B3-948B-1728B52AA6E4}">
                <adec:decorative xmlns:adec="http://schemas.microsoft.com/office/drawing/2017/decorative" val="1"/>
              </a:ext>
            </a:extLst>
          </p:cNvPr>
          <p:cNvSpPr/>
          <p:nvPr/>
        </p:nvSpPr>
        <p:spPr>
          <a:xfrm>
            <a:off x="6389688" y="5460863"/>
            <a:ext cx="5219700" cy="804397"/>
          </a:xfrm>
          <a:prstGeom prst="roundRect">
            <a:avLst>
              <a:gd name="adj" fmla="val 10000"/>
            </a:avLst>
          </a:prstGeom>
          <a:solidFill>
            <a:schemeClr val="accent2">
              <a:lumMod val="40000"/>
              <a:lumOff val="60000"/>
            </a:schemeClr>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Tree>
    <p:extLst>
      <p:ext uri="{BB962C8B-B14F-4D97-AF65-F5344CB8AC3E}">
        <p14:creationId xmlns:p14="http://schemas.microsoft.com/office/powerpoint/2010/main" val="418097733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89.xml><?xml version="1.0" encoding="utf-8"?>
<p:sldLayout xmlns:a="http://schemas.openxmlformats.org/drawingml/2006/main" xmlns:r="http://schemas.openxmlformats.org/officeDocument/2006/relationships" xmlns:p="http://schemas.openxmlformats.org/presentationml/2006/main" preserve="1" userDrawn="1">
  <p:cSld name="4_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17043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4909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5A13766-2E13-408B-BDA3-4E382C06D831}"/>
              </a:ext>
            </a:extLst>
          </p:cNvPr>
          <p:cNvSpPr>
            <a:spLocks noGrp="1"/>
          </p:cNvSpPr>
          <p:nvPr>
            <p:ph sz="quarter" idx="14"/>
          </p:nvPr>
        </p:nvSpPr>
        <p:spPr>
          <a:xfrm>
            <a:off x="582613" y="3550320"/>
            <a:ext cx="1444308" cy="301749"/>
          </a:xfrm>
        </p:spPr>
        <p:txBody>
          <a:bodyPr/>
          <a:lstStyle>
            <a:lvl1pPr marL="0" indent="0">
              <a:buNone/>
              <a:defRPr/>
            </a:lvl1pPr>
          </a:lstStyle>
          <a:p>
            <a:pPr lvl="0"/>
            <a:endParaRPr lang="en-US"/>
          </a:p>
        </p:txBody>
      </p:sp>
      <p:sp>
        <p:nvSpPr>
          <p:cNvPr id="7" name="Content Placeholder 3">
            <a:extLst>
              <a:ext uri="{FF2B5EF4-FFF2-40B4-BE49-F238E27FC236}">
                <a16:creationId xmlns:a16="http://schemas.microsoft.com/office/drawing/2014/main" id="{D432C012-FBD9-4BDA-9A61-AB3A4D7B60CA}"/>
              </a:ext>
            </a:extLst>
          </p:cNvPr>
          <p:cNvSpPr>
            <a:spLocks noGrp="1"/>
          </p:cNvSpPr>
          <p:nvPr>
            <p:ph sz="quarter" idx="15"/>
          </p:nvPr>
        </p:nvSpPr>
        <p:spPr>
          <a:xfrm>
            <a:off x="2331721" y="3550320"/>
            <a:ext cx="1444308" cy="301749"/>
          </a:xfrm>
        </p:spPr>
        <p:txBody>
          <a:bodyPr/>
          <a:lstStyle>
            <a:lvl1pPr marL="0" indent="0">
              <a:buNone/>
              <a:defRPr/>
            </a:lvl1pPr>
          </a:lstStyle>
          <a:p>
            <a:pPr lvl="0"/>
            <a:endParaRPr lang="en-US"/>
          </a:p>
        </p:txBody>
      </p:sp>
      <p:sp>
        <p:nvSpPr>
          <p:cNvPr id="8" name="Content Placeholder 3">
            <a:extLst>
              <a:ext uri="{FF2B5EF4-FFF2-40B4-BE49-F238E27FC236}">
                <a16:creationId xmlns:a16="http://schemas.microsoft.com/office/drawing/2014/main" id="{C1DC53E8-05CC-4704-B21E-33FEA0E47DD7}"/>
              </a:ext>
            </a:extLst>
          </p:cNvPr>
          <p:cNvSpPr>
            <a:spLocks noGrp="1"/>
          </p:cNvSpPr>
          <p:nvPr>
            <p:ph sz="quarter" idx="16"/>
          </p:nvPr>
        </p:nvSpPr>
        <p:spPr>
          <a:xfrm>
            <a:off x="582613" y="4112074"/>
            <a:ext cx="1444308" cy="301749"/>
          </a:xfrm>
        </p:spPr>
        <p:txBody>
          <a:bodyPr/>
          <a:lstStyle>
            <a:lvl1pPr marL="0" indent="0">
              <a:buNone/>
              <a:defRPr/>
            </a:lvl1pPr>
          </a:lstStyle>
          <a:p>
            <a:pPr lvl="0"/>
            <a:endParaRPr lang="en-US"/>
          </a:p>
        </p:txBody>
      </p:sp>
      <p:sp>
        <p:nvSpPr>
          <p:cNvPr id="10" name="Content Placeholder 3">
            <a:extLst>
              <a:ext uri="{FF2B5EF4-FFF2-40B4-BE49-F238E27FC236}">
                <a16:creationId xmlns:a16="http://schemas.microsoft.com/office/drawing/2014/main" id="{C3688F31-FE39-42BC-AA93-C8B4D40807B6}"/>
              </a:ext>
            </a:extLst>
          </p:cNvPr>
          <p:cNvSpPr>
            <a:spLocks noGrp="1"/>
          </p:cNvSpPr>
          <p:nvPr>
            <p:ph sz="quarter" idx="17"/>
          </p:nvPr>
        </p:nvSpPr>
        <p:spPr>
          <a:xfrm>
            <a:off x="2331721" y="4112074"/>
            <a:ext cx="1444308" cy="301749"/>
          </a:xfrm>
        </p:spPr>
        <p:txBody>
          <a:bodyPr/>
          <a:lstStyle>
            <a:lvl1pPr marL="0" indent="0">
              <a:buNone/>
              <a:defRPr/>
            </a:lvl1pPr>
          </a:lstStyle>
          <a:p>
            <a:pPr lvl="0"/>
            <a:endParaRPr lang="en-US"/>
          </a:p>
        </p:txBody>
      </p:sp>
      <p:sp>
        <p:nvSpPr>
          <p:cNvPr id="11" name="Content Placeholder 3">
            <a:extLst>
              <a:ext uri="{FF2B5EF4-FFF2-40B4-BE49-F238E27FC236}">
                <a16:creationId xmlns:a16="http://schemas.microsoft.com/office/drawing/2014/main" id="{CD0AEA88-31C6-4FF2-922C-C469589F07E9}"/>
              </a:ext>
            </a:extLst>
          </p:cNvPr>
          <p:cNvSpPr>
            <a:spLocks noGrp="1"/>
          </p:cNvSpPr>
          <p:nvPr>
            <p:ph sz="quarter" idx="18"/>
          </p:nvPr>
        </p:nvSpPr>
        <p:spPr>
          <a:xfrm>
            <a:off x="582613" y="4673828"/>
            <a:ext cx="1444308" cy="301749"/>
          </a:xfrm>
        </p:spPr>
        <p:txBody>
          <a:bodyPr/>
          <a:lstStyle>
            <a:lvl1pPr marL="0" indent="0">
              <a:buNone/>
              <a:defRPr/>
            </a:lvl1pPr>
          </a:lstStyle>
          <a:p>
            <a:pPr lvl="0"/>
            <a:endParaRPr lang="en-US"/>
          </a:p>
        </p:txBody>
      </p:sp>
      <p:sp>
        <p:nvSpPr>
          <p:cNvPr id="12" name="Content Placeholder 3">
            <a:extLst>
              <a:ext uri="{FF2B5EF4-FFF2-40B4-BE49-F238E27FC236}">
                <a16:creationId xmlns:a16="http://schemas.microsoft.com/office/drawing/2014/main" id="{1B5DDBF0-7874-4D59-A67E-06F9DA5B4377}"/>
              </a:ext>
            </a:extLst>
          </p:cNvPr>
          <p:cNvSpPr>
            <a:spLocks noGrp="1"/>
          </p:cNvSpPr>
          <p:nvPr>
            <p:ph sz="quarter" idx="19"/>
          </p:nvPr>
        </p:nvSpPr>
        <p:spPr>
          <a:xfrm>
            <a:off x="2331721" y="4673828"/>
            <a:ext cx="1444308" cy="301749"/>
          </a:xfrm>
        </p:spPr>
        <p:txBody>
          <a:bodyPr/>
          <a:lstStyle>
            <a:lvl1pPr marL="0" indent="0">
              <a:buNone/>
              <a:defRPr/>
            </a:lvl1pPr>
          </a:lstStyle>
          <a:p>
            <a:pPr lvl="0"/>
            <a:endParaRPr lang="en-US"/>
          </a:p>
        </p:txBody>
      </p:sp>
      <p:sp>
        <p:nvSpPr>
          <p:cNvPr id="13" name="Content Placeholder 3">
            <a:extLst>
              <a:ext uri="{FF2B5EF4-FFF2-40B4-BE49-F238E27FC236}">
                <a16:creationId xmlns:a16="http://schemas.microsoft.com/office/drawing/2014/main" id="{1A5BFC4C-D1AF-4E62-811D-E2F6277647EC}"/>
              </a:ext>
            </a:extLst>
          </p:cNvPr>
          <p:cNvSpPr>
            <a:spLocks noGrp="1"/>
          </p:cNvSpPr>
          <p:nvPr>
            <p:ph sz="quarter" idx="20"/>
          </p:nvPr>
        </p:nvSpPr>
        <p:spPr>
          <a:xfrm>
            <a:off x="582613" y="5272025"/>
            <a:ext cx="1444308" cy="301749"/>
          </a:xfrm>
        </p:spPr>
        <p:txBody>
          <a:bodyPr/>
          <a:lstStyle>
            <a:lvl1pPr marL="0" indent="0">
              <a:buNone/>
              <a:defRPr/>
            </a:lvl1pPr>
          </a:lstStyle>
          <a:p>
            <a:pPr lvl="0"/>
            <a:endParaRPr lang="en-US"/>
          </a:p>
        </p:txBody>
      </p:sp>
      <p:sp>
        <p:nvSpPr>
          <p:cNvPr id="14" name="Content Placeholder 3">
            <a:extLst>
              <a:ext uri="{FF2B5EF4-FFF2-40B4-BE49-F238E27FC236}">
                <a16:creationId xmlns:a16="http://schemas.microsoft.com/office/drawing/2014/main" id="{56EF7013-4116-437F-A042-03132172B00A}"/>
              </a:ext>
            </a:extLst>
          </p:cNvPr>
          <p:cNvSpPr>
            <a:spLocks noGrp="1"/>
          </p:cNvSpPr>
          <p:nvPr>
            <p:ph sz="quarter" idx="21"/>
          </p:nvPr>
        </p:nvSpPr>
        <p:spPr>
          <a:xfrm>
            <a:off x="2331721" y="5272025"/>
            <a:ext cx="1444308" cy="301749"/>
          </a:xfrm>
        </p:spPr>
        <p:txBody>
          <a:bodyPr/>
          <a:lstStyle>
            <a:lvl1pPr marL="0" indent="0">
              <a:buNone/>
              <a:defRPr/>
            </a:lvl1pPr>
          </a:lstStyle>
          <a:p>
            <a:pPr lvl="0"/>
            <a:endParaRPr lang="en-US"/>
          </a:p>
        </p:txBody>
      </p:sp>
      <p:sp>
        <p:nvSpPr>
          <p:cNvPr id="15" name="Content Placeholder 3">
            <a:extLst>
              <a:ext uri="{FF2B5EF4-FFF2-40B4-BE49-F238E27FC236}">
                <a16:creationId xmlns:a16="http://schemas.microsoft.com/office/drawing/2014/main" id="{889CD8A4-2A5B-44F9-BAE7-9A3E0B2A8AC5}"/>
              </a:ext>
            </a:extLst>
          </p:cNvPr>
          <p:cNvSpPr>
            <a:spLocks noGrp="1"/>
          </p:cNvSpPr>
          <p:nvPr>
            <p:ph sz="quarter" idx="22"/>
          </p:nvPr>
        </p:nvSpPr>
        <p:spPr>
          <a:xfrm>
            <a:off x="582613" y="5870222"/>
            <a:ext cx="1444308" cy="301749"/>
          </a:xfrm>
        </p:spPr>
        <p:txBody>
          <a:bodyPr/>
          <a:lstStyle>
            <a:lvl1pPr marL="0" indent="0">
              <a:buNone/>
              <a:defRPr/>
            </a:lvl1pPr>
          </a:lstStyle>
          <a:p>
            <a:pPr lvl="0"/>
            <a:endParaRPr lang="en-US"/>
          </a:p>
        </p:txBody>
      </p:sp>
      <p:sp>
        <p:nvSpPr>
          <p:cNvPr id="16" name="Content Placeholder 3">
            <a:extLst>
              <a:ext uri="{FF2B5EF4-FFF2-40B4-BE49-F238E27FC236}">
                <a16:creationId xmlns:a16="http://schemas.microsoft.com/office/drawing/2014/main" id="{B3772541-788F-4D1C-BBA3-E8FE786E3B10}"/>
              </a:ext>
            </a:extLst>
          </p:cNvPr>
          <p:cNvSpPr>
            <a:spLocks noGrp="1"/>
          </p:cNvSpPr>
          <p:nvPr>
            <p:ph sz="quarter" idx="23"/>
          </p:nvPr>
        </p:nvSpPr>
        <p:spPr>
          <a:xfrm>
            <a:off x="2331721" y="5870222"/>
            <a:ext cx="1444308" cy="301749"/>
          </a:xfrm>
        </p:spPr>
        <p:txBody>
          <a:bodyPr/>
          <a:lstStyle>
            <a:lvl1pPr marL="0" indent="0">
              <a:buNone/>
              <a:defRPr/>
            </a:lvl1pPr>
          </a:lstStyle>
          <a:p>
            <a:pPr lvl="0"/>
            <a:endParaRPr lang="en-US"/>
          </a:p>
        </p:txBody>
      </p:sp>
      <p:sp>
        <p:nvSpPr>
          <p:cNvPr id="17" name="Rectangle: Rounded Corners 16">
            <a:extLst>
              <a:ext uri="{FF2B5EF4-FFF2-40B4-BE49-F238E27FC236}">
                <a16:creationId xmlns:a16="http://schemas.microsoft.com/office/drawing/2014/main" id="{7F04CD3B-E436-4F9D-8800-768264C20938}"/>
              </a:ext>
              <a:ext uri="{C183D7F6-B498-43B3-948B-1728B52AA6E4}">
                <adec:decorative xmlns:adec="http://schemas.microsoft.com/office/drawing/2017/decorative" val="1"/>
              </a:ext>
            </a:extLst>
          </p:cNvPr>
          <p:cNvSpPr/>
          <p:nvPr userDrawn="1"/>
        </p:nvSpPr>
        <p:spPr>
          <a:xfrm>
            <a:off x="6389688" y="1438876"/>
            <a:ext cx="5219700" cy="804397"/>
          </a:xfrm>
          <a:prstGeom prst="roundRect">
            <a:avLst>
              <a:gd name="adj" fmla="val 10000"/>
            </a:avLst>
          </a:prstGeom>
          <a:solidFill>
            <a:srgbClr val="91ABD5"/>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8" name="Rectangle: Rounded Corners 17">
            <a:extLst>
              <a:ext uri="{FF2B5EF4-FFF2-40B4-BE49-F238E27FC236}">
                <a16:creationId xmlns:a16="http://schemas.microsoft.com/office/drawing/2014/main" id="{E859C5B4-A5E0-4D5F-BA34-9108C6B2B5E2}"/>
              </a:ext>
              <a:ext uri="{C183D7F6-B498-43B3-948B-1728B52AA6E4}">
                <adec:decorative xmlns:adec="http://schemas.microsoft.com/office/drawing/2017/decorative" val="1"/>
              </a:ext>
            </a:extLst>
          </p:cNvPr>
          <p:cNvSpPr/>
          <p:nvPr userDrawn="1"/>
        </p:nvSpPr>
        <p:spPr>
          <a:xfrm>
            <a:off x="6389688" y="2444373"/>
            <a:ext cx="5219700" cy="804397"/>
          </a:xfrm>
          <a:prstGeom prst="roundRect">
            <a:avLst/>
          </a:prstGeom>
          <a:solidFill>
            <a:srgbClr val="0078D4"/>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9" name="Rectangle: Rounded Corners 18">
            <a:extLst>
              <a:ext uri="{FF2B5EF4-FFF2-40B4-BE49-F238E27FC236}">
                <a16:creationId xmlns:a16="http://schemas.microsoft.com/office/drawing/2014/main" id="{75E0F229-CFC9-492D-B24F-C748F1802DAC}"/>
              </a:ext>
              <a:ext uri="{C183D7F6-B498-43B3-948B-1728B52AA6E4}">
                <adec:decorative xmlns:adec="http://schemas.microsoft.com/office/drawing/2017/decorative" val="1"/>
              </a:ext>
            </a:extLst>
          </p:cNvPr>
          <p:cNvSpPr/>
          <p:nvPr userDrawn="1"/>
        </p:nvSpPr>
        <p:spPr>
          <a:xfrm>
            <a:off x="6389688" y="3449870"/>
            <a:ext cx="5219700" cy="804397"/>
          </a:xfrm>
          <a:prstGeom prst="roundRect">
            <a:avLst>
              <a:gd name="adj" fmla="val 10000"/>
            </a:avLst>
          </a:prstGeom>
          <a:solidFill>
            <a:schemeClr val="accent2">
              <a:lumMod val="40000"/>
              <a:lumOff val="60000"/>
            </a:schemeClr>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20" name="Rectangle: Rounded Corners 19">
            <a:extLst>
              <a:ext uri="{FF2B5EF4-FFF2-40B4-BE49-F238E27FC236}">
                <a16:creationId xmlns:a16="http://schemas.microsoft.com/office/drawing/2014/main" id="{E932AD40-EDE0-40F5-B3D4-CFEF99FD9D35}"/>
              </a:ext>
              <a:ext uri="{C183D7F6-B498-43B3-948B-1728B52AA6E4}">
                <adec:decorative xmlns:adec="http://schemas.microsoft.com/office/drawing/2017/decorative" val="1"/>
              </a:ext>
            </a:extLst>
          </p:cNvPr>
          <p:cNvSpPr/>
          <p:nvPr userDrawn="1"/>
        </p:nvSpPr>
        <p:spPr>
          <a:xfrm>
            <a:off x="6389688" y="4455367"/>
            <a:ext cx="5219700" cy="804397"/>
          </a:xfrm>
          <a:prstGeom prst="roundRect">
            <a:avLst>
              <a:gd name="adj" fmla="val 10000"/>
            </a:avLst>
          </a:prstGeom>
          <a:solidFill>
            <a:schemeClr val="accent2">
              <a:lumMod val="40000"/>
              <a:lumOff val="60000"/>
            </a:schemeClr>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21" name="Rectangle: Rounded Corners 20">
            <a:extLst>
              <a:ext uri="{FF2B5EF4-FFF2-40B4-BE49-F238E27FC236}">
                <a16:creationId xmlns:a16="http://schemas.microsoft.com/office/drawing/2014/main" id="{59457F9F-D35C-4761-807E-29BE90587BD4}"/>
              </a:ext>
              <a:ext uri="{C183D7F6-B498-43B3-948B-1728B52AA6E4}">
                <adec:decorative xmlns:adec="http://schemas.microsoft.com/office/drawing/2017/decorative" val="1"/>
              </a:ext>
            </a:extLst>
          </p:cNvPr>
          <p:cNvSpPr/>
          <p:nvPr userDrawn="1"/>
        </p:nvSpPr>
        <p:spPr>
          <a:xfrm>
            <a:off x="6389688" y="5460863"/>
            <a:ext cx="5219700" cy="804397"/>
          </a:xfrm>
          <a:prstGeom prst="roundRect">
            <a:avLst>
              <a:gd name="adj" fmla="val 10000"/>
            </a:avLst>
          </a:prstGeom>
          <a:solidFill>
            <a:schemeClr val="accent2">
              <a:lumMod val="40000"/>
              <a:lumOff val="60000"/>
            </a:schemeClr>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Tree>
    <p:extLst>
      <p:ext uri="{BB962C8B-B14F-4D97-AF65-F5344CB8AC3E}">
        <p14:creationId xmlns:p14="http://schemas.microsoft.com/office/powerpoint/2010/main" val="529515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hree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4"/>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0842"/>
            <a:ext cx="3630521" cy="2602491"/>
          </a:xfrm>
        </p:spPr>
        <p:txBody>
          <a:bodyPr lIns="0" tIns="0" rIns="0" bIns="0">
            <a:noAutofit/>
          </a:bodyPr>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marL="280121" lvl="1" indent="-280121">
              <a:buFont typeface="Arial" panose="020B0604020202020204" pitchFamily="34" charset="0"/>
              <a:buChar char="•"/>
            </a:pPr>
            <a:r>
              <a:rPr lang="en-US"/>
              <a:t>Body copy Segoe Regular 14</a:t>
            </a:r>
          </a:p>
          <a:p>
            <a:pPr marL="280121" lvl="1" indent="-280121">
              <a:buFont typeface="Arial" panose="020B0604020202020204" pitchFamily="34" charset="0"/>
              <a:buChar char="•"/>
            </a:pPr>
            <a:r>
              <a:rPr lang="en-US"/>
              <a:t>Lorem ipsum dolor sit </a:t>
            </a:r>
            <a:r>
              <a:rPr lang="en-US" err="1"/>
              <a:t>amet</a:t>
            </a:r>
            <a:r>
              <a:rPr lang="en-US"/>
              <a:t>, </a:t>
            </a:r>
            <a:r>
              <a:rPr lang="en-US" err="1"/>
              <a:t>consectetur</a:t>
            </a:r>
            <a:endParaRPr lang="en-US"/>
          </a:p>
          <a:p>
            <a:pPr marL="280121" lvl="1" indent="-280121">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121" lvl="1" indent="-280121">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121" lvl="1" indent="-280121">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121" lvl="1" indent="-280121">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121" lvl="1" indent="-280121">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121" lvl="1" indent="-280121">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a:p>
            <a:pPr marL="280121" lvl="1" indent="-280121">
              <a:buFont typeface="Arial" panose="020B0604020202020204" pitchFamily="34" charset="0"/>
              <a:buChar char="•"/>
            </a:pPr>
            <a:endParaRPr lang="en-US"/>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1361" y="2310842"/>
            <a:ext cx="3623050" cy="2602491"/>
          </a:xfrm>
        </p:spPr>
        <p:txBody>
          <a:bodyPr lIns="0" tIns="0" rIns="0" bIns="0">
            <a:noAutofit/>
          </a:bodyPr>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marL="280121" lvl="1" indent="-280121">
              <a:buFont typeface="Arial" panose="020B0604020202020204" pitchFamily="34" charset="0"/>
              <a:buChar char="•"/>
            </a:pPr>
            <a:r>
              <a:rPr lang="en-US"/>
              <a:t>Body copy Segoe Regular 14</a:t>
            </a:r>
          </a:p>
          <a:p>
            <a:pPr marL="280121" lvl="1" indent="-280121">
              <a:buFont typeface="Arial" panose="020B0604020202020204" pitchFamily="34" charset="0"/>
              <a:buChar char="•"/>
            </a:pPr>
            <a:r>
              <a:rPr lang="en-US"/>
              <a:t>Lorem ipsum dolor sit </a:t>
            </a:r>
            <a:r>
              <a:rPr lang="en-US" err="1"/>
              <a:t>amet</a:t>
            </a:r>
            <a:r>
              <a:rPr lang="en-US"/>
              <a:t>, </a:t>
            </a:r>
            <a:r>
              <a:rPr lang="en-US" err="1"/>
              <a:t>consectetur</a:t>
            </a:r>
            <a:endParaRPr lang="en-US"/>
          </a:p>
          <a:p>
            <a:pPr marL="280121" lvl="1" indent="-280121">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121" lvl="1" indent="-280121">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121" lvl="1" indent="-280121">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121" lvl="1" indent="-280121">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121" lvl="1" indent="-280121">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121" lvl="1" indent="-280121">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6963" y="2310841"/>
            <a:ext cx="3630521" cy="2611809"/>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marL="280121" lvl="1" indent="-280121">
              <a:buFont typeface="Arial" panose="020B0604020202020204" pitchFamily="34" charset="0"/>
              <a:buChar char="•"/>
            </a:pPr>
            <a:r>
              <a:rPr lang="en-US"/>
              <a:t>Body copy Segoe Regular 14</a:t>
            </a:r>
          </a:p>
          <a:p>
            <a:pPr marL="280121" lvl="1" indent="-280121">
              <a:buFont typeface="Arial" panose="020B0604020202020204" pitchFamily="34" charset="0"/>
              <a:buChar char="•"/>
            </a:pPr>
            <a:r>
              <a:rPr lang="en-US"/>
              <a:t>Lorem ipsum dolor sit </a:t>
            </a:r>
            <a:r>
              <a:rPr lang="en-US" err="1"/>
              <a:t>amet</a:t>
            </a:r>
            <a:r>
              <a:rPr lang="en-US"/>
              <a:t>, </a:t>
            </a:r>
            <a:r>
              <a:rPr lang="en-US" err="1"/>
              <a:t>consectetur</a:t>
            </a:r>
            <a:endParaRPr lang="en-US"/>
          </a:p>
          <a:p>
            <a:pPr marL="280121" lvl="1" indent="-280121">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121" lvl="1" indent="-280121">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121" lvl="1" indent="-280121">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121" lvl="1" indent="-280121">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121" lvl="1" indent="-280121">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121" lvl="1" indent="-280121">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grpSp>
        <p:nvGrpSpPr>
          <p:cNvPr id="11" name="Group 10">
            <a:extLst>
              <a:ext uri="{FF2B5EF4-FFF2-40B4-BE49-F238E27FC236}">
                <a16:creationId xmlns:a16="http://schemas.microsoft.com/office/drawing/2014/main" id="{D9F8B0FF-313D-4C1A-A7B1-593EFBB6799A}"/>
              </a:ext>
            </a:extLst>
          </p:cNvPr>
          <p:cNvGrpSpPr/>
          <p:nvPr userDrawn="1"/>
        </p:nvGrpSpPr>
        <p:grpSpPr>
          <a:xfrm>
            <a:off x="436378" y="6431031"/>
            <a:ext cx="11326085" cy="95058"/>
            <a:chOff x="445128" y="6559056"/>
            <a:chExt cx="11553197" cy="96950"/>
          </a:xfrm>
        </p:grpSpPr>
        <p:sp>
          <p:nvSpPr>
            <p:cNvPr id="12" name="TextBox 11">
              <a:extLst>
                <a:ext uri="{FF2B5EF4-FFF2-40B4-BE49-F238E27FC236}">
                  <a16:creationId xmlns:a16="http://schemas.microsoft.com/office/drawing/2014/main" id="{2891F4A9-544F-4CF3-A3B0-A9DCC101E957}"/>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13" name="Freeform: Shape 12">
              <a:extLst>
                <a:ext uri="{FF2B5EF4-FFF2-40B4-BE49-F238E27FC236}">
                  <a16:creationId xmlns:a16="http://schemas.microsoft.com/office/drawing/2014/main" id="{96146284-39AE-45CB-80C2-9315EFA1A67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793092177"/>
      </p:ext>
    </p:extLst>
  </p:cSld>
  <p:clrMapOvr>
    <a:masterClrMapping/>
  </p:clrMapOvr>
  <p:transition>
    <p:fade/>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preserve="1" userDrawn="1">
  <p:cSld name="3_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784774EA-A640-4725-844F-15EDB8EA7F3B}"/>
              </a:ext>
            </a:extLst>
          </p:cNvPr>
          <p:cNvSpPr>
            <a:spLocks noGrp="1"/>
          </p:cNvSpPr>
          <p:nvPr>
            <p:ph sz="quarter" idx="10"/>
          </p:nvPr>
        </p:nvSpPr>
        <p:spPr>
          <a:xfrm>
            <a:off x="588963" y="1616075"/>
            <a:ext cx="1544637" cy="301749"/>
          </a:xfrm>
        </p:spPr>
        <p:txBody>
          <a:bodyPr/>
          <a:lstStyle>
            <a:lvl1pPr marL="0" indent="0">
              <a:buNone/>
              <a:defRPr/>
            </a:lvl1pPr>
          </a:lstStyle>
          <a:p>
            <a:pPr lvl="0"/>
            <a:endParaRPr lang="en-US"/>
          </a:p>
        </p:txBody>
      </p:sp>
      <p:sp>
        <p:nvSpPr>
          <p:cNvPr id="7" name="Content Placeholder 3">
            <a:extLst>
              <a:ext uri="{FF2B5EF4-FFF2-40B4-BE49-F238E27FC236}">
                <a16:creationId xmlns:a16="http://schemas.microsoft.com/office/drawing/2014/main" id="{EE5F5671-1ABF-443D-9E23-792494C78963}"/>
              </a:ext>
            </a:extLst>
          </p:cNvPr>
          <p:cNvSpPr>
            <a:spLocks noGrp="1"/>
          </p:cNvSpPr>
          <p:nvPr>
            <p:ph sz="quarter" idx="11"/>
          </p:nvPr>
        </p:nvSpPr>
        <p:spPr>
          <a:xfrm>
            <a:off x="2402523" y="1616075"/>
            <a:ext cx="1544637" cy="301749"/>
          </a:xfrm>
        </p:spPr>
        <p:txBody>
          <a:bodyPr/>
          <a:lstStyle>
            <a:lvl1pPr marL="0" indent="0">
              <a:buNone/>
              <a:defRPr/>
            </a:lvl1pPr>
          </a:lstStyle>
          <a:p>
            <a:pPr lvl="0"/>
            <a:endParaRPr lang="en-US"/>
          </a:p>
        </p:txBody>
      </p:sp>
      <p:sp>
        <p:nvSpPr>
          <p:cNvPr id="8" name="Content Placeholder 3">
            <a:extLst>
              <a:ext uri="{FF2B5EF4-FFF2-40B4-BE49-F238E27FC236}">
                <a16:creationId xmlns:a16="http://schemas.microsoft.com/office/drawing/2014/main" id="{38FC3717-30F6-4A70-9D9E-06CAD2D61931}"/>
              </a:ext>
            </a:extLst>
          </p:cNvPr>
          <p:cNvSpPr>
            <a:spLocks noGrp="1"/>
          </p:cNvSpPr>
          <p:nvPr>
            <p:ph sz="quarter" idx="12"/>
          </p:nvPr>
        </p:nvSpPr>
        <p:spPr>
          <a:xfrm>
            <a:off x="588963" y="2220952"/>
            <a:ext cx="1544637" cy="301749"/>
          </a:xfrm>
        </p:spPr>
        <p:txBody>
          <a:bodyPr/>
          <a:lstStyle>
            <a:lvl1pPr marL="0" indent="0">
              <a:buNone/>
              <a:defRPr/>
            </a:lvl1pPr>
          </a:lstStyle>
          <a:p>
            <a:pPr lvl="0"/>
            <a:endParaRPr lang="en-US"/>
          </a:p>
        </p:txBody>
      </p:sp>
      <p:sp>
        <p:nvSpPr>
          <p:cNvPr id="10" name="Content Placeholder 3">
            <a:extLst>
              <a:ext uri="{FF2B5EF4-FFF2-40B4-BE49-F238E27FC236}">
                <a16:creationId xmlns:a16="http://schemas.microsoft.com/office/drawing/2014/main" id="{339AE4B3-0701-4BE9-9BAA-8AB9111D48A5}"/>
              </a:ext>
            </a:extLst>
          </p:cNvPr>
          <p:cNvSpPr>
            <a:spLocks noGrp="1"/>
          </p:cNvSpPr>
          <p:nvPr>
            <p:ph sz="quarter" idx="13"/>
          </p:nvPr>
        </p:nvSpPr>
        <p:spPr>
          <a:xfrm>
            <a:off x="2402523" y="2220952"/>
            <a:ext cx="1544637" cy="301749"/>
          </a:xfrm>
        </p:spPr>
        <p:txBody>
          <a:bodyPr/>
          <a:lstStyle>
            <a:lvl1pPr marL="0" indent="0">
              <a:buNone/>
              <a:defRPr/>
            </a:lvl1pPr>
          </a:lstStyle>
          <a:p>
            <a:pPr lvl="0"/>
            <a:endParaRPr lang="en-US"/>
          </a:p>
        </p:txBody>
      </p:sp>
      <p:sp>
        <p:nvSpPr>
          <p:cNvPr id="11" name="Content Placeholder 3">
            <a:extLst>
              <a:ext uri="{FF2B5EF4-FFF2-40B4-BE49-F238E27FC236}">
                <a16:creationId xmlns:a16="http://schemas.microsoft.com/office/drawing/2014/main" id="{7AB0CBAD-4C26-4878-A3C6-B4B0A03CEFDB}"/>
              </a:ext>
            </a:extLst>
          </p:cNvPr>
          <p:cNvSpPr>
            <a:spLocks noGrp="1"/>
          </p:cNvSpPr>
          <p:nvPr>
            <p:ph sz="quarter" idx="14"/>
          </p:nvPr>
        </p:nvSpPr>
        <p:spPr>
          <a:xfrm>
            <a:off x="588963" y="2825829"/>
            <a:ext cx="1544637" cy="301749"/>
          </a:xfrm>
        </p:spPr>
        <p:txBody>
          <a:bodyPr/>
          <a:lstStyle>
            <a:lvl1pPr marL="0" indent="0">
              <a:buNone/>
              <a:defRPr/>
            </a:lvl1pPr>
          </a:lstStyle>
          <a:p>
            <a:pPr lvl="0"/>
            <a:endParaRPr lang="en-US"/>
          </a:p>
        </p:txBody>
      </p:sp>
      <p:sp>
        <p:nvSpPr>
          <p:cNvPr id="12" name="Content Placeholder 3">
            <a:extLst>
              <a:ext uri="{FF2B5EF4-FFF2-40B4-BE49-F238E27FC236}">
                <a16:creationId xmlns:a16="http://schemas.microsoft.com/office/drawing/2014/main" id="{E0296E62-F650-42DC-9940-56EE334CA922}"/>
              </a:ext>
            </a:extLst>
          </p:cNvPr>
          <p:cNvSpPr>
            <a:spLocks noGrp="1"/>
          </p:cNvSpPr>
          <p:nvPr>
            <p:ph sz="quarter" idx="15"/>
          </p:nvPr>
        </p:nvSpPr>
        <p:spPr>
          <a:xfrm>
            <a:off x="2402523" y="2825829"/>
            <a:ext cx="1544637" cy="301749"/>
          </a:xfrm>
        </p:spPr>
        <p:txBody>
          <a:bodyPr/>
          <a:lstStyle>
            <a:lvl1pPr marL="0" indent="0">
              <a:buNone/>
              <a:defRPr/>
            </a:lvl1pPr>
          </a:lstStyle>
          <a:p>
            <a:pPr lvl="0"/>
            <a:endParaRPr lang="en-US"/>
          </a:p>
        </p:txBody>
      </p:sp>
      <p:sp>
        <p:nvSpPr>
          <p:cNvPr id="13" name="Content Placeholder 3">
            <a:extLst>
              <a:ext uri="{FF2B5EF4-FFF2-40B4-BE49-F238E27FC236}">
                <a16:creationId xmlns:a16="http://schemas.microsoft.com/office/drawing/2014/main" id="{5C7FDA3D-D462-4CEA-A49E-5D8E2E33E985}"/>
              </a:ext>
            </a:extLst>
          </p:cNvPr>
          <p:cNvSpPr>
            <a:spLocks noGrp="1"/>
          </p:cNvSpPr>
          <p:nvPr>
            <p:ph sz="quarter" idx="16"/>
          </p:nvPr>
        </p:nvSpPr>
        <p:spPr>
          <a:xfrm>
            <a:off x="588963" y="3531266"/>
            <a:ext cx="1544637" cy="301749"/>
          </a:xfrm>
        </p:spPr>
        <p:txBody>
          <a:bodyPr/>
          <a:lstStyle>
            <a:lvl1pPr marL="0" indent="0">
              <a:buNone/>
              <a:defRPr/>
            </a:lvl1pPr>
          </a:lstStyle>
          <a:p>
            <a:pPr lvl="0"/>
            <a:endParaRPr lang="en-US"/>
          </a:p>
        </p:txBody>
      </p:sp>
      <p:sp>
        <p:nvSpPr>
          <p:cNvPr id="14" name="Content Placeholder 3">
            <a:extLst>
              <a:ext uri="{FF2B5EF4-FFF2-40B4-BE49-F238E27FC236}">
                <a16:creationId xmlns:a16="http://schemas.microsoft.com/office/drawing/2014/main" id="{71986E4D-6F21-4006-9104-C6CC708EFF9C}"/>
              </a:ext>
            </a:extLst>
          </p:cNvPr>
          <p:cNvSpPr>
            <a:spLocks noGrp="1"/>
          </p:cNvSpPr>
          <p:nvPr>
            <p:ph sz="quarter" idx="17"/>
          </p:nvPr>
        </p:nvSpPr>
        <p:spPr>
          <a:xfrm>
            <a:off x="2402523" y="3531266"/>
            <a:ext cx="1544637" cy="301749"/>
          </a:xfrm>
        </p:spPr>
        <p:txBody>
          <a:bodyPr/>
          <a:lstStyle>
            <a:lvl1pPr marL="0" indent="0">
              <a:buNone/>
              <a:defRPr/>
            </a:lvl1pPr>
          </a:lstStyle>
          <a:p>
            <a:pPr lvl="0"/>
            <a:endParaRPr lang="en-US"/>
          </a:p>
        </p:txBody>
      </p:sp>
      <p:sp>
        <p:nvSpPr>
          <p:cNvPr id="5" name="Text Placeholder 4">
            <a:extLst>
              <a:ext uri="{FF2B5EF4-FFF2-40B4-BE49-F238E27FC236}">
                <a16:creationId xmlns:a16="http://schemas.microsoft.com/office/drawing/2014/main" id="{AD7EABBD-6FAF-427F-BE13-D7BC04EC03BA}"/>
              </a:ext>
            </a:extLst>
          </p:cNvPr>
          <p:cNvSpPr>
            <a:spLocks noGrp="1"/>
          </p:cNvSpPr>
          <p:nvPr>
            <p:ph type="body" sz="quarter" idx="18"/>
          </p:nvPr>
        </p:nvSpPr>
        <p:spPr>
          <a:xfrm>
            <a:off x="975360" y="4626456"/>
            <a:ext cx="1828800" cy="731520"/>
          </a:xfrm>
        </p:spPr>
        <p:txBody>
          <a:bodyPr/>
          <a:lstStyle/>
          <a:p>
            <a:pPr lvl="0"/>
            <a:endParaRPr lang="en-US"/>
          </a:p>
        </p:txBody>
      </p:sp>
      <p:sp>
        <p:nvSpPr>
          <p:cNvPr id="20" name="Text Placeholder 19">
            <a:extLst>
              <a:ext uri="{FF2B5EF4-FFF2-40B4-BE49-F238E27FC236}">
                <a16:creationId xmlns:a16="http://schemas.microsoft.com/office/drawing/2014/main" id="{4559BB4A-3FD9-4BC9-B09F-C64121653977}"/>
              </a:ext>
            </a:extLst>
          </p:cNvPr>
          <p:cNvSpPr>
            <a:spLocks noGrp="1"/>
          </p:cNvSpPr>
          <p:nvPr>
            <p:ph type="body" sz="quarter" idx="19"/>
          </p:nvPr>
        </p:nvSpPr>
        <p:spPr>
          <a:xfrm>
            <a:off x="3779520" y="4626456"/>
            <a:ext cx="1828800" cy="731520"/>
          </a:xfrm>
        </p:spPr>
        <p:txBody>
          <a:bodyPr/>
          <a:lstStyle/>
          <a:p>
            <a:pPr lvl="0"/>
            <a:endParaRPr lang="en-US"/>
          </a:p>
        </p:txBody>
      </p:sp>
      <p:sp>
        <p:nvSpPr>
          <p:cNvPr id="22" name="Text Placeholder 21">
            <a:extLst>
              <a:ext uri="{FF2B5EF4-FFF2-40B4-BE49-F238E27FC236}">
                <a16:creationId xmlns:a16="http://schemas.microsoft.com/office/drawing/2014/main" id="{B1D46D6E-4AEE-49BD-B0B3-0DD6DBBD862C}"/>
              </a:ext>
            </a:extLst>
          </p:cNvPr>
          <p:cNvSpPr>
            <a:spLocks noGrp="1"/>
          </p:cNvSpPr>
          <p:nvPr>
            <p:ph type="body" sz="quarter" idx="20"/>
          </p:nvPr>
        </p:nvSpPr>
        <p:spPr>
          <a:xfrm>
            <a:off x="6583680" y="4626456"/>
            <a:ext cx="1828800" cy="731520"/>
          </a:xfrm>
        </p:spPr>
        <p:txBody>
          <a:bodyPr/>
          <a:lstStyle/>
          <a:p>
            <a:pPr lvl="0"/>
            <a:endParaRPr lang="en-US"/>
          </a:p>
        </p:txBody>
      </p:sp>
      <p:sp>
        <p:nvSpPr>
          <p:cNvPr id="24" name="Text Placeholder 23">
            <a:extLst>
              <a:ext uri="{FF2B5EF4-FFF2-40B4-BE49-F238E27FC236}">
                <a16:creationId xmlns:a16="http://schemas.microsoft.com/office/drawing/2014/main" id="{35C5712A-8400-4211-B432-D3B2158967E8}"/>
              </a:ext>
            </a:extLst>
          </p:cNvPr>
          <p:cNvSpPr>
            <a:spLocks noGrp="1"/>
          </p:cNvSpPr>
          <p:nvPr>
            <p:ph type="body" sz="quarter" idx="21"/>
          </p:nvPr>
        </p:nvSpPr>
        <p:spPr>
          <a:xfrm>
            <a:off x="9387840" y="4626456"/>
            <a:ext cx="1828800" cy="731520"/>
          </a:xfrm>
        </p:spPr>
        <p:txBody>
          <a:bodyPr/>
          <a:lstStyle/>
          <a:p>
            <a:pPr lvl="0"/>
            <a:endParaRPr lang="en-US"/>
          </a:p>
        </p:txBody>
      </p:sp>
      <p:grpSp>
        <p:nvGrpSpPr>
          <p:cNvPr id="6" name="Group 5">
            <a:extLst>
              <a:ext uri="{FF2B5EF4-FFF2-40B4-BE49-F238E27FC236}">
                <a16:creationId xmlns:a16="http://schemas.microsoft.com/office/drawing/2014/main" id="{49D7D7BD-0BBC-4008-B38C-E03C0B419597}"/>
              </a:ext>
              <a:ext uri="{C183D7F6-B498-43B3-948B-1728B52AA6E4}">
                <adec:decorative xmlns:adec="http://schemas.microsoft.com/office/drawing/2017/decorative" val="1"/>
              </a:ext>
            </a:extLst>
          </p:cNvPr>
          <p:cNvGrpSpPr/>
          <p:nvPr userDrawn="1"/>
        </p:nvGrpSpPr>
        <p:grpSpPr>
          <a:xfrm>
            <a:off x="6389688" y="1438876"/>
            <a:ext cx="5219700" cy="4826384"/>
            <a:chOff x="6389688" y="1438876"/>
            <a:chExt cx="5219700" cy="4826384"/>
          </a:xfrm>
        </p:grpSpPr>
        <p:sp>
          <p:nvSpPr>
            <p:cNvPr id="15" name="Rectangle: Rounded Corners 14">
              <a:extLst>
                <a:ext uri="{FF2B5EF4-FFF2-40B4-BE49-F238E27FC236}">
                  <a16:creationId xmlns:a16="http://schemas.microsoft.com/office/drawing/2014/main" id="{CAA1D844-D210-4AAC-9A09-6383D795D7DD}"/>
                </a:ext>
                <a:ext uri="{C183D7F6-B498-43B3-948B-1728B52AA6E4}">
                  <adec:decorative xmlns:adec="http://schemas.microsoft.com/office/drawing/2017/decorative" val="1"/>
                </a:ext>
              </a:extLst>
            </p:cNvPr>
            <p:cNvSpPr/>
            <p:nvPr userDrawn="1"/>
          </p:nvSpPr>
          <p:spPr>
            <a:xfrm>
              <a:off x="6389688" y="1438876"/>
              <a:ext cx="5219700" cy="804397"/>
            </a:xfrm>
            <a:prstGeom prst="roundRect">
              <a:avLst>
                <a:gd name="adj" fmla="val 10000"/>
              </a:avLst>
            </a:pr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6" name="Rectangle: Rounded Corners 15">
              <a:extLst>
                <a:ext uri="{FF2B5EF4-FFF2-40B4-BE49-F238E27FC236}">
                  <a16:creationId xmlns:a16="http://schemas.microsoft.com/office/drawing/2014/main" id="{7A973EFD-E40C-44CA-8558-6C6D89D20242}"/>
                </a:ext>
                <a:ext uri="{C183D7F6-B498-43B3-948B-1728B52AA6E4}">
                  <adec:decorative xmlns:adec="http://schemas.microsoft.com/office/drawing/2017/decorative" val="1"/>
                </a:ext>
              </a:extLst>
            </p:cNvPr>
            <p:cNvSpPr/>
            <p:nvPr userDrawn="1"/>
          </p:nvSpPr>
          <p:spPr>
            <a:xfrm>
              <a:off x="6389688" y="2444373"/>
              <a:ext cx="5219700" cy="804397"/>
            </a:xfrm>
            <a:prstGeom prst="roundRect">
              <a:avLst/>
            </a:prstGeom>
            <a:solidFill>
              <a:schemeClr val="accent2">
                <a:lumMod val="40000"/>
                <a:lumOff val="60000"/>
              </a:schemeClr>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7" name="Rectangle: Rounded Corners 16">
              <a:extLst>
                <a:ext uri="{FF2B5EF4-FFF2-40B4-BE49-F238E27FC236}">
                  <a16:creationId xmlns:a16="http://schemas.microsoft.com/office/drawing/2014/main" id="{04A9DE00-0B0B-43C2-A785-C5858965D0CE}"/>
                </a:ext>
                <a:ext uri="{C183D7F6-B498-43B3-948B-1728B52AA6E4}">
                  <adec:decorative xmlns:adec="http://schemas.microsoft.com/office/drawing/2017/decorative" val="1"/>
                </a:ext>
              </a:extLst>
            </p:cNvPr>
            <p:cNvSpPr/>
            <p:nvPr userDrawn="1"/>
          </p:nvSpPr>
          <p:spPr>
            <a:xfrm>
              <a:off x="6389688" y="3449870"/>
              <a:ext cx="5219700" cy="804397"/>
            </a:xfrm>
            <a:prstGeom prst="roundRect">
              <a:avLst>
                <a:gd name="adj" fmla="val 10000"/>
              </a:avLst>
            </a:prstGeom>
            <a:solidFill>
              <a:schemeClr val="accent2">
                <a:lumMod val="40000"/>
                <a:lumOff val="60000"/>
              </a:schemeClr>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8" name="Rectangle: Rounded Corners 17">
              <a:extLst>
                <a:ext uri="{FF2B5EF4-FFF2-40B4-BE49-F238E27FC236}">
                  <a16:creationId xmlns:a16="http://schemas.microsoft.com/office/drawing/2014/main" id="{958666DC-C971-4712-A05F-B6E87F3E3716}"/>
                </a:ext>
                <a:ext uri="{C183D7F6-B498-43B3-948B-1728B52AA6E4}">
                  <adec:decorative xmlns:adec="http://schemas.microsoft.com/office/drawing/2017/decorative" val="1"/>
                </a:ext>
              </a:extLst>
            </p:cNvPr>
            <p:cNvSpPr/>
            <p:nvPr userDrawn="1"/>
          </p:nvSpPr>
          <p:spPr>
            <a:xfrm>
              <a:off x="6389688" y="4455367"/>
              <a:ext cx="5219700" cy="804397"/>
            </a:xfrm>
            <a:prstGeom prst="roundRect">
              <a:avLst>
                <a:gd name="adj" fmla="val 10000"/>
              </a:avLst>
            </a:prstGeom>
            <a:solidFill>
              <a:schemeClr val="accent2">
                <a:lumMod val="40000"/>
                <a:lumOff val="60000"/>
              </a:schemeClr>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9" name="Rectangle: Rounded Corners 18">
              <a:extLst>
                <a:ext uri="{FF2B5EF4-FFF2-40B4-BE49-F238E27FC236}">
                  <a16:creationId xmlns:a16="http://schemas.microsoft.com/office/drawing/2014/main" id="{A7243818-49CB-485B-995F-A2427392CC72}"/>
                </a:ext>
                <a:ext uri="{C183D7F6-B498-43B3-948B-1728B52AA6E4}">
                  <adec:decorative xmlns:adec="http://schemas.microsoft.com/office/drawing/2017/decorative" val="1"/>
                </a:ext>
              </a:extLst>
            </p:cNvPr>
            <p:cNvSpPr/>
            <p:nvPr userDrawn="1"/>
          </p:nvSpPr>
          <p:spPr>
            <a:xfrm>
              <a:off x="6389688" y="5460863"/>
              <a:ext cx="5219700" cy="804397"/>
            </a:xfrm>
            <a:prstGeom prst="roundRect">
              <a:avLst>
                <a:gd name="adj" fmla="val 10000"/>
              </a:avLst>
            </a:prstGeom>
            <a:solidFill>
              <a:schemeClr val="accent2">
                <a:lumMod val="40000"/>
                <a:lumOff val="60000"/>
              </a:schemeClr>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grpSp>
    </p:spTree>
    <p:extLst>
      <p:ext uri="{BB962C8B-B14F-4D97-AF65-F5344CB8AC3E}">
        <p14:creationId xmlns:p14="http://schemas.microsoft.com/office/powerpoint/2010/main" val="94710369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91.xml><?xml version="1.0" encoding="utf-8"?>
<p:sldLayout xmlns:a="http://schemas.openxmlformats.org/drawingml/2006/main" xmlns:r="http://schemas.openxmlformats.org/officeDocument/2006/relationships" xmlns:p="http://schemas.openxmlformats.org/presentationml/2006/main" preserve="1" userDrawn="1">
  <p:cSld name="2_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46CDD364-CF07-4FC5-9517-0392B5477421}"/>
              </a:ext>
            </a:extLst>
          </p:cNvPr>
          <p:cNvSpPr>
            <a:spLocks noGrp="1"/>
          </p:cNvSpPr>
          <p:nvPr>
            <p:ph sz="quarter" idx="10"/>
          </p:nvPr>
        </p:nvSpPr>
        <p:spPr>
          <a:xfrm>
            <a:off x="808038" y="1447800"/>
            <a:ext cx="1264602" cy="301749"/>
          </a:xfrm>
        </p:spPr>
        <p:txBody>
          <a:bodyPr/>
          <a:lstStyle>
            <a:lvl1pPr marL="0" indent="0">
              <a:buNone/>
              <a:defRPr/>
            </a:lvl1pPr>
          </a:lstStyle>
          <a:p>
            <a:pPr lvl="0"/>
            <a:endParaRPr lang="en-US"/>
          </a:p>
        </p:txBody>
      </p:sp>
      <p:sp>
        <p:nvSpPr>
          <p:cNvPr id="7" name="Content Placeholder 3">
            <a:extLst>
              <a:ext uri="{FF2B5EF4-FFF2-40B4-BE49-F238E27FC236}">
                <a16:creationId xmlns:a16="http://schemas.microsoft.com/office/drawing/2014/main" id="{4276175E-6795-4049-AC09-36928F4F6449}"/>
              </a:ext>
            </a:extLst>
          </p:cNvPr>
          <p:cNvSpPr>
            <a:spLocks noGrp="1"/>
          </p:cNvSpPr>
          <p:nvPr>
            <p:ph sz="quarter" idx="11"/>
          </p:nvPr>
        </p:nvSpPr>
        <p:spPr>
          <a:xfrm>
            <a:off x="2255838" y="1429509"/>
            <a:ext cx="1264602" cy="301749"/>
          </a:xfrm>
        </p:spPr>
        <p:txBody>
          <a:bodyPr/>
          <a:lstStyle>
            <a:lvl1pPr marL="0" indent="0">
              <a:buNone/>
              <a:defRPr/>
            </a:lvl1pPr>
          </a:lstStyle>
          <a:p>
            <a:pPr lvl="0"/>
            <a:endParaRPr lang="en-US"/>
          </a:p>
        </p:txBody>
      </p:sp>
      <p:sp>
        <p:nvSpPr>
          <p:cNvPr id="8" name="Content Placeholder 3">
            <a:extLst>
              <a:ext uri="{FF2B5EF4-FFF2-40B4-BE49-F238E27FC236}">
                <a16:creationId xmlns:a16="http://schemas.microsoft.com/office/drawing/2014/main" id="{4779EC56-A6EF-4094-9E12-A7CB4DBBDA27}"/>
              </a:ext>
            </a:extLst>
          </p:cNvPr>
          <p:cNvSpPr>
            <a:spLocks noGrp="1"/>
          </p:cNvSpPr>
          <p:nvPr>
            <p:ph sz="quarter" idx="12"/>
          </p:nvPr>
        </p:nvSpPr>
        <p:spPr>
          <a:xfrm>
            <a:off x="808038" y="2053567"/>
            <a:ext cx="1264602" cy="301749"/>
          </a:xfrm>
        </p:spPr>
        <p:txBody>
          <a:bodyPr/>
          <a:lstStyle>
            <a:lvl1pPr marL="0" indent="0">
              <a:buNone/>
              <a:defRPr/>
            </a:lvl1pPr>
          </a:lstStyle>
          <a:p>
            <a:pPr lvl="0"/>
            <a:endParaRPr lang="en-US"/>
          </a:p>
        </p:txBody>
      </p:sp>
      <p:sp>
        <p:nvSpPr>
          <p:cNvPr id="10" name="Content Placeholder 3">
            <a:extLst>
              <a:ext uri="{FF2B5EF4-FFF2-40B4-BE49-F238E27FC236}">
                <a16:creationId xmlns:a16="http://schemas.microsoft.com/office/drawing/2014/main" id="{AB6A444D-20FC-44CF-8BA8-03A8F45239DB}"/>
              </a:ext>
            </a:extLst>
          </p:cNvPr>
          <p:cNvSpPr>
            <a:spLocks noGrp="1"/>
          </p:cNvSpPr>
          <p:nvPr>
            <p:ph sz="quarter" idx="13"/>
          </p:nvPr>
        </p:nvSpPr>
        <p:spPr>
          <a:xfrm>
            <a:off x="2255838" y="2035276"/>
            <a:ext cx="1264602" cy="301749"/>
          </a:xfrm>
        </p:spPr>
        <p:txBody>
          <a:bodyPr/>
          <a:lstStyle>
            <a:lvl1pPr marL="0" indent="0">
              <a:buNone/>
              <a:defRPr/>
            </a:lvl1pPr>
          </a:lstStyle>
          <a:p>
            <a:pPr lvl="0"/>
            <a:endParaRPr lang="en-US"/>
          </a:p>
        </p:txBody>
      </p:sp>
      <p:sp>
        <p:nvSpPr>
          <p:cNvPr id="11" name="Content Placeholder 3">
            <a:extLst>
              <a:ext uri="{FF2B5EF4-FFF2-40B4-BE49-F238E27FC236}">
                <a16:creationId xmlns:a16="http://schemas.microsoft.com/office/drawing/2014/main" id="{59DB64A1-2DC7-4F73-8783-7D99978ED06D}"/>
              </a:ext>
            </a:extLst>
          </p:cNvPr>
          <p:cNvSpPr>
            <a:spLocks noGrp="1"/>
          </p:cNvSpPr>
          <p:nvPr>
            <p:ph sz="quarter" idx="14"/>
          </p:nvPr>
        </p:nvSpPr>
        <p:spPr>
          <a:xfrm>
            <a:off x="853758" y="2659334"/>
            <a:ext cx="1264602" cy="301749"/>
          </a:xfrm>
        </p:spPr>
        <p:txBody>
          <a:bodyPr/>
          <a:lstStyle>
            <a:lvl1pPr marL="0" indent="0">
              <a:buNone/>
              <a:defRPr/>
            </a:lvl1pPr>
          </a:lstStyle>
          <a:p>
            <a:pPr lvl="0"/>
            <a:endParaRPr lang="en-US"/>
          </a:p>
        </p:txBody>
      </p:sp>
      <p:sp>
        <p:nvSpPr>
          <p:cNvPr id="12" name="Content Placeholder 3">
            <a:extLst>
              <a:ext uri="{FF2B5EF4-FFF2-40B4-BE49-F238E27FC236}">
                <a16:creationId xmlns:a16="http://schemas.microsoft.com/office/drawing/2014/main" id="{E608CF1C-58A4-4F8C-A5E8-EDDC6E1B0253}"/>
              </a:ext>
            </a:extLst>
          </p:cNvPr>
          <p:cNvSpPr>
            <a:spLocks noGrp="1"/>
          </p:cNvSpPr>
          <p:nvPr>
            <p:ph sz="quarter" idx="15"/>
          </p:nvPr>
        </p:nvSpPr>
        <p:spPr>
          <a:xfrm>
            <a:off x="2301558" y="2641043"/>
            <a:ext cx="1264602" cy="301749"/>
          </a:xfrm>
        </p:spPr>
        <p:txBody>
          <a:bodyPr/>
          <a:lstStyle>
            <a:lvl1pPr marL="0" indent="0">
              <a:buNone/>
              <a:defRPr/>
            </a:lvl1pPr>
          </a:lstStyle>
          <a:p>
            <a:pPr lvl="0"/>
            <a:endParaRPr lang="en-US"/>
          </a:p>
        </p:txBody>
      </p:sp>
      <p:sp>
        <p:nvSpPr>
          <p:cNvPr id="13" name="Content Placeholder 3">
            <a:extLst>
              <a:ext uri="{FF2B5EF4-FFF2-40B4-BE49-F238E27FC236}">
                <a16:creationId xmlns:a16="http://schemas.microsoft.com/office/drawing/2014/main" id="{3A93E986-A894-4452-8990-8ABBC5AD9161}"/>
              </a:ext>
            </a:extLst>
          </p:cNvPr>
          <p:cNvSpPr>
            <a:spLocks noGrp="1"/>
          </p:cNvSpPr>
          <p:nvPr>
            <p:ph sz="quarter" idx="16"/>
          </p:nvPr>
        </p:nvSpPr>
        <p:spPr>
          <a:xfrm>
            <a:off x="808038" y="3228519"/>
            <a:ext cx="1264602" cy="301749"/>
          </a:xfrm>
        </p:spPr>
        <p:txBody>
          <a:bodyPr/>
          <a:lstStyle>
            <a:lvl1pPr marL="0" indent="0">
              <a:buNone/>
              <a:defRPr/>
            </a:lvl1pPr>
          </a:lstStyle>
          <a:p>
            <a:pPr lvl="0"/>
            <a:endParaRPr lang="en-US"/>
          </a:p>
        </p:txBody>
      </p:sp>
      <p:sp>
        <p:nvSpPr>
          <p:cNvPr id="14" name="Content Placeholder 3">
            <a:extLst>
              <a:ext uri="{FF2B5EF4-FFF2-40B4-BE49-F238E27FC236}">
                <a16:creationId xmlns:a16="http://schemas.microsoft.com/office/drawing/2014/main" id="{39922863-6148-4DA8-96DC-F4822CED0BEE}"/>
              </a:ext>
            </a:extLst>
          </p:cNvPr>
          <p:cNvSpPr>
            <a:spLocks noGrp="1"/>
          </p:cNvSpPr>
          <p:nvPr>
            <p:ph sz="quarter" idx="17"/>
          </p:nvPr>
        </p:nvSpPr>
        <p:spPr>
          <a:xfrm>
            <a:off x="2255838" y="3210228"/>
            <a:ext cx="1264602" cy="301749"/>
          </a:xfrm>
        </p:spPr>
        <p:txBody>
          <a:bodyPr/>
          <a:lstStyle>
            <a:lvl1pPr marL="0" indent="0">
              <a:buNone/>
              <a:defRPr/>
            </a:lvl1pPr>
          </a:lstStyle>
          <a:p>
            <a:pPr lvl="0"/>
            <a:endParaRPr lang="en-US"/>
          </a:p>
        </p:txBody>
      </p:sp>
      <p:sp>
        <p:nvSpPr>
          <p:cNvPr id="15" name="Content Placeholder 3">
            <a:extLst>
              <a:ext uri="{FF2B5EF4-FFF2-40B4-BE49-F238E27FC236}">
                <a16:creationId xmlns:a16="http://schemas.microsoft.com/office/drawing/2014/main" id="{796883D2-96B3-4C54-9801-DE8FE6C34F68}"/>
              </a:ext>
            </a:extLst>
          </p:cNvPr>
          <p:cNvSpPr>
            <a:spLocks noGrp="1"/>
          </p:cNvSpPr>
          <p:nvPr>
            <p:ph sz="quarter" idx="18"/>
          </p:nvPr>
        </p:nvSpPr>
        <p:spPr>
          <a:xfrm>
            <a:off x="853758" y="3792345"/>
            <a:ext cx="1264602" cy="301749"/>
          </a:xfrm>
        </p:spPr>
        <p:txBody>
          <a:bodyPr/>
          <a:lstStyle>
            <a:lvl1pPr marL="0" indent="0">
              <a:buNone/>
              <a:defRPr/>
            </a:lvl1pPr>
          </a:lstStyle>
          <a:p>
            <a:pPr lvl="0"/>
            <a:endParaRPr lang="en-US"/>
          </a:p>
        </p:txBody>
      </p:sp>
      <p:sp>
        <p:nvSpPr>
          <p:cNvPr id="16" name="Content Placeholder 3">
            <a:extLst>
              <a:ext uri="{FF2B5EF4-FFF2-40B4-BE49-F238E27FC236}">
                <a16:creationId xmlns:a16="http://schemas.microsoft.com/office/drawing/2014/main" id="{A06F47A0-9348-4871-9EFD-7D7CDA33DEC5}"/>
              </a:ext>
            </a:extLst>
          </p:cNvPr>
          <p:cNvSpPr>
            <a:spLocks noGrp="1"/>
          </p:cNvSpPr>
          <p:nvPr>
            <p:ph sz="quarter" idx="19"/>
          </p:nvPr>
        </p:nvSpPr>
        <p:spPr>
          <a:xfrm>
            <a:off x="2301558" y="3774054"/>
            <a:ext cx="1264602" cy="301749"/>
          </a:xfrm>
        </p:spPr>
        <p:txBody>
          <a:bodyPr/>
          <a:lstStyle>
            <a:lvl1pPr marL="0" indent="0">
              <a:buNone/>
              <a:defRPr/>
            </a:lvl1pPr>
          </a:lstStyle>
          <a:p>
            <a:pPr lvl="0"/>
            <a:endParaRPr lang="en-US"/>
          </a:p>
        </p:txBody>
      </p:sp>
      <p:sp>
        <p:nvSpPr>
          <p:cNvPr id="17" name="Content Placeholder 3">
            <a:extLst>
              <a:ext uri="{FF2B5EF4-FFF2-40B4-BE49-F238E27FC236}">
                <a16:creationId xmlns:a16="http://schemas.microsoft.com/office/drawing/2014/main" id="{CD40BCB3-D887-4642-9DA2-CC5A4916FE09}"/>
              </a:ext>
            </a:extLst>
          </p:cNvPr>
          <p:cNvSpPr>
            <a:spLocks noGrp="1"/>
          </p:cNvSpPr>
          <p:nvPr>
            <p:ph sz="quarter" idx="20"/>
          </p:nvPr>
        </p:nvSpPr>
        <p:spPr>
          <a:xfrm>
            <a:off x="853758" y="4403471"/>
            <a:ext cx="1264602" cy="301749"/>
          </a:xfrm>
        </p:spPr>
        <p:txBody>
          <a:bodyPr/>
          <a:lstStyle>
            <a:lvl1pPr marL="0" indent="0">
              <a:buNone/>
              <a:defRPr/>
            </a:lvl1pPr>
          </a:lstStyle>
          <a:p>
            <a:pPr lvl="0"/>
            <a:endParaRPr lang="en-US"/>
          </a:p>
        </p:txBody>
      </p:sp>
      <p:sp>
        <p:nvSpPr>
          <p:cNvPr id="18" name="Content Placeholder 3">
            <a:extLst>
              <a:ext uri="{FF2B5EF4-FFF2-40B4-BE49-F238E27FC236}">
                <a16:creationId xmlns:a16="http://schemas.microsoft.com/office/drawing/2014/main" id="{7B9C369B-BDEF-424C-83FC-30EAA75D24DE}"/>
              </a:ext>
            </a:extLst>
          </p:cNvPr>
          <p:cNvSpPr>
            <a:spLocks noGrp="1"/>
          </p:cNvSpPr>
          <p:nvPr>
            <p:ph sz="quarter" idx="21"/>
          </p:nvPr>
        </p:nvSpPr>
        <p:spPr>
          <a:xfrm>
            <a:off x="2301558" y="4385180"/>
            <a:ext cx="1264602" cy="301749"/>
          </a:xfrm>
        </p:spPr>
        <p:txBody>
          <a:bodyPr/>
          <a:lstStyle>
            <a:lvl1pPr marL="0" indent="0">
              <a:buNone/>
              <a:defRPr/>
            </a:lvl1pPr>
          </a:lstStyle>
          <a:p>
            <a:pPr lvl="0"/>
            <a:endParaRPr lang="en-US"/>
          </a:p>
        </p:txBody>
      </p:sp>
    </p:spTree>
    <p:extLst>
      <p:ext uri="{BB962C8B-B14F-4D97-AF65-F5344CB8AC3E}">
        <p14:creationId xmlns:p14="http://schemas.microsoft.com/office/powerpoint/2010/main" val="47803192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92.xml><?xml version="1.0" encoding="utf-8"?>
<p:sldLayout xmlns:a="http://schemas.openxmlformats.org/drawingml/2006/main" xmlns:r="http://schemas.openxmlformats.org/officeDocument/2006/relationships" xmlns:p="http://schemas.openxmlformats.org/presentationml/2006/main" userDrawn="1">
  <p:cSld name="1_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pic>
        <p:nvPicPr>
          <p:cNvPr id="2" name="Graphic 1">
            <a:extLst>
              <a:ext uri="{FF2B5EF4-FFF2-40B4-BE49-F238E27FC236}">
                <a16:creationId xmlns:a16="http://schemas.microsoft.com/office/drawing/2014/main" id="{C26E514D-8AB8-4BDB-8B21-573BB184826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713496" y="52387"/>
            <a:ext cx="3400425" cy="6753225"/>
          </a:xfrm>
          <a:prstGeom prst="rect">
            <a:avLst/>
          </a:prstGeom>
        </p:spPr>
      </p:pic>
      <p:pic>
        <p:nvPicPr>
          <p:cNvPr id="3" name="Picture 2">
            <a:extLst>
              <a:ext uri="{FF2B5EF4-FFF2-40B4-BE49-F238E27FC236}">
                <a16:creationId xmlns:a16="http://schemas.microsoft.com/office/drawing/2014/main" id="{D8B24F7F-3E0C-41D8-BBAF-F7F29E3A9C6A}"/>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8159769" y="2323339"/>
            <a:ext cx="3255901" cy="1793105"/>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2328029776"/>
      </p:ext>
    </p:extLst>
  </p:cSld>
  <p:clrMapOvr>
    <a:masterClrMapping/>
  </p:clrMapOvr>
  <p:transition>
    <p:fade/>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28682" y="2532448"/>
            <a:ext cx="9630389" cy="1793104"/>
          </a:xfrm>
          <a:prstGeom prst="rect">
            <a:avLst/>
          </a:prstGeom>
          <a:noFill/>
        </p:spPr>
        <p:txBody>
          <a:bodyPr lIns="0" tIns="0" rIns="0" bIns="182880" anchor="b" anchorCtr="0"/>
          <a:lstStyle>
            <a:lvl1pPr>
              <a:defRPr sz="4704" strike="noStrike" spc="-49" baseline="0">
                <a:solidFill>
                  <a:schemeClr val="tx2"/>
                </a:solidFill>
              </a:defRPr>
            </a:lvl1pPr>
          </a:lstStyle>
          <a:p>
            <a:r>
              <a:rPr lang="en-US"/>
              <a:t>Azure presentation title </a:t>
            </a:r>
            <a:br>
              <a:rPr lang="en-US"/>
            </a:br>
            <a:r>
              <a:rPr lang="en-US"/>
              <a:t>or event name</a:t>
            </a:r>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42467" y="4350114"/>
            <a:ext cx="9602819" cy="724246"/>
          </a:xfrm>
          <a:prstGeom prst="rect">
            <a:avLst/>
          </a:prstGeom>
        </p:spPr>
        <p:txBody>
          <a:bodyPr/>
          <a:lstStyle>
            <a:lvl1pPr>
              <a:defRPr sz="1765">
                <a:solidFill>
                  <a:srgbClr val="000000"/>
                </a:solidFill>
              </a:defRPr>
            </a:lvl1pPr>
            <a:lvl2pPr>
              <a:defRPr sz="1765">
                <a:solidFill>
                  <a:srgbClr val="000000"/>
                </a:solidFill>
              </a:defRPr>
            </a:lvl2pPr>
            <a:lvl3pPr>
              <a:defRPr sz="1371"/>
            </a:lvl3pPr>
            <a:lvl4pPr>
              <a:defRPr sz="1371"/>
            </a:lvl4pPr>
            <a:lvl5pPr>
              <a:defRPr sz="1028"/>
            </a:lvl5pPr>
          </a:lstStyle>
          <a:p>
            <a:pPr lvl="0"/>
            <a:r>
              <a:rPr lang="en-US"/>
              <a:t>Author name</a:t>
            </a:r>
            <a:br>
              <a:rPr lang="en-US"/>
            </a:br>
            <a:r>
              <a:rPr lang="en-US"/>
              <a:t>Date</a:t>
            </a:r>
          </a:p>
        </p:txBody>
      </p:sp>
    </p:spTree>
    <p:extLst>
      <p:ext uri="{BB962C8B-B14F-4D97-AF65-F5344CB8AC3E}">
        <p14:creationId xmlns:p14="http://schemas.microsoft.com/office/powerpoint/2010/main" val="11156420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4.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4" y="473796"/>
            <a:ext cx="1335673" cy="190278"/>
          </a:xfrm>
          <a:prstGeom prst="rect">
            <a:avLst/>
          </a:prstGeom>
        </p:spPr>
      </p:pic>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2" y="2532448"/>
            <a:ext cx="9630389" cy="1793104"/>
          </a:xfrm>
          <a:prstGeom prst="rect">
            <a:avLst/>
          </a:prstGeom>
          <a:noFill/>
        </p:spPr>
        <p:txBody>
          <a:bodyPr lIns="0" tIns="0" rIns="0" bIns="182880" anchor="b" anchorCtr="0"/>
          <a:lstStyle>
            <a:lvl1pPr>
              <a:defRPr sz="4704" strike="noStrike" spc="-49" baseline="0">
                <a:solidFill>
                  <a:schemeClr val="bg2"/>
                </a:solidFill>
              </a:defRPr>
            </a:lvl1pPr>
          </a:lstStyle>
          <a:p>
            <a:r>
              <a:rPr lang="en-US"/>
              <a:t>Azure presentation title </a:t>
            </a:r>
            <a:br>
              <a:rPr lang="en-US"/>
            </a:br>
            <a:r>
              <a:rPr lang="en-US"/>
              <a:t>or event name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7"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1"/>
            </a:lvl3pPr>
            <a:lvl4pPr>
              <a:defRPr sz="1371"/>
            </a:lvl4pPr>
            <a:lvl5pPr>
              <a:defRPr sz="1028"/>
            </a:lvl5pPr>
          </a:lstStyle>
          <a:p>
            <a:pPr lvl="0"/>
            <a:r>
              <a:rPr lang="en-US"/>
              <a:t>Author name</a:t>
            </a:r>
            <a:br>
              <a:rPr lang="en-US"/>
            </a:br>
            <a:r>
              <a:rPr lang="en-US"/>
              <a:t>Date</a:t>
            </a:r>
          </a:p>
        </p:txBody>
      </p:sp>
    </p:spTree>
    <p:extLst>
      <p:ext uri="{BB962C8B-B14F-4D97-AF65-F5344CB8AC3E}">
        <p14:creationId xmlns:p14="http://schemas.microsoft.com/office/powerpoint/2010/main" val="6486269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5.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4" y="473796"/>
            <a:ext cx="1335673" cy="190278"/>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2" y="2532448"/>
            <a:ext cx="9630389" cy="1793104"/>
          </a:xfrm>
          <a:prstGeom prst="rect">
            <a:avLst/>
          </a:prstGeom>
          <a:noFill/>
        </p:spPr>
        <p:txBody>
          <a:bodyPr lIns="0" tIns="0" rIns="0" bIns="182880" anchor="b" anchorCtr="0"/>
          <a:lstStyle>
            <a:lvl1pPr>
              <a:defRPr sz="4704" strike="noStrike" spc="-49" baseline="0">
                <a:solidFill>
                  <a:schemeClr val="bg2"/>
                </a:solidFill>
              </a:defRPr>
            </a:lvl1pPr>
          </a:lstStyle>
          <a:p>
            <a:r>
              <a:rPr lang="en-US"/>
              <a:t>Azure presentation title </a:t>
            </a:r>
            <a:br>
              <a:rPr lang="en-US"/>
            </a:br>
            <a:r>
              <a:rPr lang="en-US"/>
              <a:t>or event name</a:t>
            </a:r>
          </a:p>
        </p:txBody>
      </p:sp>
      <p:pic>
        <p:nvPicPr>
          <p:cNvPr id="2" name="Graphic 1">
            <a:extLst>
              <a:ext uri="{FF2B5EF4-FFF2-40B4-BE49-F238E27FC236}">
                <a16:creationId xmlns:a16="http://schemas.microsoft.com/office/drawing/2014/main" id="{97DB3F4D-E716-41CF-AA35-46DCDC8D6C8F}"/>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713497" y="52388"/>
            <a:ext cx="3400425" cy="6753225"/>
          </a:xfrm>
          <a:prstGeom prst="rect">
            <a:avLst/>
          </a:prstGeom>
        </p:spPr>
      </p:pic>
    </p:spTree>
    <p:extLst>
      <p:ext uri="{BB962C8B-B14F-4D97-AF65-F5344CB8AC3E}">
        <p14:creationId xmlns:p14="http://schemas.microsoft.com/office/powerpoint/2010/main" val="2825477633"/>
      </p:ext>
    </p:extLst>
  </p:cSld>
  <p:clrMapOvr>
    <a:masterClrMapping/>
  </p:clrMapOvr>
  <p:transition>
    <p:fade/>
  </p:transition>
</p:sldLayout>
</file>

<file path=ppt/slideLayouts/slideLayout496.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4" y="473796"/>
            <a:ext cx="1335673" cy="190278"/>
          </a:xfrm>
          <a:prstGeom prst="rect">
            <a:avLst/>
          </a:prstGeom>
        </p:spPr>
      </p:pic>
      <p:pic>
        <p:nvPicPr>
          <p:cNvPr id="2" name="Graphic 1">
            <a:extLst>
              <a:ext uri="{FF2B5EF4-FFF2-40B4-BE49-F238E27FC236}">
                <a16:creationId xmlns:a16="http://schemas.microsoft.com/office/drawing/2014/main" id="{C26E514D-8AB8-4BDB-8B21-573BB184826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713497" y="52388"/>
            <a:ext cx="3400425" cy="6753225"/>
          </a:xfrm>
          <a:prstGeom prst="rect">
            <a:avLst/>
          </a:prstGeom>
        </p:spPr>
      </p:pic>
      <p:pic>
        <p:nvPicPr>
          <p:cNvPr id="3" name="Picture 2">
            <a:extLst>
              <a:ext uri="{FF2B5EF4-FFF2-40B4-BE49-F238E27FC236}">
                <a16:creationId xmlns:a16="http://schemas.microsoft.com/office/drawing/2014/main" id="{D8B24F7F-3E0C-41D8-BBAF-F7F29E3A9C6A}"/>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8159770" y="2323340"/>
            <a:ext cx="3255901" cy="1793105"/>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2" y="2532448"/>
            <a:ext cx="9630389" cy="1793104"/>
          </a:xfrm>
          <a:prstGeom prst="rect">
            <a:avLst/>
          </a:prstGeom>
          <a:noFill/>
        </p:spPr>
        <p:txBody>
          <a:bodyPr lIns="0" tIns="0" rIns="0" bIns="182880" anchor="b" anchorCtr="0"/>
          <a:lstStyle>
            <a:lvl1pPr>
              <a:defRPr sz="4704" strike="noStrike" spc="-49" baseline="0">
                <a:solidFill>
                  <a:schemeClr val="bg2"/>
                </a:solidFill>
              </a:defRPr>
            </a:lvl1pPr>
          </a:lstStyle>
          <a:p>
            <a:r>
              <a:rPr lang="en-US"/>
              <a:t>Azure presentation title </a:t>
            </a:r>
            <a:br>
              <a:rPr lang="en-US"/>
            </a:br>
            <a:r>
              <a:rPr lang="en-US"/>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42467"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1"/>
            </a:lvl3pPr>
            <a:lvl4pPr>
              <a:defRPr sz="1371"/>
            </a:lvl4pPr>
            <a:lvl5pPr>
              <a:defRPr sz="1028"/>
            </a:lvl5pPr>
          </a:lstStyle>
          <a:p>
            <a:pPr lvl="0"/>
            <a:r>
              <a:rPr lang="en-US"/>
              <a:t>Author name</a:t>
            </a:r>
            <a:br>
              <a:rPr lang="en-US"/>
            </a:br>
            <a:r>
              <a:rPr lang="en-US"/>
              <a:t>Date</a:t>
            </a:r>
          </a:p>
        </p:txBody>
      </p:sp>
    </p:spTree>
    <p:extLst>
      <p:ext uri="{BB962C8B-B14F-4D97-AF65-F5344CB8AC3E}">
        <p14:creationId xmlns:p14="http://schemas.microsoft.com/office/powerpoint/2010/main" val="1201115563"/>
      </p:ext>
    </p:extLst>
  </p:cSld>
  <p:clrMapOvr>
    <a:masterClrMapping/>
  </p:clrMapOvr>
  <p:transition>
    <p:fade/>
  </p:transition>
</p:sldLayout>
</file>

<file path=ppt/slideLayouts/slideLayout497.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F83EBA8-9428-5042-A6AB-BA1563CB953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pic>
        <p:nvPicPr>
          <p:cNvPr id="5" name="Picture 4">
            <a:extLst>
              <a:ext uri="{FF2B5EF4-FFF2-40B4-BE49-F238E27FC236}">
                <a16:creationId xmlns:a16="http://schemas.microsoft.com/office/drawing/2014/main" id="{B0419340-DB0C-B34E-84FE-2AA1A19A58C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57617" y="0"/>
            <a:ext cx="5973790" cy="6858000"/>
          </a:xfrm>
          <a:prstGeom prst="rect">
            <a:avLst/>
          </a:prstGeom>
        </p:spPr>
      </p:pic>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4" strike="noStrike" spc="-49" baseline="0">
                <a:solidFill>
                  <a:srgbClr val="000000"/>
                </a:solidFill>
              </a:defRPr>
            </a:lvl1pPr>
          </a:lstStyle>
          <a:p>
            <a:r>
              <a:rPr lang="en-US"/>
              <a:t>Azure presentation</a:t>
            </a:r>
            <a:br>
              <a:rPr lang="en-US"/>
            </a:br>
            <a:r>
              <a:rPr lang="en-US"/>
              <a:t>title or event name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1"/>
            </a:lvl3pPr>
            <a:lvl4pPr>
              <a:defRPr sz="1371"/>
            </a:lvl4pPr>
            <a:lvl5pPr>
              <a:defRPr sz="1028"/>
            </a:lvl5pPr>
          </a:lstStyle>
          <a:p>
            <a:pPr lvl="0"/>
            <a:r>
              <a:rPr lang="en-US"/>
              <a:t>Author name</a:t>
            </a:r>
            <a:br>
              <a:rPr lang="en-US"/>
            </a:br>
            <a:r>
              <a:rPr lang="en-US"/>
              <a:t>Date</a:t>
            </a:r>
          </a:p>
        </p:txBody>
      </p:sp>
    </p:spTree>
    <p:extLst>
      <p:ext uri="{BB962C8B-B14F-4D97-AF65-F5344CB8AC3E}">
        <p14:creationId xmlns:p14="http://schemas.microsoft.com/office/powerpoint/2010/main" val="2980061318"/>
      </p:ext>
    </p:extLst>
  </p:cSld>
  <p:clrMapOvr>
    <a:masterClrMapping/>
  </p:clrMapOvr>
  <p:transition>
    <p:fade/>
  </p:transition>
</p:sldLayout>
</file>

<file path=ppt/slideLayouts/slideLayout498.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4"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1"/>
            </a:lvl3pPr>
            <a:lvl4pPr>
              <a:defRPr sz="1371"/>
            </a:lvl4pPr>
            <a:lvl5pPr>
              <a:defRPr sz="1028"/>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64BDF03-4137-9B4F-811A-B300BDF9B2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86468" y="206106"/>
            <a:ext cx="5583404" cy="6409831"/>
          </a:xfrm>
          <a:prstGeom prst="rect">
            <a:avLst/>
          </a:prstGeom>
        </p:spPr>
      </p:pic>
    </p:spTree>
    <p:extLst>
      <p:ext uri="{BB962C8B-B14F-4D97-AF65-F5344CB8AC3E}">
        <p14:creationId xmlns:p14="http://schemas.microsoft.com/office/powerpoint/2010/main" val="11424399"/>
      </p:ext>
    </p:extLst>
  </p:cSld>
  <p:clrMapOvr>
    <a:masterClrMapping/>
  </p:clrMapOvr>
  <p:transition>
    <p:fade/>
  </p:transition>
</p:sldLayout>
</file>

<file path=ppt/slideLayouts/slideLayout499.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4"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1"/>
            </a:lvl3pPr>
            <a:lvl4pPr>
              <a:defRPr sz="1371"/>
            </a:lvl4pPr>
            <a:lvl5pPr>
              <a:defRPr sz="1028"/>
            </a:lvl5pPr>
          </a:lstStyle>
          <a:p>
            <a:pPr lvl="0"/>
            <a:r>
              <a:rPr lang="en-US"/>
              <a:t>Author name</a:t>
            </a:r>
            <a:br>
              <a:rPr lang="en-US"/>
            </a:br>
            <a:r>
              <a:rPr lang="en-US"/>
              <a:t>Date</a:t>
            </a:r>
          </a:p>
        </p:txBody>
      </p:sp>
      <p:pic>
        <p:nvPicPr>
          <p:cNvPr id="8" name="Picture 7">
            <a:extLst>
              <a:ext uri="{FF2B5EF4-FFF2-40B4-BE49-F238E27FC236}">
                <a16:creationId xmlns:a16="http://schemas.microsoft.com/office/drawing/2014/main" id="{67DB9C92-5B22-1645-98AA-DEA153351D4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45183" y="321590"/>
            <a:ext cx="5413537" cy="6214821"/>
          </a:xfrm>
          <a:prstGeom prst="rect">
            <a:avLst/>
          </a:prstGeom>
        </p:spPr>
      </p:pic>
    </p:spTree>
    <p:extLst>
      <p:ext uri="{BB962C8B-B14F-4D97-AF65-F5344CB8AC3E}">
        <p14:creationId xmlns:p14="http://schemas.microsoft.com/office/powerpoint/2010/main" val="2532385664"/>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Slide 2">
    <p:bg>
      <p:bgPr>
        <a:solidFill>
          <a:schemeClr val="accent1"/>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2C09D989-BC26-42C0-8034-A49DBB95DB60}"/>
              </a:ext>
            </a:extLst>
          </p:cNvPr>
          <p:cNvGrpSpPr/>
          <p:nvPr userDrawn="1"/>
        </p:nvGrpSpPr>
        <p:grpSpPr>
          <a:xfrm>
            <a:off x="-1" y="15811"/>
            <a:ext cx="12192001" cy="6858000"/>
            <a:chOff x="737590" y="0"/>
            <a:chExt cx="11698885" cy="6579689"/>
          </a:xfrm>
        </p:grpSpPr>
        <p:pic>
          <p:nvPicPr>
            <p:cNvPr id="4" name="Picture 3" descr="A picture containing indoor, building, kitchen, window&#10;&#10;Description automatically generated">
              <a:extLst>
                <a:ext uri="{FF2B5EF4-FFF2-40B4-BE49-F238E27FC236}">
                  <a16:creationId xmlns:a16="http://schemas.microsoft.com/office/drawing/2014/main" id="{BEC965C4-ECBC-4397-A395-391CF9DA0A0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942064" y="0"/>
              <a:ext cx="10494411" cy="6579689"/>
            </a:xfrm>
            <a:prstGeom prst="rect">
              <a:avLst/>
            </a:prstGeom>
          </p:spPr>
        </p:pic>
        <p:pic>
          <p:nvPicPr>
            <p:cNvPr id="11" name="Picture 10" descr="A picture containing indoor, building, kitchen, window&#10;&#10;Description automatically generated">
              <a:extLst>
                <a:ext uri="{FF2B5EF4-FFF2-40B4-BE49-F238E27FC236}">
                  <a16:creationId xmlns:a16="http://schemas.microsoft.com/office/drawing/2014/main" id="{B690AA44-FF0C-46A1-B199-771AA28EF38F}"/>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flipH="1">
              <a:off x="737590" y="0"/>
              <a:ext cx="1213446" cy="6579689"/>
            </a:xfrm>
            <a:prstGeom prst="rect">
              <a:avLst/>
            </a:prstGeom>
          </p:spPr>
        </p:pic>
      </p:grpSp>
      <p:sp>
        <p:nvSpPr>
          <p:cNvPr id="12" name="Rectangle 11">
            <a:extLst>
              <a:ext uri="{FF2B5EF4-FFF2-40B4-BE49-F238E27FC236}">
                <a16:creationId xmlns:a16="http://schemas.microsoft.com/office/drawing/2014/main" id="{F69746C8-FDF2-4931-96BE-8C13EF67EDD0}"/>
              </a:ext>
            </a:extLst>
          </p:cNvPr>
          <p:cNvSpPr/>
          <p:nvPr userDrawn="1"/>
        </p:nvSpPr>
        <p:spPr bwMode="auto">
          <a:xfrm>
            <a:off x="1" y="0"/>
            <a:ext cx="7814147" cy="6858000"/>
          </a:xfrm>
          <a:prstGeom prst="rect">
            <a:avLst/>
          </a:prstGeom>
          <a:gradFill>
            <a:gsLst>
              <a:gs pos="0">
                <a:schemeClr val="tx1"/>
              </a:gs>
              <a:gs pos="100000">
                <a:schemeClr val="tx1">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2">
            <a:extLst>
              <a:ext uri="{FF2B5EF4-FFF2-40B4-BE49-F238E27FC236}">
                <a16:creationId xmlns:a16="http://schemas.microsoft.com/office/drawing/2014/main" id="{5593D27E-054C-4EEB-9F28-E0CA71616523}"/>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384522" y="407277"/>
            <a:ext cx="1765795" cy="649629"/>
          </a:xfrm>
          <a:prstGeom prst="rect">
            <a:avLst/>
          </a:prstGeom>
        </p:spPr>
      </p:pic>
      <p:sp>
        <p:nvSpPr>
          <p:cNvPr id="9" name="Title 1"/>
          <p:cNvSpPr>
            <a:spLocks noGrp="1"/>
          </p:cNvSpPr>
          <p:nvPr>
            <p:ph type="title" hasCustomPrompt="1"/>
          </p:nvPr>
        </p:nvSpPr>
        <p:spPr>
          <a:xfrm>
            <a:off x="553291" y="2447408"/>
            <a:ext cx="4839480" cy="1086369"/>
          </a:xfrm>
          <a:noFill/>
        </p:spPr>
        <p:txBody>
          <a:bodyPr wrap="square" lIns="0" tIns="0" rIns="0" bIns="0" anchor="b" anchorCtr="0">
            <a:spAutoFit/>
          </a:bodyPr>
          <a:lstStyle>
            <a:lvl1pPr>
              <a:defRPr sz="3529" spc="-50" baseline="0">
                <a:solidFill>
                  <a:schemeClr val="bg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53291" y="3962401"/>
            <a:ext cx="4839480" cy="301770"/>
          </a:xfrm>
          <a:noFill/>
        </p:spPr>
        <p:txBody>
          <a:bodyPr wrap="square" lIns="0" tIns="0" rIns="0" bIns="0">
            <a:spAutoFit/>
          </a:bodyPr>
          <a:lstStyle>
            <a:lvl1pPr marL="0" indent="0">
              <a:spcBef>
                <a:spcPts val="0"/>
              </a:spcBef>
              <a:buNone/>
              <a:defRPr sz="1961" spc="0" baseline="0">
                <a:solidFill>
                  <a:schemeClr val="bg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5411104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2"/>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0715"/>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3289"/>
            <a:ext cx="5555966" cy="2602491"/>
          </a:xfrm>
        </p:spPr>
        <p:txBody>
          <a:bodyPr lIns="0" tIns="0" rIns="0" bIns="0">
            <a:noAutofit/>
          </a:bodyPr>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2" y="2313290"/>
            <a:ext cx="5547873" cy="2602491"/>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grpSp>
        <p:nvGrpSpPr>
          <p:cNvPr id="11" name="Group 10">
            <a:extLst>
              <a:ext uri="{FF2B5EF4-FFF2-40B4-BE49-F238E27FC236}">
                <a16:creationId xmlns:a16="http://schemas.microsoft.com/office/drawing/2014/main" id="{46ABC6A5-2286-458F-8881-7622FBA353AE}"/>
              </a:ext>
            </a:extLst>
          </p:cNvPr>
          <p:cNvGrpSpPr/>
          <p:nvPr userDrawn="1"/>
        </p:nvGrpSpPr>
        <p:grpSpPr>
          <a:xfrm>
            <a:off x="436378" y="6431031"/>
            <a:ext cx="11326085" cy="95058"/>
            <a:chOff x="445128" y="6559056"/>
            <a:chExt cx="11553197" cy="96950"/>
          </a:xfrm>
        </p:grpSpPr>
        <p:sp>
          <p:nvSpPr>
            <p:cNvPr id="12" name="TextBox 11">
              <a:extLst>
                <a:ext uri="{FF2B5EF4-FFF2-40B4-BE49-F238E27FC236}">
                  <a16:creationId xmlns:a16="http://schemas.microsoft.com/office/drawing/2014/main" id="{D0FAD3E8-4D59-4DCB-AE9B-C4D805BB43B9}"/>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13" name="Freeform: Shape 12">
              <a:extLst>
                <a:ext uri="{FF2B5EF4-FFF2-40B4-BE49-F238E27FC236}">
                  <a16:creationId xmlns:a16="http://schemas.microsoft.com/office/drawing/2014/main" id="{0E7DB636-1AE5-4AD4-9DFE-8A8AEFEE08A6}"/>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623229979"/>
      </p:ext>
    </p:extLst>
  </p:cSld>
  <p:clrMapOvr>
    <a:masterClrMapping/>
  </p:clrMapOvr>
  <p:transition>
    <p:fade/>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4"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1"/>
            </a:lvl3pPr>
            <a:lvl4pPr>
              <a:defRPr sz="1371"/>
            </a:lvl4pPr>
            <a:lvl5pPr>
              <a:defRPr sz="1028"/>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7507D490-6D76-184D-B20A-2C0F2F3DD099}"/>
              </a:ext>
            </a:extLst>
          </p:cNvPr>
          <p:cNvSpPr/>
          <p:nvPr userDrawn="1"/>
        </p:nvSpPr>
        <p:spPr bwMode="auto">
          <a:xfrm>
            <a:off x="6111902"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9" name="Picture 8">
            <a:extLst>
              <a:ext uri="{FF2B5EF4-FFF2-40B4-BE49-F238E27FC236}">
                <a16:creationId xmlns:a16="http://schemas.microsoft.com/office/drawing/2014/main" id="{04B63C3A-8B21-B940-BD1D-D9281E6DD25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2548634223"/>
      </p:ext>
    </p:extLst>
  </p:cSld>
  <p:clrMapOvr>
    <a:masterClrMapping/>
  </p:clrMapOvr>
  <p:transition>
    <p:fade/>
  </p:transition>
</p:sldLayout>
</file>

<file path=ppt/slideLayouts/slideLayout501.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4"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1"/>
            </a:lvl3pPr>
            <a:lvl4pPr>
              <a:defRPr sz="1371"/>
            </a:lvl4pPr>
            <a:lvl5pPr>
              <a:defRPr sz="1028"/>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D76228DA-C78B-F44C-94F8-7128E0B2D7A7}"/>
              </a:ext>
            </a:extLst>
          </p:cNvPr>
          <p:cNvSpPr/>
          <p:nvPr userDrawn="1"/>
        </p:nvSpPr>
        <p:spPr bwMode="auto">
          <a:xfrm>
            <a:off x="6111902"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942E84EF-6F95-A646-8F37-FD94FE90797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111902" y="0"/>
            <a:ext cx="6080099" cy="6858000"/>
          </a:xfrm>
          <a:prstGeom prst="rect">
            <a:avLst/>
          </a:prstGeom>
        </p:spPr>
      </p:pic>
    </p:spTree>
    <p:extLst>
      <p:ext uri="{BB962C8B-B14F-4D97-AF65-F5344CB8AC3E}">
        <p14:creationId xmlns:p14="http://schemas.microsoft.com/office/powerpoint/2010/main" val="125369053"/>
      </p:ext>
    </p:extLst>
  </p:cSld>
  <p:clrMapOvr>
    <a:masterClrMapping/>
  </p:clrMapOvr>
  <p:transition>
    <p:fade/>
  </p:transition>
</p:sldLayout>
</file>

<file path=ppt/slideLayouts/slideLayout502.xml><?xml version="1.0" encoding="utf-8"?>
<p:sldLayout xmlns:a="http://schemas.openxmlformats.org/drawingml/2006/main" xmlns:r="http://schemas.openxmlformats.org/officeDocument/2006/relationships" xmlns:p="http://schemas.openxmlformats.org/presentationml/2006/main" preserve="1" userDrawn="1">
  <p:cSld name="Title Slide 9">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4"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1"/>
            </a:lvl3pPr>
            <a:lvl4pPr>
              <a:defRPr sz="1371"/>
            </a:lvl4pPr>
            <a:lvl5pPr>
              <a:defRPr sz="1028"/>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01443AB1-0CDE-B44D-8883-27DEB7B914EA}"/>
              </a:ext>
            </a:extLst>
          </p:cNvPr>
          <p:cNvSpPr/>
          <p:nvPr userDrawn="1"/>
        </p:nvSpPr>
        <p:spPr bwMode="auto">
          <a:xfrm>
            <a:off x="6111902"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64E0159D-061E-A640-B0A5-C7A703E35A9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4115284340"/>
      </p:ext>
    </p:extLst>
  </p:cSld>
  <p:clrMapOvr>
    <a:masterClrMapping/>
  </p:clrMapOvr>
  <p:transition>
    <p:fade/>
  </p:transition>
</p:sldLayout>
</file>

<file path=ppt/slideLayouts/slideLayout503.xml><?xml version="1.0" encoding="utf-8"?>
<p:sldLayout xmlns:a="http://schemas.openxmlformats.org/drawingml/2006/main" xmlns:r="http://schemas.openxmlformats.org/officeDocument/2006/relationships" xmlns:p="http://schemas.openxmlformats.org/presentationml/2006/main" preserve="1" userDrawn="1">
  <p:cSld name="Title Slide 10">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4"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1"/>
            </a:lvl3pPr>
            <a:lvl4pPr>
              <a:defRPr sz="1371"/>
            </a:lvl4pPr>
            <a:lvl5pPr>
              <a:defRPr sz="1028"/>
            </a:lvl5pPr>
          </a:lstStyle>
          <a:p>
            <a:pPr lvl="0"/>
            <a:r>
              <a:rPr lang="en-US"/>
              <a:t>Author name</a:t>
            </a:r>
            <a:br>
              <a:rPr lang="en-US"/>
            </a:br>
            <a:r>
              <a:rPr lang="en-US"/>
              <a:t>Date</a:t>
            </a:r>
          </a:p>
        </p:txBody>
      </p:sp>
      <p:pic>
        <p:nvPicPr>
          <p:cNvPr id="9" name="Picture 8">
            <a:extLst>
              <a:ext uri="{FF2B5EF4-FFF2-40B4-BE49-F238E27FC236}">
                <a16:creationId xmlns:a16="http://schemas.microsoft.com/office/drawing/2014/main" id="{92E2926B-CE4C-8042-8EAB-E69CCC77CEF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18210" y="0"/>
            <a:ext cx="5973790" cy="6858000"/>
          </a:xfrm>
          <a:prstGeom prst="rect">
            <a:avLst/>
          </a:prstGeom>
        </p:spPr>
      </p:pic>
    </p:spTree>
    <p:extLst>
      <p:ext uri="{BB962C8B-B14F-4D97-AF65-F5344CB8AC3E}">
        <p14:creationId xmlns:p14="http://schemas.microsoft.com/office/powerpoint/2010/main" val="727888066"/>
      </p:ext>
    </p:extLst>
  </p:cSld>
  <p:clrMapOvr>
    <a:masterClrMapping/>
  </p:clrMapOvr>
  <p:transition>
    <p:fade/>
  </p:transition>
</p:sldLayout>
</file>

<file path=ppt/slideLayouts/slideLayout504.xml><?xml version="1.0" encoding="utf-8"?>
<p:sldLayout xmlns:a="http://schemas.openxmlformats.org/drawingml/2006/main" xmlns:r="http://schemas.openxmlformats.org/officeDocument/2006/relationships" xmlns:p="http://schemas.openxmlformats.org/presentationml/2006/main" preserve="1" userDrawn="1">
  <p:cSld name="Title Slide 1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4"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1"/>
            </a:lvl3pPr>
            <a:lvl4pPr>
              <a:defRPr sz="1371"/>
            </a:lvl4pPr>
            <a:lvl5pPr>
              <a:defRPr sz="1028"/>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5B5B5AE-3FA2-9E4F-A2B8-042B9D355724}"/>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218210" y="0"/>
            <a:ext cx="5973790" cy="6858000"/>
          </a:xfrm>
          <a:prstGeom prst="rect">
            <a:avLst/>
          </a:prstGeom>
        </p:spPr>
      </p:pic>
    </p:spTree>
    <p:extLst>
      <p:ext uri="{BB962C8B-B14F-4D97-AF65-F5344CB8AC3E}">
        <p14:creationId xmlns:p14="http://schemas.microsoft.com/office/powerpoint/2010/main" val="2201691109"/>
      </p:ext>
    </p:extLst>
  </p:cSld>
  <p:clrMapOvr>
    <a:masterClrMapping/>
  </p:clrMapOvr>
  <p:transition>
    <p:fade/>
  </p:transition>
</p:sldLayout>
</file>

<file path=ppt/slideLayouts/slideLayout505.xml><?xml version="1.0" encoding="utf-8"?>
<p:sldLayout xmlns:a="http://schemas.openxmlformats.org/drawingml/2006/main" xmlns:r="http://schemas.openxmlformats.org/officeDocument/2006/relationships" xmlns:p="http://schemas.openxmlformats.org/presentationml/2006/main" preserve="1" userDrawn="1">
  <p:cSld name="Title Slide 12">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4"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1"/>
            </a:lvl3pPr>
            <a:lvl4pPr>
              <a:defRPr sz="1371"/>
            </a:lvl4pPr>
            <a:lvl5pPr>
              <a:defRPr sz="1028"/>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8B6D3BFF-96E5-A945-99DA-8C69FBFC85B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18210" y="0"/>
            <a:ext cx="5973790" cy="6858000"/>
          </a:xfrm>
          <a:prstGeom prst="rect">
            <a:avLst/>
          </a:prstGeom>
        </p:spPr>
      </p:pic>
    </p:spTree>
    <p:extLst>
      <p:ext uri="{BB962C8B-B14F-4D97-AF65-F5344CB8AC3E}">
        <p14:creationId xmlns:p14="http://schemas.microsoft.com/office/powerpoint/2010/main" val="3273247526"/>
      </p:ext>
    </p:extLst>
  </p:cSld>
  <p:clrMapOvr>
    <a:masterClrMapping/>
  </p:clrMapOvr>
  <p:transition>
    <p:fade/>
  </p:transition>
</p:sldLayout>
</file>

<file path=ppt/slideLayouts/slideLayout506.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1168944"/>
            <a:ext cx="3618381" cy="899665"/>
          </a:xfrm>
          <a:prstGeom prst="rect">
            <a:avLst/>
          </a:prstGeom>
        </p:spPr>
        <p:txBody>
          <a:bodyPr lIns="0" tIns="0" rIns="0" bIns="0"/>
          <a:lstStyle>
            <a:lvl1pPr>
              <a:defRPr sz="1765"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29844" y="1168944"/>
            <a:ext cx="547437" cy="3786998"/>
          </a:xfrm>
          <a:prstGeom prst="rect">
            <a:avLst/>
          </a:prstGeom>
        </p:spPr>
        <p:txBody>
          <a:bodyPr wrap="square" lIns="0" tIns="0" rIns="0" bIns="0">
            <a:noAutofit/>
          </a:bodyPr>
          <a:lstStyle>
            <a:lvl1pPr marL="0" indent="0" defTabSz="507233">
              <a:spcAft>
                <a:spcPts val="490"/>
              </a:spcAft>
              <a:buNone/>
              <a:defRPr sz="1765" spc="0" baseline="0">
                <a:solidFill>
                  <a:schemeClr val="tx2"/>
                </a:solidFill>
              </a:defRPr>
            </a:lvl1pPr>
            <a:lvl2pPr marL="224054" indent="0">
              <a:buNone/>
              <a:defRPr sz="1765"/>
            </a:lvl2pPr>
            <a:lvl3pPr marL="448107" indent="0">
              <a:buNone/>
              <a:defRPr sz="1765"/>
            </a:lvl3pPr>
            <a:lvl4pPr marL="672161" indent="0">
              <a:buNone/>
              <a:defRPr sz="1765"/>
            </a:lvl4pPr>
            <a:lvl5pPr marL="896214" indent="0">
              <a:buNone/>
              <a:defRPr sz="1765"/>
            </a:lvl5pPr>
          </a:lstStyle>
          <a:p>
            <a:pPr lvl="0"/>
            <a:r>
              <a:rPr lang="en-US"/>
              <a:t>##</a:t>
            </a:r>
            <a:br>
              <a:rPr lang="en-US"/>
            </a:br>
            <a:r>
              <a:rPr lang="en-US"/>
              <a:t>##</a:t>
            </a:r>
            <a:br>
              <a:rPr lang="en-US"/>
            </a:br>
            <a:r>
              <a:rPr lang="en-US"/>
              <a:t>##</a:t>
            </a:r>
            <a:br>
              <a:rPr lang="en-US"/>
            </a:br>
            <a:r>
              <a:rPr lang="en-US"/>
              <a:t>##</a:t>
            </a:r>
            <a:br>
              <a:rPr lang="en-US"/>
            </a:br>
            <a:r>
              <a:rPr lang="en-US"/>
              <a:t>##</a:t>
            </a:r>
          </a:p>
        </p:txBody>
      </p:sp>
      <p:sp>
        <p:nvSpPr>
          <p:cNvPr id="11" name="Text Placeholder 3">
            <a:extLst>
              <a:ext uri="{FF2B5EF4-FFF2-40B4-BE49-F238E27FC236}">
                <a16:creationId xmlns:a16="http://schemas.microsoft.com/office/drawing/2014/main" id="{FF941B29-79EC-DD49-A767-757BAE16FCDB}"/>
              </a:ext>
            </a:extLst>
          </p:cNvPr>
          <p:cNvSpPr>
            <a:spLocks noGrp="1"/>
          </p:cNvSpPr>
          <p:nvPr>
            <p:ph type="body" sz="quarter" idx="11" hasCustomPrompt="1"/>
          </p:nvPr>
        </p:nvSpPr>
        <p:spPr>
          <a:xfrm>
            <a:off x="6777281" y="1168943"/>
            <a:ext cx="3290380" cy="3786998"/>
          </a:xfrm>
          <a:prstGeom prst="rect">
            <a:avLst/>
          </a:prstGeom>
        </p:spPr>
        <p:txBody>
          <a:bodyPr wrap="square" lIns="0" tIns="0" rIns="0" bIns="0">
            <a:noAutofit/>
          </a:bodyPr>
          <a:lstStyle>
            <a:lvl1pPr marL="0" indent="0" defTabSz="507233">
              <a:spcAft>
                <a:spcPts val="490"/>
              </a:spcAft>
              <a:buNone/>
              <a:defRPr sz="1765" spc="0" baseline="0">
                <a:solidFill>
                  <a:srgbClr val="000000"/>
                </a:solidFill>
              </a:defRPr>
            </a:lvl1pPr>
            <a:lvl2pPr marL="224054" indent="0">
              <a:buNone/>
              <a:defRPr sz="1765"/>
            </a:lvl2pPr>
            <a:lvl3pPr marL="448107" indent="0">
              <a:buNone/>
              <a:defRPr sz="1765"/>
            </a:lvl3pPr>
            <a:lvl4pPr marL="672161" indent="0">
              <a:buNone/>
              <a:defRPr sz="1765"/>
            </a:lvl4pPr>
            <a:lvl5pPr marL="896214" indent="0">
              <a:buNone/>
              <a:defRPr sz="1765"/>
            </a:lvl5pPr>
          </a:lstStyle>
          <a:p>
            <a:pPr lvl="0"/>
            <a:r>
              <a:rPr lang="en-US"/>
              <a:t>Section Title</a:t>
            </a:r>
            <a:br>
              <a:rPr lang="en-US"/>
            </a:br>
            <a:r>
              <a:rPr lang="en-US"/>
              <a:t>Section Title</a:t>
            </a:r>
            <a:br>
              <a:rPr lang="en-US"/>
            </a:br>
            <a:r>
              <a:rPr lang="en-US"/>
              <a:t>Section Title</a:t>
            </a:r>
            <a:br>
              <a:rPr lang="en-US"/>
            </a:br>
            <a:r>
              <a:rPr lang="en-US"/>
              <a:t>Section Title</a:t>
            </a:r>
            <a:br>
              <a:rPr lang="en-US"/>
            </a:br>
            <a:r>
              <a:rPr lang="en-US"/>
              <a:t>Section Title</a:t>
            </a:r>
          </a:p>
        </p:txBody>
      </p:sp>
    </p:spTree>
    <p:extLst>
      <p:ext uri="{BB962C8B-B14F-4D97-AF65-F5344CB8AC3E}">
        <p14:creationId xmlns:p14="http://schemas.microsoft.com/office/powerpoint/2010/main" val="3231184003"/>
      </p:ext>
    </p:extLst>
  </p:cSld>
  <p:clrMapOvr>
    <a:masterClrMapping/>
  </p:clrMapOvr>
  <p:transition>
    <p:fade/>
  </p:transition>
</p:sldLayout>
</file>

<file path=ppt/slideLayouts/slideLayout507.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a:solidFill>
                  <a:srgbClr val="000000"/>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6" y="1922801"/>
            <a:ext cx="11306469" cy="287771"/>
          </a:xfrm>
          <a:prstGeom prst="rect">
            <a:avLst/>
          </a:prstGeom>
        </p:spPr>
        <p:txBody>
          <a:bodyPr wrap="square" lIns="0" tIns="0" rIns="0" bIns="0">
            <a:spAutoFit/>
          </a:bodyPr>
          <a:lstStyle>
            <a:lvl1pPr marL="0" indent="0">
              <a:lnSpc>
                <a:spcPts val="2353"/>
              </a:lnSpc>
              <a:buNone/>
              <a:defRPr sz="1961" b="0" i="0" spc="0">
                <a:solidFill>
                  <a:srgbClr val="000000"/>
                </a:solidFill>
                <a:latin typeface="+mj-lt"/>
              </a:defRPr>
            </a:lvl1pPr>
            <a:lvl2pPr marL="0" indent="0">
              <a:lnSpc>
                <a:spcPts val="2353"/>
              </a:lnSpc>
              <a:buNone/>
              <a:defRPr spc="0">
                <a:solidFill>
                  <a:srgbClr val="000000"/>
                </a:solidFill>
                <a:latin typeface="+mn-lt"/>
              </a:defRPr>
            </a:lvl2pPr>
            <a:lvl3pPr marL="448107" indent="0">
              <a:buNone/>
              <a:defRPr/>
            </a:lvl3pPr>
            <a:lvl4pPr marL="672161" indent="0">
              <a:buNone/>
              <a:defRPr/>
            </a:lvl4pPr>
            <a:lvl5pPr marL="896214" indent="0">
              <a:buNone/>
              <a:defRPr/>
            </a:lvl5pPr>
          </a:lstStyle>
          <a:p>
            <a:pPr lvl="1"/>
            <a:r>
              <a:rPr lang="en-US"/>
              <a:t>Large: subhead Segoe UI Regular 20/24</a:t>
            </a:r>
          </a:p>
        </p:txBody>
      </p:sp>
      <p:sp>
        <p:nvSpPr>
          <p:cNvPr id="5" name="Text Placeholder 4"/>
          <p:cNvSpPr>
            <a:spLocks noGrp="1"/>
          </p:cNvSpPr>
          <p:nvPr>
            <p:ph type="body" sz="quarter" idx="11" hasCustomPrompt="1"/>
          </p:nvPr>
        </p:nvSpPr>
        <p:spPr>
          <a:xfrm>
            <a:off x="455996" y="3015704"/>
            <a:ext cx="11306469" cy="216206"/>
          </a:xfrm>
          <a:prstGeom prst="rect">
            <a:avLst/>
          </a:prstGeom>
        </p:spPr>
        <p:txBody>
          <a:bodyPr lIns="0" tIns="0" rIns="0" bIns="0"/>
          <a:lstStyle>
            <a:lvl1pPr marL="0" indent="0">
              <a:lnSpc>
                <a:spcPts val="1765"/>
              </a:lnSpc>
              <a:spcBef>
                <a:spcPts val="0"/>
              </a:spcBef>
              <a:buNone/>
              <a:defRPr sz="1371" b="0" spc="0">
                <a:solidFill>
                  <a:schemeClr val="tx2"/>
                </a:solidFill>
                <a:latin typeface="+mj-lt"/>
              </a:defRPr>
            </a:lvl1pPr>
            <a:lvl2pPr marL="0" indent="0">
              <a:lnSpc>
                <a:spcPts val="1765"/>
              </a:lnSpc>
              <a:spcBef>
                <a:spcPts val="0"/>
              </a:spcBef>
              <a:buNone/>
              <a:defRPr sz="1371" spc="0">
                <a:solidFill>
                  <a:srgbClr val="000000"/>
                </a:solidFill>
              </a:defRPr>
            </a:lvl2pPr>
            <a:lvl3pPr marL="448107" indent="0">
              <a:buNone/>
              <a:defRPr/>
            </a:lvl3pPr>
            <a:lvl4pPr marL="672161" indent="0">
              <a:buNone/>
              <a:defRPr/>
            </a:lvl4pPr>
            <a:lvl5pPr marL="896214" indent="0">
              <a:buNone/>
              <a:defRPr/>
            </a:lvl5pPr>
          </a:lstStyle>
          <a:p>
            <a:pPr lvl="0"/>
            <a:r>
              <a:rPr lang="en-US"/>
              <a:t>Medium: paragraph heading Segoe UI </a:t>
            </a:r>
            <a:r>
              <a:rPr lang="en-US" err="1"/>
              <a:t>Semibold</a:t>
            </a:r>
            <a:r>
              <a:rPr lang="en-US"/>
              <a:t> 14/18</a:t>
            </a:r>
          </a:p>
        </p:txBody>
      </p:sp>
      <p:sp>
        <p:nvSpPr>
          <p:cNvPr id="10" name="Text Placeholder 6">
            <a:extLst>
              <a:ext uri="{FF2B5EF4-FFF2-40B4-BE49-F238E27FC236}">
                <a16:creationId xmlns:a16="http://schemas.microsoft.com/office/drawing/2014/main" id="{76E35749-090F-0542-9B4B-BF37EFC334BC}"/>
              </a:ext>
            </a:extLst>
          </p:cNvPr>
          <p:cNvSpPr>
            <a:spLocks noGrp="1"/>
          </p:cNvSpPr>
          <p:nvPr>
            <p:ph type="body" sz="quarter" idx="14" hasCustomPrompt="1"/>
          </p:nvPr>
        </p:nvSpPr>
        <p:spPr>
          <a:xfrm>
            <a:off x="455996" y="4503832"/>
            <a:ext cx="11306469" cy="150884"/>
          </a:xfrm>
          <a:prstGeom prst="rect">
            <a:avLst/>
          </a:prstGeom>
        </p:spPr>
        <p:txBody>
          <a:bodyPr lIns="0" tIns="0" rIns="0" bIns="0"/>
          <a:lstStyle>
            <a:lvl1pPr marL="0" indent="0">
              <a:lnSpc>
                <a:spcPts val="1175"/>
              </a:lnSpc>
              <a:spcBef>
                <a:spcPts val="0"/>
              </a:spcBef>
              <a:buNone/>
              <a:defRPr sz="980" spc="0">
                <a:solidFill>
                  <a:schemeClr val="tx1"/>
                </a:solidFill>
              </a:defRPr>
            </a:lvl1pPr>
            <a:lvl2pPr marL="0" indent="0">
              <a:lnSpc>
                <a:spcPct val="100000"/>
              </a:lnSpc>
              <a:spcBef>
                <a:spcPts val="0"/>
              </a:spcBef>
              <a:buNone/>
              <a:defRPr sz="980" spc="0">
                <a:solidFill>
                  <a:srgbClr val="000000"/>
                </a:solidFill>
              </a:defRPr>
            </a:lvl2pPr>
            <a:lvl3pPr marL="448107" indent="0">
              <a:buNone/>
              <a:defRPr/>
            </a:lvl3pPr>
            <a:lvl4pPr marL="672161" indent="0">
              <a:buNone/>
              <a:defRPr/>
            </a:lvl4pPr>
            <a:lvl5pPr marL="0" indent="0">
              <a:lnSpc>
                <a:spcPct val="100000"/>
              </a:lnSpc>
              <a:buNone/>
              <a:defRPr>
                <a:solidFill>
                  <a:srgbClr val="000000"/>
                </a:solidFill>
              </a:defRPr>
            </a:lvl5pPr>
          </a:lstStyle>
          <a:p>
            <a:pPr lvl="1"/>
            <a:r>
              <a:rPr lang="en-US"/>
              <a:t>Small: caption body copy Segoe Regular 10/12</a:t>
            </a:r>
          </a:p>
        </p:txBody>
      </p:sp>
      <p:sp>
        <p:nvSpPr>
          <p:cNvPr id="19" name="Text Placeholder 3">
            <a:extLst>
              <a:ext uri="{FF2B5EF4-FFF2-40B4-BE49-F238E27FC236}">
                <a16:creationId xmlns:a16="http://schemas.microsoft.com/office/drawing/2014/main" id="{68F32AD9-0E33-284C-8468-E63BF69AF2EB}"/>
              </a:ext>
            </a:extLst>
          </p:cNvPr>
          <p:cNvSpPr>
            <a:spLocks noGrp="1"/>
          </p:cNvSpPr>
          <p:nvPr>
            <p:ph type="body" sz="quarter" idx="24" hasCustomPrompt="1"/>
          </p:nvPr>
        </p:nvSpPr>
        <p:spPr>
          <a:xfrm>
            <a:off x="454170" y="4299925"/>
            <a:ext cx="11306469" cy="243143"/>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Small: caption title Segoe UI Bold 10/12. </a:t>
            </a:r>
          </a:p>
        </p:txBody>
      </p:sp>
      <p:sp>
        <p:nvSpPr>
          <p:cNvPr id="21" name="Text Placeholder 4">
            <a:extLst>
              <a:ext uri="{FF2B5EF4-FFF2-40B4-BE49-F238E27FC236}">
                <a16:creationId xmlns:a16="http://schemas.microsoft.com/office/drawing/2014/main" id="{BA46FDB1-D336-7C45-BF92-D58B6C550364}"/>
              </a:ext>
            </a:extLst>
          </p:cNvPr>
          <p:cNvSpPr>
            <a:spLocks noGrp="1"/>
          </p:cNvSpPr>
          <p:nvPr>
            <p:ph type="body" sz="quarter" idx="18" hasCustomPrompt="1"/>
          </p:nvPr>
        </p:nvSpPr>
        <p:spPr>
          <a:xfrm>
            <a:off x="454170" y="3258992"/>
            <a:ext cx="11306469" cy="216142"/>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Medium: body copy Segoe UI Regular 14/18</a:t>
            </a:r>
          </a:p>
        </p:txBody>
      </p:sp>
    </p:spTree>
    <p:extLst>
      <p:ext uri="{BB962C8B-B14F-4D97-AF65-F5344CB8AC3E}">
        <p14:creationId xmlns:p14="http://schemas.microsoft.com/office/powerpoint/2010/main" val="2043400795"/>
      </p:ext>
    </p:extLst>
  </p:cSld>
  <p:clrMapOvr>
    <a:masterClrMapping/>
  </p:clrMapOvr>
  <p:transition>
    <p:fade/>
  </p:transition>
</p:sldLayout>
</file>

<file path=ppt/slideLayouts/slideLayout508.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a:solidFill>
                  <a:srgbClr val="000000"/>
                </a:solidFill>
              </a:defRPr>
            </a:lvl1pPr>
          </a:lstStyle>
          <a:p>
            <a:r>
              <a:rPr lang="en-US"/>
              <a:t>Heading Segoe UI </a:t>
            </a:r>
            <a:r>
              <a:rPr lang="en-US" err="1"/>
              <a:t>Semibold</a:t>
            </a:r>
            <a:r>
              <a:rPr lang="en-US"/>
              <a:t> 28/32</a:t>
            </a:r>
          </a:p>
        </p:txBody>
      </p:sp>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455996" y="1922586"/>
            <a:ext cx="9384447" cy="3365537"/>
          </a:xfrm>
          <a:prstGeom prst="rect">
            <a:avLst/>
          </a:prstGeom>
        </p:spPr>
        <p:txBody>
          <a:bodyPr wrap="square" lIns="0" tIns="0" rIns="0" bIns="0">
            <a:spAutoFit/>
          </a:bodyPr>
          <a:lstStyle>
            <a:lvl1pPr marL="336080" marR="0" indent="-336080" algn="l" defTabSz="914192" rtl="0" eaLnBrk="1" fontAlgn="auto" latinLnBrk="0" hangingPunct="1">
              <a:lnSpc>
                <a:spcPts val="2353"/>
              </a:lnSpc>
              <a:spcBef>
                <a:spcPts val="0"/>
              </a:spcBef>
              <a:spcAft>
                <a:spcPts val="0"/>
              </a:spcAft>
              <a:buClrTx/>
              <a:buSzPct val="90000"/>
              <a:buFont typeface="Arial" panose="020B0604020202020204" pitchFamily="34" charset="0"/>
              <a:buChar char="•"/>
              <a:tabLst/>
              <a:defRPr lang="en-US" sz="1961" kern="1200" spc="0" baseline="0" dirty="0">
                <a:solidFill>
                  <a:srgbClr val="000000"/>
                </a:solidFill>
                <a:latin typeface="+mn-lt"/>
                <a:ea typeface="+mn-ea"/>
                <a:cs typeface="+mn-cs"/>
              </a:defRPr>
            </a:lvl1pPr>
            <a:lvl2pPr marL="224054" indent="0">
              <a:buNone/>
              <a:defRPr/>
            </a:lvl2pPr>
            <a:lvl3pPr marL="448107" indent="0">
              <a:buNone/>
              <a:defRPr/>
            </a:lvl3pPr>
            <a:lvl4pPr marL="672161" indent="0">
              <a:buNone/>
              <a:defRPr/>
            </a:lvl4pPr>
            <a:lvl5pPr marL="896214" indent="0">
              <a:buNone/>
              <a:defRPr/>
            </a:lvl5pPr>
          </a:lstStyle>
          <a:p>
            <a:pPr lvl="0"/>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080" marR="0" lvl="0" indent="-336080" algn="l" defTabSz="914192"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080" marR="0" lvl="0" indent="-336080" algn="l" defTabSz="914192"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endParaRPr lang="en-US"/>
          </a:p>
          <a:p>
            <a:pPr lvl="0"/>
            <a:endParaRPr lang="en-US"/>
          </a:p>
          <a:p>
            <a:pPr lvl="0"/>
            <a:endParaRPr lang="en-US"/>
          </a:p>
          <a:p>
            <a:pPr lvl="0"/>
            <a:endParaRPr lang="en-US"/>
          </a:p>
        </p:txBody>
      </p:sp>
    </p:spTree>
    <p:extLst>
      <p:ext uri="{BB962C8B-B14F-4D97-AF65-F5344CB8AC3E}">
        <p14:creationId xmlns:p14="http://schemas.microsoft.com/office/powerpoint/2010/main" val="3405504548"/>
      </p:ext>
    </p:extLst>
  </p:cSld>
  <p:clrMapOvr>
    <a:masterClrMapping/>
  </p:clrMapOvr>
  <p:transition>
    <p:fade/>
  </p:transition>
</p:sldLayout>
</file>

<file path=ppt/slideLayouts/slideLayout509.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a:solidFill>
                  <a:srgbClr val="000000"/>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6" y="1922588"/>
            <a:ext cx="9384447" cy="603538"/>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54" indent="0">
              <a:buNone/>
              <a:defRPr/>
            </a:lvl2pPr>
            <a:lvl3pPr marL="448107" indent="0">
              <a:buNone/>
              <a:defRPr/>
            </a:lvl3pPr>
            <a:lvl4pPr marL="672161" indent="0">
              <a:buNone/>
              <a:defRPr/>
            </a:lvl4pPr>
            <a:lvl5pPr marL="896214"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6" y="3151388"/>
            <a:ext cx="3618381" cy="216206"/>
          </a:xfrm>
          <a:prstGeom prst="rect">
            <a:avLst/>
          </a:prstGeom>
        </p:spPr>
        <p:txBody>
          <a:bodyPr lIns="0" tIns="0" rIns="0" bIns="0"/>
          <a:lstStyle>
            <a:lvl1pPr marL="0" indent="0">
              <a:lnSpc>
                <a:spcPts val="1765"/>
              </a:lnSpc>
              <a:spcBef>
                <a:spcPts val="0"/>
              </a:spcBef>
              <a:spcAft>
                <a:spcPts val="588"/>
              </a:spcAft>
              <a:buNone/>
              <a:defRPr sz="1371" b="0" spc="0" baseline="0">
                <a:solidFill>
                  <a:schemeClr val="tx2"/>
                </a:solidFill>
                <a:latin typeface="+mj-lt"/>
              </a:defRPr>
            </a:lvl1pPr>
            <a:lvl2pPr marL="280067" marR="0" indent="-280067" algn="l" defTabSz="914192"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1" kern="1200" spc="0" baseline="0" dirty="0">
                <a:solidFill>
                  <a:srgbClr val="000000"/>
                </a:solidFill>
                <a:latin typeface="+mn-lt"/>
                <a:ea typeface="+mn-ea"/>
                <a:cs typeface="+mn-cs"/>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14/18</a:t>
            </a:r>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50" y="3151388"/>
            <a:ext cx="3618381" cy="216206"/>
          </a:xfrm>
          <a:prstGeom prst="rect">
            <a:avLst/>
          </a:prstGeom>
        </p:spPr>
        <p:txBody>
          <a:bodyPr lIns="0" tIns="0" rIns="0" bIns="0"/>
          <a:lstStyle>
            <a:lvl1pPr marL="0" indent="0">
              <a:lnSpc>
                <a:spcPts val="1765"/>
              </a:lnSpc>
              <a:spcBef>
                <a:spcPts val="0"/>
              </a:spcBef>
              <a:spcAft>
                <a:spcPts val="588"/>
              </a:spcAft>
              <a:buNone/>
              <a:defRPr sz="1371" b="0" spc="0" baseline="0">
                <a:solidFill>
                  <a:schemeClr val="tx2"/>
                </a:solidFill>
                <a:latin typeface="+mj-lt"/>
              </a:defRPr>
            </a:lvl1pPr>
            <a:lvl2pPr marL="280067" marR="0" indent="-280067" algn="l" defTabSz="914192"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1" kern="1200" spc="0" baseline="0" dirty="0">
                <a:solidFill>
                  <a:srgbClr val="000000"/>
                </a:solidFill>
                <a:latin typeface="+mn-lt"/>
                <a:ea typeface="+mn-ea"/>
                <a:cs typeface="+mn-cs"/>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14/18</a:t>
            </a:r>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1" y="3151388"/>
            <a:ext cx="3618381" cy="216206"/>
          </a:xfrm>
          <a:prstGeom prst="rect">
            <a:avLst/>
          </a:prstGeom>
        </p:spPr>
        <p:txBody>
          <a:bodyPr lIns="0" tIns="0" rIns="0" bIns="0"/>
          <a:lstStyle>
            <a:lvl1pPr marL="0" indent="0">
              <a:lnSpc>
                <a:spcPts val="1765"/>
              </a:lnSpc>
              <a:spcBef>
                <a:spcPts val="0"/>
              </a:spcBef>
              <a:spcAft>
                <a:spcPts val="588"/>
              </a:spcAft>
              <a:buNone/>
              <a:defRPr sz="1371" b="0" spc="0" baseline="0">
                <a:solidFill>
                  <a:schemeClr val="tx2"/>
                </a:solidFill>
                <a:latin typeface="+mj-lt"/>
              </a:defRPr>
            </a:lvl1pPr>
            <a:lvl2pPr marL="280067" marR="0" indent="-280067" algn="l" defTabSz="914192"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1" kern="1200" spc="0" baseline="0" dirty="0">
                <a:solidFill>
                  <a:srgbClr val="000000"/>
                </a:solidFill>
                <a:latin typeface="+mn-lt"/>
                <a:ea typeface="+mn-ea"/>
                <a:cs typeface="+mn-cs"/>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14/18</a:t>
            </a:r>
          </a:p>
        </p:txBody>
      </p:sp>
      <p:sp>
        <p:nvSpPr>
          <p:cNvPr id="24" name="Text Placeholder 4">
            <a:extLst>
              <a:ext uri="{FF2B5EF4-FFF2-40B4-BE49-F238E27FC236}">
                <a16:creationId xmlns:a16="http://schemas.microsoft.com/office/drawing/2014/main" id="{2951A14E-1D63-9E44-9361-FD57A8BD812A}"/>
              </a:ext>
            </a:extLst>
          </p:cNvPr>
          <p:cNvSpPr>
            <a:spLocks noGrp="1"/>
          </p:cNvSpPr>
          <p:nvPr>
            <p:ph type="body" sz="quarter" idx="17" hasCustomPrompt="1"/>
          </p:nvPr>
        </p:nvSpPr>
        <p:spPr>
          <a:xfrm>
            <a:off x="454170" y="3378440"/>
            <a:ext cx="3618381" cy="2059666"/>
          </a:xfrm>
          <a:prstGeom prst="rect">
            <a:avLst/>
          </a:prstGeom>
        </p:spPr>
        <p:txBody>
          <a:bodyPr lIns="0" tIns="0" rIns="0" bIns="0"/>
          <a:lstStyle>
            <a:lvl1pPr marL="280067" indent="-280067">
              <a:lnSpc>
                <a:spcPts val="1765"/>
              </a:lnSpc>
              <a:spcBef>
                <a:spcPts val="0"/>
              </a:spcBef>
              <a:buFont typeface="Arial" panose="020B0604020202020204" pitchFamily="34" charset="0"/>
              <a:buChar char="•"/>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5" name="Text Placeholder 4">
            <a:extLst>
              <a:ext uri="{FF2B5EF4-FFF2-40B4-BE49-F238E27FC236}">
                <a16:creationId xmlns:a16="http://schemas.microsoft.com/office/drawing/2014/main" id="{1C3BF983-4009-1049-9AD7-C94BE3AA193C}"/>
              </a:ext>
            </a:extLst>
          </p:cNvPr>
          <p:cNvSpPr>
            <a:spLocks noGrp="1"/>
          </p:cNvSpPr>
          <p:nvPr>
            <p:ph type="body" sz="quarter" idx="18" hasCustomPrompt="1"/>
          </p:nvPr>
        </p:nvSpPr>
        <p:spPr>
          <a:xfrm>
            <a:off x="4318450" y="3378440"/>
            <a:ext cx="3618381" cy="2059666"/>
          </a:xfrm>
          <a:prstGeom prst="rect">
            <a:avLst/>
          </a:prstGeom>
        </p:spPr>
        <p:txBody>
          <a:bodyPr lIns="0" tIns="0" rIns="0" bIns="0"/>
          <a:lstStyle>
            <a:lvl1pPr marL="280067" indent="-280067">
              <a:lnSpc>
                <a:spcPts val="1765"/>
              </a:lnSpc>
              <a:spcBef>
                <a:spcPts val="0"/>
              </a:spcBef>
              <a:buFont typeface="Arial" panose="020B0604020202020204" pitchFamily="34" charset="0"/>
              <a:buChar char="•"/>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6" name="Text Placeholder 4">
            <a:extLst>
              <a:ext uri="{FF2B5EF4-FFF2-40B4-BE49-F238E27FC236}">
                <a16:creationId xmlns:a16="http://schemas.microsoft.com/office/drawing/2014/main" id="{2361C016-E331-F44F-ACAE-52E4AE73469E}"/>
              </a:ext>
            </a:extLst>
          </p:cNvPr>
          <p:cNvSpPr>
            <a:spLocks noGrp="1"/>
          </p:cNvSpPr>
          <p:nvPr>
            <p:ph type="body" sz="quarter" idx="19" hasCustomPrompt="1"/>
          </p:nvPr>
        </p:nvSpPr>
        <p:spPr>
          <a:xfrm>
            <a:off x="8156767" y="3378440"/>
            <a:ext cx="3618381" cy="2059666"/>
          </a:xfrm>
          <a:prstGeom prst="rect">
            <a:avLst/>
          </a:prstGeom>
        </p:spPr>
        <p:txBody>
          <a:bodyPr lIns="0" tIns="0" rIns="0" bIns="0"/>
          <a:lstStyle>
            <a:lvl1pPr marL="280067" indent="-280067">
              <a:lnSpc>
                <a:spcPts val="1765"/>
              </a:lnSpc>
              <a:spcBef>
                <a:spcPts val="0"/>
              </a:spcBef>
              <a:buFont typeface="Arial" panose="020B0604020202020204" pitchFamily="34" charset="0"/>
              <a:buChar char="•"/>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3069212042"/>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wo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2"/>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3289"/>
            <a:ext cx="5555966" cy="2605274"/>
          </a:xfrm>
        </p:spPr>
        <p:txBody>
          <a:bodyPr lIns="0" tIns="0" rIns="0" bIns="0">
            <a:noAutofit/>
          </a:bodyPr>
          <a:lstStyle>
            <a:lvl1pPr marL="0" marR="0" indent="0" algn="l" defTabSz="914367" rtl="0" eaLnBrk="1" fontAlgn="auto" latinLnBrk="0" hangingPunct="1">
              <a:lnSpc>
                <a:spcPct val="100000"/>
              </a:lnSpc>
              <a:spcBef>
                <a:spcPts val="0"/>
              </a:spcBef>
              <a:spcAft>
                <a:spcPts val="686"/>
              </a:spcAft>
              <a:buClrTx/>
              <a:buSzPct val="90000"/>
              <a:buFont typeface="Wingdings" panose="05000000000000000000" pitchFamily="2" charset="2"/>
              <a:buNone/>
              <a:tabLst/>
              <a:defRPr sz="1372" b="1">
                <a:solidFill>
                  <a:schemeClr val="tx2"/>
                </a:solidFill>
                <a:latin typeface="+mn-lt"/>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0"/>
              </a:spcBef>
              <a:spcAft>
                <a:spcPts val="882"/>
              </a:spcAft>
              <a:buClrTx/>
              <a:buSzPct val="90000"/>
              <a:buFont typeface="Wingdings" panose="05000000000000000000" pitchFamily="2" charset="2"/>
              <a:buNone/>
              <a:tabLst/>
              <a:defRPr/>
            </a:pPr>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2" y="2313291"/>
            <a:ext cx="5547873" cy="2605273"/>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grpSp>
        <p:nvGrpSpPr>
          <p:cNvPr id="11" name="Group 10">
            <a:extLst>
              <a:ext uri="{FF2B5EF4-FFF2-40B4-BE49-F238E27FC236}">
                <a16:creationId xmlns:a16="http://schemas.microsoft.com/office/drawing/2014/main" id="{651489A3-DD10-44FD-9986-8AB7959BD216}"/>
              </a:ext>
            </a:extLst>
          </p:cNvPr>
          <p:cNvGrpSpPr/>
          <p:nvPr userDrawn="1"/>
        </p:nvGrpSpPr>
        <p:grpSpPr>
          <a:xfrm>
            <a:off x="436378" y="6431031"/>
            <a:ext cx="11326085" cy="95058"/>
            <a:chOff x="445128" y="6559056"/>
            <a:chExt cx="11553197" cy="96950"/>
          </a:xfrm>
        </p:grpSpPr>
        <p:sp>
          <p:nvSpPr>
            <p:cNvPr id="12" name="TextBox 11">
              <a:extLst>
                <a:ext uri="{FF2B5EF4-FFF2-40B4-BE49-F238E27FC236}">
                  <a16:creationId xmlns:a16="http://schemas.microsoft.com/office/drawing/2014/main" id="{57FA93B7-EB2D-43DF-9ADE-BBAF11C96106}"/>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13" name="Freeform: Shape 12">
              <a:extLst>
                <a:ext uri="{FF2B5EF4-FFF2-40B4-BE49-F238E27FC236}">
                  <a16:creationId xmlns:a16="http://schemas.microsoft.com/office/drawing/2014/main" id="{EB7E7DE8-E117-4547-956A-5A96D5B1E5F0}"/>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001383040"/>
      </p:ext>
    </p:extLst>
  </p:cSld>
  <p:clrMapOvr>
    <a:masterClrMapping/>
  </p:clrMapOvr>
  <p:transition>
    <p:fade/>
  </p:transition>
</p:sldLayout>
</file>

<file path=ppt/slideLayouts/slideLayout510.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a:solidFill>
                  <a:srgbClr val="000000"/>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6" y="2363622"/>
            <a:ext cx="3618381" cy="216206"/>
          </a:xfrm>
          <a:prstGeom prst="rect">
            <a:avLst/>
          </a:prstGeo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2" y="2363622"/>
            <a:ext cx="3618381" cy="216206"/>
          </a:xfrm>
          <a:prstGeom prst="rect">
            <a:avLst/>
          </a:prstGeo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8" name="Text Placeholder 4">
            <a:extLst>
              <a:ext uri="{FF2B5EF4-FFF2-40B4-BE49-F238E27FC236}">
                <a16:creationId xmlns:a16="http://schemas.microsoft.com/office/drawing/2014/main" id="{82A6E05B-C65A-8C44-AC8B-AA08746E6668}"/>
              </a:ext>
            </a:extLst>
          </p:cNvPr>
          <p:cNvSpPr>
            <a:spLocks noGrp="1"/>
          </p:cNvSpPr>
          <p:nvPr>
            <p:ph type="body" sz="quarter" idx="17" hasCustomPrompt="1"/>
          </p:nvPr>
        </p:nvSpPr>
        <p:spPr>
          <a:xfrm>
            <a:off x="455996" y="2593750"/>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D52482AC-A354-B546-9AAD-B3E028512046}"/>
              </a:ext>
            </a:extLst>
          </p:cNvPr>
          <p:cNvSpPr>
            <a:spLocks noGrp="1"/>
          </p:cNvSpPr>
          <p:nvPr>
            <p:ph type="body" sz="quarter" idx="18" hasCustomPrompt="1"/>
          </p:nvPr>
        </p:nvSpPr>
        <p:spPr>
          <a:xfrm>
            <a:off x="4286810" y="2593750"/>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1532637431"/>
      </p:ext>
    </p:extLst>
  </p:cSld>
  <p:clrMapOvr>
    <a:masterClrMapping/>
  </p:clrMapOvr>
  <p:transition>
    <p:fade/>
  </p:transition>
</p:sldLayout>
</file>

<file path=ppt/slideLayouts/slideLayout511.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b="-1"/>
          <a:stretch/>
        </p:blipFill>
        <p:spPr>
          <a:xfrm>
            <a:off x="8144084" y="1599720"/>
            <a:ext cx="3609417" cy="3103720"/>
          </a:xfrm>
          <a:prstGeom prst="rect">
            <a:avLst/>
          </a:prstGeom>
        </p:spPr>
      </p:pic>
      <p:pic>
        <p:nvPicPr>
          <p:cNvPr id="6" name="Picture 5"/>
          <p:cNvPicPr>
            <a:picLocks noChangeAspect="1"/>
          </p:cNvPicPr>
          <p:nvPr userDrawn="1"/>
        </p:nvPicPr>
        <p:blipFill rotWithShape="1">
          <a:blip r:embed="rId3" cstate="print">
            <a:extLst>
              <a:ext uri="{28A0092B-C50C-407E-A947-70E740481C1C}">
                <a14:useLocalDpi xmlns:a14="http://schemas.microsoft.com/office/drawing/2010/main" val="0"/>
              </a:ext>
            </a:extLst>
          </a:blip>
          <a:srcRect b="-1"/>
          <a:stretch/>
        </p:blipFill>
        <p:spPr>
          <a:xfrm>
            <a:off x="4309003" y="1599721"/>
            <a:ext cx="3612531" cy="3099394"/>
          </a:xfrm>
          <a:prstGeom prst="rect">
            <a:avLst/>
          </a:prstGeom>
        </p:spPr>
      </p:pic>
      <p:pic>
        <p:nvPicPr>
          <p:cNvPr id="3" name="Picture 2"/>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64958" y="1599723"/>
            <a:ext cx="3609417" cy="3108047"/>
          </a:xfrm>
          <a:prstGeom prst="rect">
            <a:avLst/>
          </a:prstGeom>
        </p:spPr>
      </p:pic>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a:solidFill>
                  <a:srgbClr val="000000"/>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6" y="4927922"/>
            <a:ext cx="3618381" cy="216206"/>
          </a:xfrm>
          <a:prstGeom prst="rect">
            <a:avLst/>
          </a:prstGeo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10" name="Text Placeholder 4"/>
          <p:cNvSpPr>
            <a:spLocks noGrp="1"/>
          </p:cNvSpPr>
          <p:nvPr>
            <p:ph type="body" sz="quarter" idx="13" hasCustomPrompt="1"/>
          </p:nvPr>
        </p:nvSpPr>
        <p:spPr>
          <a:xfrm>
            <a:off x="8144084" y="4927922"/>
            <a:ext cx="3618381" cy="216206"/>
          </a:xfrm>
          <a:prstGeom prst="rect">
            <a:avLst/>
          </a:prstGeo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2" y="4927922"/>
            <a:ext cx="3618381" cy="216206"/>
          </a:xfrm>
          <a:prstGeom prst="rect">
            <a:avLst/>
          </a:prstGeo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465332" y="2882154"/>
            <a:ext cx="3609043" cy="543185"/>
          </a:xfrm>
          <a:prstGeom prst="rect">
            <a:avLst/>
          </a:prstGeom>
        </p:spPr>
        <p:txBody>
          <a:bodyPr/>
          <a:lstStyle>
            <a:lvl1pPr algn="ctr">
              <a:defRPr>
                <a:solidFill>
                  <a:schemeClr val="bg1"/>
                </a:solidFill>
              </a:defRPr>
            </a:lvl1pPr>
          </a:lstStyle>
          <a:p>
            <a:r>
              <a:rPr lang="en-US"/>
              <a:t>Drop photo here</a:t>
            </a:r>
          </a:p>
        </p:txBody>
      </p:sp>
      <p:sp>
        <p:nvSpPr>
          <p:cNvPr id="11" name="Picture Placeholder 10">
            <a:extLst>
              <a:ext uri="{FF2B5EF4-FFF2-40B4-BE49-F238E27FC236}">
                <a16:creationId xmlns:a16="http://schemas.microsoft.com/office/drawing/2014/main" id="{5877AA6F-F5D0-8349-8D7F-7A036C53AFEC}"/>
              </a:ext>
            </a:extLst>
          </p:cNvPr>
          <p:cNvSpPr>
            <a:spLocks noGrp="1"/>
          </p:cNvSpPr>
          <p:nvPr>
            <p:ph type="pic" sz="quarter" idx="22" hasCustomPrompt="1"/>
          </p:nvPr>
        </p:nvSpPr>
        <p:spPr>
          <a:xfrm>
            <a:off x="4303152" y="2875700"/>
            <a:ext cx="3618381" cy="543185"/>
          </a:xfrm>
          <a:prstGeom prst="rect">
            <a:avLst/>
          </a:prstGeom>
        </p:spPr>
        <p:txBody>
          <a:bodyPr/>
          <a:lstStyle>
            <a:lvl1pPr algn="ctr">
              <a:defRPr>
                <a:solidFill>
                  <a:schemeClr val="bg1"/>
                </a:solidFill>
              </a:defRPr>
            </a:lvl1pPr>
          </a:lstStyle>
          <a:p>
            <a:r>
              <a:rPr lang="en-US"/>
              <a:t>Drop photo here</a:t>
            </a:r>
          </a:p>
        </p:txBody>
      </p:sp>
      <p:sp>
        <p:nvSpPr>
          <p:cNvPr id="14" name="Picture Placeholder 13">
            <a:extLst>
              <a:ext uri="{FF2B5EF4-FFF2-40B4-BE49-F238E27FC236}">
                <a16:creationId xmlns:a16="http://schemas.microsoft.com/office/drawing/2014/main" id="{983A4321-3796-F044-9126-51A6AA308B77}"/>
              </a:ext>
            </a:extLst>
          </p:cNvPr>
          <p:cNvSpPr>
            <a:spLocks noGrp="1"/>
          </p:cNvSpPr>
          <p:nvPr>
            <p:ph type="pic" sz="quarter" idx="23" hasCustomPrompt="1"/>
          </p:nvPr>
        </p:nvSpPr>
        <p:spPr>
          <a:xfrm>
            <a:off x="8144082" y="2888936"/>
            <a:ext cx="3609043" cy="543185"/>
          </a:xfrm>
          <a:prstGeom prst="rect">
            <a:avLst/>
          </a:prstGeom>
        </p:spPr>
        <p:txBody>
          <a:bodyPr/>
          <a:lstStyle>
            <a:lvl1pPr algn="ctr">
              <a:defRPr>
                <a:solidFill>
                  <a:schemeClr val="bg1"/>
                </a:solidFill>
              </a:defRPr>
            </a:lvl1pPr>
          </a:lstStyle>
          <a:p>
            <a:r>
              <a:rPr lang="en-US"/>
              <a:t>Drop photo here</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64958"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306078"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144084"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2383657377"/>
      </p:ext>
    </p:extLst>
  </p:cSld>
  <p:clrMapOvr>
    <a:masterClrMapping/>
  </p:clrMapOvr>
  <p:transition>
    <p:fade/>
  </p:transition>
</p:sldLayout>
</file>

<file path=ppt/slideLayouts/slideLayout512.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7"/>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a:solidFill>
                  <a:srgbClr val="000000"/>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7"/>
            <a:ext cx="1693247" cy="442532"/>
          </a:xfrm>
          <a:prstGeom prst="rect">
            <a:avLst/>
          </a:prstGeom>
        </p:spPr>
        <p:txBody>
          <a:bodyPr lIns="0" tIns="0" rIns="0" bIns="0"/>
          <a:lstStyle>
            <a:lvl1pPr marL="0" indent="0">
              <a:lnSpc>
                <a:spcPts val="1765"/>
              </a:lnSpc>
              <a:spcBef>
                <a:spcPts val="882"/>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4" name="Text Placeholder 4"/>
          <p:cNvSpPr>
            <a:spLocks noGrp="1"/>
          </p:cNvSpPr>
          <p:nvPr>
            <p:ph type="body" sz="quarter" idx="15" hasCustomPrompt="1"/>
          </p:nvPr>
        </p:nvSpPr>
        <p:spPr>
          <a:xfrm>
            <a:off x="2378328" y="3167817"/>
            <a:ext cx="1693247" cy="442532"/>
          </a:xfrm>
          <a:prstGeom prst="rect">
            <a:avLst/>
          </a:prstGeo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1" b="0" kern="1200" spc="0" baseline="0" dirty="0" smtClean="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6" name="Text Placeholder 4"/>
          <p:cNvSpPr>
            <a:spLocks noGrp="1"/>
          </p:cNvSpPr>
          <p:nvPr>
            <p:ph type="body" sz="quarter" idx="17" hasCustomPrompt="1"/>
          </p:nvPr>
        </p:nvSpPr>
        <p:spPr>
          <a:xfrm>
            <a:off x="4300663" y="3167817"/>
            <a:ext cx="1693247" cy="442532"/>
          </a:xfrm>
          <a:prstGeom prst="rect">
            <a:avLst/>
          </a:prstGeo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8" name="Text Placeholder 4"/>
          <p:cNvSpPr>
            <a:spLocks noGrp="1"/>
          </p:cNvSpPr>
          <p:nvPr>
            <p:ph type="body" sz="quarter" idx="19" hasCustomPrompt="1"/>
          </p:nvPr>
        </p:nvSpPr>
        <p:spPr>
          <a:xfrm>
            <a:off x="6222996" y="3167817"/>
            <a:ext cx="1693247" cy="442532"/>
          </a:xfrm>
          <a:prstGeom prst="rect">
            <a:avLst/>
          </a:prstGeo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1" b="0" kern="1200" spc="0" baseline="0" dirty="0" smtClean="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0" name="Text Placeholder 4"/>
          <p:cNvSpPr>
            <a:spLocks noGrp="1"/>
          </p:cNvSpPr>
          <p:nvPr>
            <p:ph type="body" sz="quarter" idx="21" hasCustomPrompt="1"/>
          </p:nvPr>
        </p:nvSpPr>
        <p:spPr>
          <a:xfrm>
            <a:off x="8145328" y="3167817"/>
            <a:ext cx="1693247" cy="442532"/>
          </a:xfrm>
          <a:prstGeom prst="rect">
            <a:avLst/>
          </a:prstGeo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2" name="Text Placeholder 4"/>
          <p:cNvSpPr>
            <a:spLocks noGrp="1"/>
          </p:cNvSpPr>
          <p:nvPr>
            <p:ph type="body" sz="quarter" idx="23" hasCustomPrompt="1"/>
          </p:nvPr>
        </p:nvSpPr>
        <p:spPr>
          <a:xfrm>
            <a:off x="10067660" y="3167817"/>
            <a:ext cx="1693247" cy="442532"/>
          </a:xfrm>
          <a:prstGeom prst="rect">
            <a:avLst/>
          </a:prstGeo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5" name="Content Placeholder 15"/>
          <p:cNvSpPr>
            <a:spLocks noGrp="1"/>
          </p:cNvSpPr>
          <p:nvPr>
            <p:ph sz="quarter" idx="26" hasCustomPrompt="1"/>
          </p:nvPr>
        </p:nvSpPr>
        <p:spPr>
          <a:xfrm>
            <a:off x="2378328" y="2158887"/>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6" name="Content Placeholder 15"/>
          <p:cNvSpPr>
            <a:spLocks noGrp="1"/>
          </p:cNvSpPr>
          <p:nvPr>
            <p:ph sz="quarter" idx="27" hasCustomPrompt="1"/>
          </p:nvPr>
        </p:nvSpPr>
        <p:spPr>
          <a:xfrm>
            <a:off x="4300663" y="2158887"/>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7" name="Content Placeholder 15"/>
          <p:cNvSpPr>
            <a:spLocks noGrp="1"/>
          </p:cNvSpPr>
          <p:nvPr>
            <p:ph sz="quarter" idx="28" hasCustomPrompt="1"/>
          </p:nvPr>
        </p:nvSpPr>
        <p:spPr>
          <a:xfrm>
            <a:off x="6222996" y="2158887"/>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8" name="Content Placeholder 15"/>
          <p:cNvSpPr>
            <a:spLocks noGrp="1"/>
          </p:cNvSpPr>
          <p:nvPr>
            <p:ph sz="quarter" idx="29" hasCustomPrompt="1"/>
          </p:nvPr>
        </p:nvSpPr>
        <p:spPr>
          <a:xfrm>
            <a:off x="8145328" y="2158887"/>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9" name="Content Placeholder 15"/>
          <p:cNvSpPr>
            <a:spLocks noGrp="1"/>
          </p:cNvSpPr>
          <p:nvPr>
            <p:ph sz="quarter" idx="30" hasCustomPrompt="1"/>
          </p:nvPr>
        </p:nvSpPr>
        <p:spPr>
          <a:xfrm>
            <a:off x="10067660" y="2158887"/>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7"/>
            <a:ext cx="256787" cy="258381"/>
          </a:xfrm>
          <a:prstGeom prst="rect">
            <a:avLst/>
          </a:prstGeom>
        </p:spPr>
        <p:txBody>
          <a:bodyPr tIns="0" bIns="0"/>
          <a:lstStyle>
            <a:lvl1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927"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4" y="2025027"/>
            <a:ext cx="256787" cy="258381"/>
          </a:xfrm>
          <a:prstGeom prst="rect">
            <a:avLst/>
          </a:prstGeom>
        </p:spPr>
        <p:txBody>
          <a:bodyPr tIns="0" bIns="0"/>
          <a:lstStyle>
            <a:lvl1pPr marL="0" algn="l" defTabSz="913927"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927"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2" y="2025027"/>
            <a:ext cx="256787" cy="258381"/>
          </a:xfrm>
          <a:prstGeom prst="rect">
            <a:avLst/>
          </a:prstGeom>
        </p:spPr>
        <p:txBody>
          <a:bodyPr tIns="0" bIns="0"/>
          <a:lstStyle>
            <a:lvl1pPr marL="0" algn="l" defTabSz="913927"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927"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3" y="2025027"/>
            <a:ext cx="256787" cy="258381"/>
          </a:xfrm>
          <a:prstGeom prst="rect">
            <a:avLst/>
          </a:prstGeom>
        </p:spPr>
        <p:txBody>
          <a:bodyPr tIns="0" bIns="0"/>
          <a:lstStyle>
            <a:lvl1pPr marL="0" algn="l" defTabSz="913927"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927"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4" y="2025027"/>
            <a:ext cx="256787" cy="258381"/>
          </a:xfrm>
          <a:prstGeom prst="rect">
            <a:avLst/>
          </a:prstGeom>
        </p:spPr>
        <p:txBody>
          <a:bodyPr tIns="0" bIns="0"/>
          <a:lstStyle>
            <a:lvl1pPr marL="0" algn="l" defTabSz="913927"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927"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7"/>
            <a:ext cx="256787" cy="258381"/>
          </a:xfrm>
          <a:prstGeom prst="rect">
            <a:avLst/>
          </a:prstGeom>
        </p:spPr>
        <p:txBody>
          <a:bodyPr tIns="0" bIns="0"/>
          <a:lstStyle>
            <a:lvl1pPr marL="0" algn="l" defTabSz="913927"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927"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6.</a:t>
            </a:r>
          </a:p>
        </p:txBody>
      </p:sp>
      <p:sp>
        <p:nvSpPr>
          <p:cNvPr id="34" name="Text Placeholder 4">
            <a:extLst>
              <a:ext uri="{FF2B5EF4-FFF2-40B4-BE49-F238E27FC236}">
                <a16:creationId xmlns:a16="http://schemas.microsoft.com/office/drawing/2014/main" id="{3CC09D91-3BB7-5C4A-98CF-F87FD6AACD86}"/>
              </a:ext>
            </a:extLst>
          </p:cNvPr>
          <p:cNvSpPr>
            <a:spLocks noGrp="1"/>
          </p:cNvSpPr>
          <p:nvPr>
            <p:ph type="body" sz="quarter" idx="24" hasCustomPrompt="1"/>
          </p:nvPr>
        </p:nvSpPr>
        <p:spPr>
          <a:xfrm>
            <a:off x="454169" y="3622293"/>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5" name="Text Placeholder 4">
            <a:extLst>
              <a:ext uri="{FF2B5EF4-FFF2-40B4-BE49-F238E27FC236}">
                <a16:creationId xmlns:a16="http://schemas.microsoft.com/office/drawing/2014/main" id="{90A489FF-470D-734F-9769-61F47A78897E}"/>
              </a:ext>
            </a:extLst>
          </p:cNvPr>
          <p:cNvSpPr>
            <a:spLocks noGrp="1"/>
          </p:cNvSpPr>
          <p:nvPr>
            <p:ph type="body" sz="quarter" idx="37" hasCustomPrompt="1"/>
          </p:nvPr>
        </p:nvSpPr>
        <p:spPr>
          <a:xfrm>
            <a:off x="2378330" y="3622293"/>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6" name="Text Placeholder 4">
            <a:extLst>
              <a:ext uri="{FF2B5EF4-FFF2-40B4-BE49-F238E27FC236}">
                <a16:creationId xmlns:a16="http://schemas.microsoft.com/office/drawing/2014/main" id="{6F43AC1C-4836-034C-B18E-A886EB0A0954}"/>
              </a:ext>
            </a:extLst>
          </p:cNvPr>
          <p:cNvSpPr>
            <a:spLocks noGrp="1"/>
          </p:cNvSpPr>
          <p:nvPr>
            <p:ph type="body" sz="quarter" idx="38" hasCustomPrompt="1"/>
          </p:nvPr>
        </p:nvSpPr>
        <p:spPr>
          <a:xfrm>
            <a:off x="4300662" y="3622293"/>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2" name="Text Placeholder 4">
            <a:extLst>
              <a:ext uri="{FF2B5EF4-FFF2-40B4-BE49-F238E27FC236}">
                <a16:creationId xmlns:a16="http://schemas.microsoft.com/office/drawing/2014/main" id="{9221C77D-8F08-6C49-9011-B244AD138F0B}"/>
              </a:ext>
            </a:extLst>
          </p:cNvPr>
          <p:cNvSpPr>
            <a:spLocks noGrp="1"/>
          </p:cNvSpPr>
          <p:nvPr>
            <p:ph type="body" sz="quarter" idx="39" hasCustomPrompt="1"/>
          </p:nvPr>
        </p:nvSpPr>
        <p:spPr>
          <a:xfrm>
            <a:off x="6229842" y="3622293"/>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3" name="Text Placeholder 4">
            <a:extLst>
              <a:ext uri="{FF2B5EF4-FFF2-40B4-BE49-F238E27FC236}">
                <a16:creationId xmlns:a16="http://schemas.microsoft.com/office/drawing/2014/main" id="{F3776908-857F-F24D-9AF6-14CF938B5693}"/>
              </a:ext>
            </a:extLst>
          </p:cNvPr>
          <p:cNvSpPr>
            <a:spLocks noGrp="1"/>
          </p:cNvSpPr>
          <p:nvPr>
            <p:ph type="body" sz="quarter" idx="40" hasCustomPrompt="1"/>
          </p:nvPr>
        </p:nvSpPr>
        <p:spPr>
          <a:xfrm>
            <a:off x="8139413" y="3622293"/>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4" name="Text Placeholder 4">
            <a:extLst>
              <a:ext uri="{FF2B5EF4-FFF2-40B4-BE49-F238E27FC236}">
                <a16:creationId xmlns:a16="http://schemas.microsoft.com/office/drawing/2014/main" id="{EFB7F2E6-D12A-0A47-939B-737BAD817601}"/>
              </a:ext>
            </a:extLst>
          </p:cNvPr>
          <p:cNvSpPr>
            <a:spLocks noGrp="1"/>
          </p:cNvSpPr>
          <p:nvPr>
            <p:ph type="body" sz="quarter" idx="41" hasCustomPrompt="1"/>
          </p:nvPr>
        </p:nvSpPr>
        <p:spPr>
          <a:xfrm>
            <a:off x="10044585" y="3622293"/>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pic>
        <p:nvPicPr>
          <p:cNvPr id="46" name="Picture 45">
            <a:extLst>
              <a:ext uri="{FF2B5EF4-FFF2-40B4-BE49-F238E27FC236}">
                <a16:creationId xmlns:a16="http://schemas.microsoft.com/office/drawing/2014/main" id="{15EF402B-0A39-4444-AF7E-380A1C25739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882637" y="2301518"/>
            <a:ext cx="647418" cy="647510"/>
          </a:xfrm>
          <a:prstGeom prst="rect">
            <a:avLst/>
          </a:prstGeom>
        </p:spPr>
      </p:pic>
      <p:pic>
        <p:nvPicPr>
          <p:cNvPr id="47" name="Picture 46">
            <a:extLst>
              <a:ext uri="{FF2B5EF4-FFF2-40B4-BE49-F238E27FC236}">
                <a16:creationId xmlns:a16="http://schemas.microsoft.com/office/drawing/2014/main" id="{3E2F996C-B451-5D43-A1A7-18659348D8D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567498" y="2301518"/>
            <a:ext cx="647418" cy="647510"/>
          </a:xfrm>
          <a:prstGeom prst="rect">
            <a:avLst/>
          </a:prstGeom>
        </p:spPr>
      </p:pic>
      <p:pic>
        <p:nvPicPr>
          <p:cNvPr id="48" name="Picture 47">
            <a:extLst>
              <a:ext uri="{FF2B5EF4-FFF2-40B4-BE49-F238E27FC236}">
                <a16:creationId xmlns:a16="http://schemas.microsoft.com/office/drawing/2014/main" id="{2164D954-D4BE-604E-A1FA-5D4A16CC776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686028" y="2301518"/>
            <a:ext cx="647418" cy="647510"/>
          </a:xfrm>
          <a:prstGeom prst="rect">
            <a:avLst/>
          </a:prstGeom>
        </p:spPr>
      </p:pic>
      <p:pic>
        <p:nvPicPr>
          <p:cNvPr id="49" name="Picture 48">
            <a:extLst>
              <a:ext uri="{FF2B5EF4-FFF2-40B4-BE49-F238E27FC236}">
                <a16:creationId xmlns:a16="http://schemas.microsoft.com/office/drawing/2014/main" id="{5FC96516-B0E2-964A-9976-F62D8A3CA035}"/>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6752756" y="2301518"/>
            <a:ext cx="647418" cy="647510"/>
          </a:xfrm>
          <a:prstGeom prst="rect">
            <a:avLst/>
          </a:prstGeom>
        </p:spPr>
      </p:pic>
      <p:pic>
        <p:nvPicPr>
          <p:cNvPr id="50" name="Picture 49">
            <a:extLst>
              <a:ext uri="{FF2B5EF4-FFF2-40B4-BE49-F238E27FC236}">
                <a16:creationId xmlns:a16="http://schemas.microsoft.com/office/drawing/2014/main" id="{C42970E5-3D59-6D4C-802D-2A054118D505}"/>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802988" y="2301518"/>
            <a:ext cx="647418" cy="647510"/>
          </a:xfrm>
          <a:prstGeom prst="rect">
            <a:avLst/>
          </a:prstGeom>
        </p:spPr>
      </p:pic>
      <p:pic>
        <p:nvPicPr>
          <p:cNvPr id="51" name="Picture 50">
            <a:extLst>
              <a:ext uri="{FF2B5EF4-FFF2-40B4-BE49-F238E27FC236}">
                <a16:creationId xmlns:a16="http://schemas.microsoft.com/office/drawing/2014/main" id="{32F713FA-C34D-0546-BEC6-2429F7B462C9}"/>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002611" y="2301518"/>
            <a:ext cx="647418" cy="647510"/>
          </a:xfrm>
          <a:prstGeom prst="rect">
            <a:avLst/>
          </a:prstGeom>
        </p:spPr>
      </p:pic>
    </p:spTree>
    <p:extLst>
      <p:ext uri="{BB962C8B-B14F-4D97-AF65-F5344CB8AC3E}">
        <p14:creationId xmlns:p14="http://schemas.microsoft.com/office/powerpoint/2010/main" val="1753056362"/>
      </p:ext>
    </p:extLst>
  </p:cSld>
  <p:clrMapOvr>
    <a:masterClrMapping/>
  </p:clrMapOvr>
  <p:transition>
    <p:fade/>
  </p:transition>
</p:sldLayout>
</file>

<file path=ppt/slideLayouts/slideLayout513.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strike="noStrike">
                <a:solidFill>
                  <a:srgbClr val="000000"/>
                </a:solidFill>
              </a:defRPr>
            </a:lvl1pPr>
          </a:lstStyle>
          <a:p>
            <a:r>
              <a:rPr lang="en-US"/>
              <a:t>Title</a:t>
            </a:r>
          </a:p>
        </p:txBody>
      </p:sp>
    </p:spTree>
    <p:extLst>
      <p:ext uri="{BB962C8B-B14F-4D97-AF65-F5344CB8AC3E}">
        <p14:creationId xmlns:p14="http://schemas.microsoft.com/office/powerpoint/2010/main" val="2344772485"/>
      </p:ext>
    </p:extLst>
  </p:cSld>
  <p:clrMapOvr>
    <a:masterClrMapping/>
  </p:clrMapOvr>
  <p:transition>
    <p:fade/>
  </p:transition>
</p:sldLayout>
</file>

<file path=ppt/slideLayouts/slideLayout514.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55994" y="941693"/>
            <a:ext cx="7454643" cy="3558191"/>
          </a:xfrm>
          <a:prstGeom prst="rect">
            <a:avLst/>
          </a:prstGeom>
          <a:noFill/>
        </p:spPr>
        <p:txBody>
          <a:bodyPr vert="horz" wrap="square" lIns="0" tIns="0" rIns="0" bIns="0" rtlCol="0" anchor="t" anchorCtr="0">
            <a:noAutofit/>
          </a:bodyPr>
          <a:lstStyle>
            <a:lvl1pPr>
              <a:defRPr lang="en-US" sz="4704" spc="-49" baseline="0" dirty="0">
                <a:solidFill>
                  <a:srgbClr val="000000"/>
                </a:solidFill>
              </a:defRPr>
            </a:lvl1pPr>
          </a:lstStyle>
          <a:p>
            <a:pPr marL="0" lvl="0">
              <a:lnSpc>
                <a:spcPts val="5489"/>
              </a:lnSpc>
            </a:pPr>
            <a:r>
              <a:rPr lang="en-US"/>
              <a:t>Section title</a:t>
            </a:r>
          </a:p>
        </p:txBody>
      </p:sp>
    </p:spTree>
    <p:extLst>
      <p:ext uri="{BB962C8B-B14F-4D97-AF65-F5344CB8AC3E}">
        <p14:creationId xmlns:p14="http://schemas.microsoft.com/office/powerpoint/2010/main" val="1781390361"/>
      </p:ext>
    </p:extLst>
  </p:cSld>
  <p:clrMapOvr>
    <a:masterClrMapping/>
  </p:clrMapOvr>
  <p:transition>
    <p:fade/>
  </p:transition>
</p:sldLayout>
</file>

<file path=ppt/slideLayouts/slideLayout515.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3"/>
            <a:ext cx="7454643" cy="3558191"/>
          </a:xfrm>
          <a:prstGeom prst="rect">
            <a:avLst/>
          </a:prstGeom>
          <a:noFill/>
        </p:spPr>
        <p:txBody>
          <a:bodyPr vert="horz" wrap="square" lIns="0" tIns="0" rIns="0" bIns="0" rtlCol="0" anchor="t" anchorCtr="0">
            <a:noAutofit/>
          </a:bodyPr>
          <a:lstStyle>
            <a:lvl1pPr>
              <a:defRPr lang="en-US" sz="4704" spc="-49" baseline="0" dirty="0">
                <a:solidFill>
                  <a:srgbClr val="FFFFFF"/>
                </a:solidFill>
              </a:defRPr>
            </a:lvl1pPr>
          </a:lstStyle>
          <a:p>
            <a:pPr marL="0" lvl="0">
              <a:lnSpc>
                <a:spcPts val="5489"/>
              </a:lnSpc>
            </a:pPr>
            <a:r>
              <a:rPr lang="en-US"/>
              <a:t>Section title</a:t>
            </a:r>
          </a:p>
        </p:txBody>
      </p:sp>
    </p:spTree>
    <p:extLst>
      <p:ext uri="{BB962C8B-B14F-4D97-AF65-F5344CB8AC3E}">
        <p14:creationId xmlns:p14="http://schemas.microsoft.com/office/powerpoint/2010/main" val="41951971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16.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rgbClr val="FFFFFF"/>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3"/>
            <a:ext cx="7454643" cy="3558191"/>
          </a:xfrm>
          <a:prstGeom prst="rect">
            <a:avLst/>
          </a:prstGeom>
          <a:noFill/>
        </p:spPr>
        <p:txBody>
          <a:bodyPr vert="horz" wrap="square" lIns="0" tIns="0" rIns="0" bIns="0" rtlCol="0" anchor="t" anchorCtr="0">
            <a:noAutofit/>
          </a:bodyPr>
          <a:lstStyle>
            <a:lvl1pPr>
              <a:defRPr lang="en-US" sz="4704" spc="-49" baseline="0" dirty="0">
                <a:solidFill>
                  <a:schemeClr val="tx1"/>
                </a:solidFill>
              </a:defRPr>
            </a:lvl1pPr>
          </a:lstStyle>
          <a:p>
            <a:pPr marL="0" lvl="0">
              <a:lnSpc>
                <a:spcPts val="5489"/>
              </a:lnSpc>
            </a:pPr>
            <a:r>
              <a:rPr lang="en-US"/>
              <a:t>Section title</a:t>
            </a:r>
          </a:p>
        </p:txBody>
      </p:sp>
    </p:spTree>
    <p:extLst>
      <p:ext uri="{BB962C8B-B14F-4D97-AF65-F5344CB8AC3E}">
        <p14:creationId xmlns:p14="http://schemas.microsoft.com/office/powerpoint/2010/main" val="39932392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17.xml><?xml version="1.0" encoding="utf-8"?>
<p:sldLayout xmlns:a="http://schemas.openxmlformats.org/drawingml/2006/main" xmlns:r="http://schemas.openxmlformats.org/officeDocument/2006/relationships" xmlns:p="http://schemas.openxmlformats.org/presentationml/2006/main" preserve="1" userDrawn="1">
  <p:cSld name="Blank layout">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71224102"/>
      </p:ext>
    </p:extLst>
  </p:cSld>
  <p:clrMapOvr>
    <a:masterClrMapping/>
  </p:clrMapOvr>
  <p:transition>
    <p:fade/>
  </p:transition>
</p:sldLayout>
</file>

<file path=ppt/slideLayouts/slideLayout518.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229841" y="0"/>
            <a:ext cx="5973790" cy="6858000"/>
          </a:xfrm>
          <a:prstGeom prst="rect">
            <a:avLst/>
          </a:prstGeom>
        </p:spPr>
      </p:pic>
      <p:sp>
        <p:nvSpPr>
          <p:cNvPr id="2" name="Title 1"/>
          <p:cNvSpPr>
            <a:spLocks noGrp="1"/>
          </p:cNvSpPr>
          <p:nvPr>
            <p:ph type="title" hasCustomPrompt="1"/>
          </p:nvPr>
        </p:nvSpPr>
        <p:spPr>
          <a:xfrm>
            <a:off x="455996" y="620429"/>
            <a:ext cx="5541959" cy="403137"/>
          </a:xfrm>
          <a:prstGeom prst="rect">
            <a:avLst/>
          </a:prstGeom>
        </p:spPr>
        <p:txBody>
          <a:bodyPr wrap="square" lIns="0" tIns="0" rIns="0" bIns="0">
            <a:spAutoFit/>
          </a:bodyPr>
          <a:lstStyle>
            <a:lvl1pPr>
              <a:lnSpc>
                <a:spcPts val="3136"/>
              </a:lnSpc>
              <a:defRPr sz="2745" baseline="0">
                <a:solidFill>
                  <a:srgbClr val="000000"/>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2"/>
            <a:ext cx="4822952" cy="495072"/>
          </a:xfrm>
          <a:prstGeom prst="rect">
            <a:avLst/>
          </a:prstGeo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6" y="1922588"/>
            <a:ext cx="4822951" cy="287771"/>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54" indent="0">
              <a:buNone/>
              <a:defRPr/>
            </a:lvl2pPr>
            <a:lvl3pPr marL="448107" indent="0">
              <a:buNone/>
              <a:defRPr/>
            </a:lvl3pPr>
            <a:lvl4pPr marL="672161" indent="0">
              <a:buNone/>
              <a:defRPr/>
            </a:lvl4pPr>
            <a:lvl5pPr marL="896214" indent="0">
              <a:buNone/>
              <a:defRPr/>
            </a:lvl5pPr>
          </a:lstStyle>
          <a:p>
            <a:pPr lvl="0"/>
            <a:r>
              <a:rPr lang="en-US"/>
              <a:t>Subhead Segoe UI Regular 20/24.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3" y="3121485"/>
            <a:ext cx="5973053" cy="543185"/>
          </a:xfrm>
          <a:prstGeom prst="rect">
            <a:avLst/>
          </a:prstGeom>
        </p:spPr>
        <p:txBody>
          <a:bodyPr/>
          <a:lstStyle>
            <a:lvl1pPr algn="ctr">
              <a:defRPr>
                <a:solidFill>
                  <a:schemeClr val="bg1"/>
                </a:solidFill>
              </a:defRPr>
            </a:lvl1pPr>
          </a:lstStyle>
          <a:p>
            <a:r>
              <a:rPr lang="en-US"/>
              <a:t>Drop photo here</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55996" y="2576676"/>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7" name="Text Placeholder 4">
            <a:extLst>
              <a:ext uri="{FF2B5EF4-FFF2-40B4-BE49-F238E27FC236}">
                <a16:creationId xmlns:a16="http://schemas.microsoft.com/office/drawing/2014/main" id="{0D336736-F7E2-BA48-AD3E-B0037BAC6816}"/>
              </a:ext>
            </a:extLst>
          </p:cNvPr>
          <p:cNvSpPr>
            <a:spLocks noGrp="1"/>
          </p:cNvSpPr>
          <p:nvPr>
            <p:ph type="body" sz="quarter" idx="43" hasCustomPrompt="1"/>
          </p:nvPr>
        </p:nvSpPr>
        <p:spPr>
          <a:xfrm>
            <a:off x="455993" y="3428999"/>
            <a:ext cx="4822952" cy="495072"/>
          </a:xfrm>
          <a:prstGeom prst="rect">
            <a:avLst/>
          </a:prstGeo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55995" y="3639464"/>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404062435"/>
      </p:ext>
    </p:extLst>
  </p:cSld>
  <p:clrMapOvr>
    <a:masterClrMapping/>
  </p:clrMapOvr>
  <p:transition>
    <p:fade/>
  </p:transition>
</p:sldLayout>
</file>

<file path=ppt/slideLayouts/slideLayout519.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a:solidFill>
                  <a:srgbClr val="000000"/>
                </a:solidFill>
              </a:defRPr>
            </a:lvl1pPr>
          </a:lstStyle>
          <a:p>
            <a:r>
              <a:rPr lang="en-US"/>
              <a:t>Photo layout 2</a:t>
            </a:r>
          </a:p>
        </p:txBody>
      </p:sp>
      <p:sp>
        <p:nvSpPr>
          <p:cNvPr id="5" name="Text Placeholder 4"/>
          <p:cNvSpPr>
            <a:spLocks noGrp="1"/>
          </p:cNvSpPr>
          <p:nvPr>
            <p:ph type="body" sz="quarter" idx="11" hasCustomPrompt="1"/>
          </p:nvPr>
        </p:nvSpPr>
        <p:spPr>
          <a:xfrm>
            <a:off x="455996" y="4927922"/>
            <a:ext cx="3618381" cy="216206"/>
          </a:xfrm>
          <a:prstGeom prst="rect">
            <a:avLst/>
          </a:prstGeo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1" b="0" kern="1200" spc="0" baseline="0" dirty="0" smtClean="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9" name="Text Placeholder 4"/>
          <p:cNvSpPr>
            <a:spLocks noGrp="1"/>
          </p:cNvSpPr>
          <p:nvPr>
            <p:ph type="body" sz="quarter" idx="12" hasCustomPrompt="1"/>
          </p:nvPr>
        </p:nvSpPr>
        <p:spPr>
          <a:xfrm>
            <a:off x="4300040" y="4927922"/>
            <a:ext cx="3618381" cy="216206"/>
          </a:xfrm>
          <a:prstGeom prst="rect">
            <a:avLst/>
          </a:prstGeo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sz="1371">
                <a:solidFill>
                  <a:schemeClr val="tx2"/>
                </a:solidFill>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10" name="Text Placeholder 4"/>
          <p:cNvSpPr>
            <a:spLocks noGrp="1"/>
          </p:cNvSpPr>
          <p:nvPr>
            <p:ph type="body" sz="quarter" idx="13" hasCustomPrompt="1"/>
          </p:nvPr>
        </p:nvSpPr>
        <p:spPr>
          <a:xfrm>
            <a:off x="8144084" y="4927922"/>
            <a:ext cx="3618381" cy="216206"/>
          </a:xfrm>
          <a:prstGeom prst="rect">
            <a:avLst/>
          </a:prstGeo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sz="1371">
                <a:solidFill>
                  <a:schemeClr val="tx2"/>
                </a:solidFill>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pic>
        <p:nvPicPr>
          <p:cNvPr id="15" name="Picture 14"/>
          <p:cNvPicPr>
            <a:picLocks noChangeAspect="1"/>
          </p:cNvPicPr>
          <p:nvPr userDrawn="1"/>
        </p:nvPicPr>
        <p:blipFill rotWithShape="1">
          <a:blip r:embed="rId2" cstate="print">
            <a:extLst>
              <a:ext uri="{28A0092B-C50C-407E-A947-70E740481C1C}">
                <a14:useLocalDpi xmlns:a14="http://schemas.microsoft.com/office/drawing/2010/main" val="0"/>
              </a:ext>
            </a:extLst>
          </a:blip>
          <a:srcRect r="-1"/>
          <a:stretch/>
        </p:blipFill>
        <p:spPr>
          <a:xfrm>
            <a:off x="8150361" y="2152784"/>
            <a:ext cx="3623053" cy="2589915"/>
          </a:xfrm>
          <a:prstGeom prst="rect">
            <a:avLst/>
          </a:prstGeom>
        </p:spPr>
      </p:pic>
      <p:pic>
        <p:nvPicPr>
          <p:cNvPr id="16" name="Picture 15"/>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425647" y="2152784"/>
            <a:ext cx="3648727" cy="2589915"/>
          </a:xfrm>
          <a:prstGeom prst="rect">
            <a:avLst/>
          </a:prstGeom>
        </p:spPr>
      </p:pic>
      <p:pic>
        <p:nvPicPr>
          <p:cNvPr id="17" name="Picture 16"/>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295368" y="2152781"/>
            <a:ext cx="3623052" cy="2589916"/>
          </a:xfrm>
          <a:prstGeom prst="rect">
            <a:avLst/>
          </a:prstGeom>
        </p:spPr>
      </p:pic>
      <p:sp>
        <p:nvSpPr>
          <p:cNvPr id="4" name="Picture Placeholder 3">
            <a:extLst>
              <a:ext uri="{FF2B5EF4-FFF2-40B4-BE49-F238E27FC236}">
                <a16:creationId xmlns:a16="http://schemas.microsoft.com/office/drawing/2014/main" id="{2717A0C5-B07A-A34B-9DBC-AEA2B456E25A}"/>
              </a:ext>
            </a:extLst>
          </p:cNvPr>
          <p:cNvSpPr>
            <a:spLocks noGrp="1"/>
          </p:cNvSpPr>
          <p:nvPr>
            <p:ph type="pic" sz="quarter" idx="14" hasCustomPrompt="1"/>
          </p:nvPr>
        </p:nvSpPr>
        <p:spPr>
          <a:xfrm>
            <a:off x="426424" y="3193695"/>
            <a:ext cx="3647951" cy="543185"/>
          </a:xfrm>
          <a:prstGeom prst="rect">
            <a:avLst/>
          </a:prstGeom>
        </p:spPr>
        <p:txBody>
          <a:bodyPr/>
          <a:lstStyle>
            <a:lvl1pPr algn="ctr">
              <a:defRPr>
                <a:solidFill>
                  <a:schemeClr val="bg1"/>
                </a:solidFill>
              </a:defRPr>
            </a:lvl1pPr>
          </a:lstStyle>
          <a:p>
            <a:r>
              <a:rPr lang="en-US"/>
              <a:t>Drop photo here</a:t>
            </a:r>
          </a:p>
        </p:txBody>
      </p:sp>
      <p:sp>
        <p:nvSpPr>
          <p:cNvPr id="7" name="Picture Placeholder 6">
            <a:extLst>
              <a:ext uri="{FF2B5EF4-FFF2-40B4-BE49-F238E27FC236}">
                <a16:creationId xmlns:a16="http://schemas.microsoft.com/office/drawing/2014/main" id="{F5287B92-3963-B94C-821F-3908B3544A42}"/>
              </a:ext>
            </a:extLst>
          </p:cNvPr>
          <p:cNvSpPr>
            <a:spLocks noGrp="1"/>
          </p:cNvSpPr>
          <p:nvPr>
            <p:ph type="pic" sz="quarter" idx="15" hasCustomPrompt="1"/>
          </p:nvPr>
        </p:nvSpPr>
        <p:spPr>
          <a:xfrm>
            <a:off x="4300040" y="3186832"/>
            <a:ext cx="3618381" cy="543185"/>
          </a:xfrm>
          <a:prstGeom prst="rect">
            <a:avLst/>
          </a:prstGeom>
        </p:spPr>
        <p:txBody>
          <a:bodyPr/>
          <a:lstStyle>
            <a:lvl1pPr algn="ctr">
              <a:defRPr>
                <a:solidFill>
                  <a:schemeClr val="bg1"/>
                </a:solidFill>
              </a:defRPr>
            </a:lvl1pPr>
          </a:lstStyle>
          <a:p>
            <a:r>
              <a:rPr lang="en-US"/>
              <a:t>Drop photo here</a:t>
            </a:r>
          </a:p>
        </p:txBody>
      </p:sp>
      <p:sp>
        <p:nvSpPr>
          <p:cNvPr id="11" name="Picture Placeholder 10">
            <a:extLst>
              <a:ext uri="{FF2B5EF4-FFF2-40B4-BE49-F238E27FC236}">
                <a16:creationId xmlns:a16="http://schemas.microsoft.com/office/drawing/2014/main" id="{1DC31788-B7D8-9D46-BE0A-6B7EED7110B6}"/>
              </a:ext>
            </a:extLst>
          </p:cNvPr>
          <p:cNvSpPr>
            <a:spLocks noGrp="1"/>
          </p:cNvSpPr>
          <p:nvPr>
            <p:ph type="pic" sz="quarter" idx="16" hasCustomPrompt="1"/>
          </p:nvPr>
        </p:nvSpPr>
        <p:spPr>
          <a:xfrm>
            <a:off x="8150309" y="3186832"/>
            <a:ext cx="3612156" cy="543185"/>
          </a:xfrm>
          <a:prstGeom prst="rect">
            <a:avLst/>
          </a:prstGeom>
        </p:spPr>
        <p:txBody>
          <a:bodyPr/>
          <a:lstStyle>
            <a:lvl1pPr algn="ctr">
              <a:defRPr>
                <a:solidFill>
                  <a:schemeClr val="bg1"/>
                </a:solidFill>
              </a:defRPr>
            </a:lvl1pPr>
          </a:lstStyle>
          <a:p>
            <a:r>
              <a:rPr lang="en-US"/>
              <a:t>Drop photo here</a:t>
            </a:r>
          </a:p>
        </p:txBody>
      </p:sp>
      <p:sp>
        <p:nvSpPr>
          <p:cNvPr id="22" name="Text Placeholder 4">
            <a:extLst>
              <a:ext uri="{FF2B5EF4-FFF2-40B4-BE49-F238E27FC236}">
                <a16:creationId xmlns:a16="http://schemas.microsoft.com/office/drawing/2014/main" id="{B97163EF-E7E8-4446-98C1-DF17E29E7379}"/>
              </a:ext>
            </a:extLst>
          </p:cNvPr>
          <p:cNvSpPr>
            <a:spLocks noGrp="1"/>
          </p:cNvSpPr>
          <p:nvPr>
            <p:ph type="body" sz="quarter" idx="42" hasCustomPrompt="1"/>
          </p:nvPr>
        </p:nvSpPr>
        <p:spPr>
          <a:xfrm>
            <a:off x="454170"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3" name="Text Placeholder 4">
            <a:extLst>
              <a:ext uri="{FF2B5EF4-FFF2-40B4-BE49-F238E27FC236}">
                <a16:creationId xmlns:a16="http://schemas.microsoft.com/office/drawing/2014/main" id="{8E57B78A-F25C-4D46-917C-E53FD3A557E0}"/>
              </a:ext>
            </a:extLst>
          </p:cNvPr>
          <p:cNvSpPr>
            <a:spLocks noGrp="1"/>
          </p:cNvSpPr>
          <p:nvPr>
            <p:ph type="body" sz="quarter" idx="43" hasCustomPrompt="1"/>
          </p:nvPr>
        </p:nvSpPr>
        <p:spPr>
          <a:xfrm>
            <a:off x="4302175" y="5158174"/>
            <a:ext cx="3616245"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4" name="Text Placeholder 4">
            <a:extLst>
              <a:ext uri="{FF2B5EF4-FFF2-40B4-BE49-F238E27FC236}">
                <a16:creationId xmlns:a16="http://schemas.microsoft.com/office/drawing/2014/main" id="{A1AA5291-B66D-8249-B809-BA15DD1EEA3E}"/>
              </a:ext>
            </a:extLst>
          </p:cNvPr>
          <p:cNvSpPr>
            <a:spLocks noGrp="1"/>
          </p:cNvSpPr>
          <p:nvPr>
            <p:ph type="body" sz="quarter" idx="44" hasCustomPrompt="1"/>
          </p:nvPr>
        </p:nvSpPr>
        <p:spPr>
          <a:xfrm>
            <a:off x="8150309"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Tree>
    <p:extLst>
      <p:ext uri="{BB962C8B-B14F-4D97-AF65-F5344CB8AC3E}">
        <p14:creationId xmlns:p14="http://schemas.microsoft.com/office/powerpoint/2010/main" val="356002886"/>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ix column text">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426425"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220715"/>
            <a:ext cx="11336039" cy="739343"/>
          </a:xfrm>
          <a:prstGeom prst="rect">
            <a:avLst/>
          </a:prstGeom>
        </p:spPr>
        <p:txBody>
          <a:bodyPr vert="horz" wrap="square" lIns="0" tIns="164592" rIns="0" bIns="0" rtlCol="0" anchor="t">
            <a:noAutofit/>
          </a:bodyPr>
          <a:lstStyle>
            <a:lvl1pPr>
              <a:defRPr/>
            </a:lvl1pPr>
          </a:lstStyle>
          <a:p>
            <a:r>
              <a:rPr lang="en-US"/>
              <a:t>Six column text layout</a:t>
            </a:r>
          </a:p>
        </p:txBody>
      </p:sp>
      <p:sp>
        <p:nvSpPr>
          <p:cNvPr id="15" name="Text Placeholder 4">
            <a:extLst>
              <a:ext uri="{FF2B5EF4-FFF2-40B4-BE49-F238E27FC236}">
                <a16:creationId xmlns:a16="http://schemas.microsoft.com/office/drawing/2014/main" id="{6536D72C-EFB8-4AA4-B6E9-DA9E98009337}"/>
              </a:ext>
            </a:extLst>
          </p:cNvPr>
          <p:cNvSpPr>
            <a:spLocks noGrp="1"/>
          </p:cNvSpPr>
          <p:nvPr>
            <p:ph type="body" sz="quarter" idx="12" hasCustomPrompt="1"/>
          </p:nvPr>
        </p:nvSpPr>
        <p:spPr>
          <a:xfrm>
            <a:off x="2351206"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6" name="Text Placeholder 4">
            <a:extLst>
              <a:ext uri="{FF2B5EF4-FFF2-40B4-BE49-F238E27FC236}">
                <a16:creationId xmlns:a16="http://schemas.microsoft.com/office/drawing/2014/main" id="{2C33CBA9-CFB9-46AA-8083-B5F0592E5B24}"/>
              </a:ext>
            </a:extLst>
          </p:cNvPr>
          <p:cNvSpPr>
            <a:spLocks noGrp="1"/>
          </p:cNvSpPr>
          <p:nvPr>
            <p:ph type="body" sz="quarter" idx="13" hasCustomPrompt="1"/>
          </p:nvPr>
        </p:nvSpPr>
        <p:spPr>
          <a:xfrm>
            <a:off x="4275987"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7" name="Text Placeholder 4">
            <a:extLst>
              <a:ext uri="{FF2B5EF4-FFF2-40B4-BE49-F238E27FC236}">
                <a16:creationId xmlns:a16="http://schemas.microsoft.com/office/drawing/2014/main" id="{7174EC55-6C81-4FBC-A5EF-0BD1F76D4563}"/>
              </a:ext>
            </a:extLst>
          </p:cNvPr>
          <p:cNvSpPr>
            <a:spLocks noGrp="1"/>
          </p:cNvSpPr>
          <p:nvPr>
            <p:ph type="body" sz="quarter" idx="14" hasCustomPrompt="1"/>
          </p:nvPr>
        </p:nvSpPr>
        <p:spPr>
          <a:xfrm>
            <a:off x="6200768"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8" name="Text Placeholder 4">
            <a:extLst>
              <a:ext uri="{FF2B5EF4-FFF2-40B4-BE49-F238E27FC236}">
                <a16:creationId xmlns:a16="http://schemas.microsoft.com/office/drawing/2014/main" id="{5E1BEB93-4ED4-4262-A137-E9EF68ABBFB6}"/>
              </a:ext>
            </a:extLst>
          </p:cNvPr>
          <p:cNvSpPr>
            <a:spLocks noGrp="1"/>
          </p:cNvSpPr>
          <p:nvPr>
            <p:ph type="body" sz="quarter" idx="15" hasCustomPrompt="1"/>
          </p:nvPr>
        </p:nvSpPr>
        <p:spPr>
          <a:xfrm>
            <a:off x="8125549"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9" name="Text Placeholder 4">
            <a:extLst>
              <a:ext uri="{FF2B5EF4-FFF2-40B4-BE49-F238E27FC236}">
                <a16:creationId xmlns:a16="http://schemas.microsoft.com/office/drawing/2014/main" id="{45067E8C-7901-4F06-A33F-B8EFCB540A49}"/>
              </a:ext>
            </a:extLst>
          </p:cNvPr>
          <p:cNvSpPr>
            <a:spLocks noGrp="1"/>
          </p:cNvSpPr>
          <p:nvPr>
            <p:ph type="body" sz="quarter" idx="16" hasCustomPrompt="1"/>
          </p:nvPr>
        </p:nvSpPr>
        <p:spPr>
          <a:xfrm>
            <a:off x="10050332"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a:t>
            </a:r>
          </a:p>
        </p:txBody>
      </p:sp>
      <p:grpSp>
        <p:nvGrpSpPr>
          <p:cNvPr id="12" name="Group 11">
            <a:extLst>
              <a:ext uri="{FF2B5EF4-FFF2-40B4-BE49-F238E27FC236}">
                <a16:creationId xmlns:a16="http://schemas.microsoft.com/office/drawing/2014/main" id="{B1242B85-5464-438E-BC49-E2C787DACC5E}"/>
              </a:ext>
            </a:extLst>
          </p:cNvPr>
          <p:cNvGrpSpPr/>
          <p:nvPr userDrawn="1"/>
        </p:nvGrpSpPr>
        <p:grpSpPr>
          <a:xfrm>
            <a:off x="436378" y="6431031"/>
            <a:ext cx="11326085" cy="95058"/>
            <a:chOff x="445128" y="6559056"/>
            <a:chExt cx="11553197" cy="96950"/>
          </a:xfrm>
        </p:grpSpPr>
        <p:sp>
          <p:nvSpPr>
            <p:cNvPr id="13" name="TextBox 12">
              <a:extLst>
                <a:ext uri="{FF2B5EF4-FFF2-40B4-BE49-F238E27FC236}">
                  <a16:creationId xmlns:a16="http://schemas.microsoft.com/office/drawing/2014/main" id="{47CC4F51-1744-4347-928B-9C2EBD93C355}"/>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20" name="Freeform: Shape 19">
              <a:extLst>
                <a:ext uri="{FF2B5EF4-FFF2-40B4-BE49-F238E27FC236}">
                  <a16:creationId xmlns:a16="http://schemas.microsoft.com/office/drawing/2014/main" id="{969FE803-4A39-4DD0-A534-2853E80251CA}"/>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181764465"/>
      </p:ext>
    </p:extLst>
  </p:cSld>
  <p:clrMapOvr>
    <a:masterClrMapping/>
  </p:clrMapOvr>
  <p:transition>
    <p:fade/>
  </p:transition>
  <p:extLst>
    <p:ext uri="{DCECCB84-F9BA-43D5-87BE-67443E8EF086}">
      <p15:sldGuideLst xmlns:p15="http://schemas.microsoft.com/office/powerpoint/2012/main"/>
    </p:ext>
  </p:extLst>
</p:sldLayout>
</file>

<file path=ppt/slideLayouts/slideLayout520.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5" y="418151"/>
            <a:ext cx="7747227" cy="6439851"/>
          </a:xfrm>
          <a:prstGeom prst="rect">
            <a:avLst/>
          </a:prstGeom>
        </p:spPr>
      </p:pic>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a:solidFill>
                  <a:srgbClr val="000000"/>
                </a:solidFill>
              </a:defRPr>
            </a:lvl1pPr>
          </a:lstStyle>
          <a:p>
            <a:r>
              <a:rPr lang="en-US"/>
              <a:t>Device layout 1: one column</a:t>
            </a:r>
          </a:p>
        </p:txBody>
      </p:sp>
      <p:sp>
        <p:nvSpPr>
          <p:cNvPr id="4" name="Text Placeholder 3"/>
          <p:cNvSpPr>
            <a:spLocks noGrp="1"/>
          </p:cNvSpPr>
          <p:nvPr>
            <p:ph type="body" sz="quarter" idx="10" hasCustomPrompt="1"/>
          </p:nvPr>
        </p:nvSpPr>
        <p:spPr>
          <a:xfrm>
            <a:off x="455996" y="1922803"/>
            <a:ext cx="4758211" cy="603538"/>
          </a:xfrm>
          <a:prstGeom prst="rect">
            <a:avLst/>
          </a:prstGeom>
        </p:spPr>
        <p:txBody>
          <a:bodyPr wrap="square" lIns="0" tIns="0" rIns="0" bIns="0">
            <a:spAutoFit/>
          </a:bodyPr>
          <a:lstStyle>
            <a:lvl1pPr marL="0" indent="0">
              <a:lnSpc>
                <a:spcPts val="2353"/>
              </a:lnSpc>
              <a:buNone/>
              <a:defRPr sz="1961" b="0" i="0">
                <a:solidFill>
                  <a:srgbClr val="000000"/>
                </a:solidFill>
                <a:latin typeface="+mn-lt"/>
              </a:defRPr>
            </a:lvl1pPr>
            <a:lvl2pPr marL="224054" indent="0">
              <a:buNone/>
              <a:defRPr/>
            </a:lvl2pPr>
            <a:lvl3pPr marL="448107" indent="0">
              <a:buNone/>
              <a:defRPr/>
            </a:lvl3pPr>
            <a:lvl4pPr marL="672161" indent="0">
              <a:buNone/>
              <a:defRPr/>
            </a:lvl4pPr>
            <a:lvl5pPr marL="896214"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8"/>
            <a:ext cx="4758210" cy="2521331"/>
          </a:xfrm>
          <a:prstGeom prst="rect">
            <a:avLst/>
          </a:prstGeom>
        </p:spPr>
        <p:txBody>
          <a:bodyPr lIns="0" tIns="0" rIns="0" bIns="0"/>
          <a:lstStyle>
            <a:lvl1pPr marL="280067" indent="-280067">
              <a:lnSpc>
                <a:spcPts val="1765"/>
              </a:lnSpc>
              <a:spcBef>
                <a:spcPts val="0"/>
              </a:spcBef>
              <a:buFont typeface="Arial" panose="020B0604020202020204" pitchFamily="34" charset="0"/>
              <a:buChar char="•"/>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60" y="3239967"/>
            <a:ext cx="5834041" cy="908839"/>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Tree>
    <p:extLst>
      <p:ext uri="{BB962C8B-B14F-4D97-AF65-F5344CB8AC3E}">
        <p14:creationId xmlns:p14="http://schemas.microsoft.com/office/powerpoint/2010/main" val="2813700095"/>
      </p:ext>
    </p:extLst>
  </p:cSld>
  <p:clrMapOvr>
    <a:masterClrMapping/>
  </p:clrMapOvr>
  <p:transition>
    <p:fade/>
  </p:transition>
</p:sldLayout>
</file>

<file path=ppt/slideLayouts/slideLayout521.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5" y="418151"/>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60" y="3239967"/>
            <a:ext cx="5834041" cy="908839"/>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3" y="2000739"/>
            <a:ext cx="1693247" cy="442532"/>
          </a:xfrm>
          <a:prstGeom prst="rect">
            <a:avLst/>
          </a:prstGeom>
        </p:spPr>
        <p:txBody>
          <a:bodyPr lIns="0" tIns="0" rIns="0" bIns="0"/>
          <a:lstStyle>
            <a:lvl1pPr marL="0" indent="0">
              <a:lnSpc>
                <a:spcPts val="1765"/>
              </a:lnSpc>
              <a:spcBef>
                <a:spcPts val="882"/>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9" y="2000739"/>
            <a:ext cx="1693247" cy="442532"/>
          </a:xfrm>
          <a:prstGeom prst="rect">
            <a:avLst/>
          </a:prstGeom>
        </p:spPr>
        <p:txBody>
          <a:bodyPr lIns="0" tIns="0" rIns="0" bIns="0"/>
          <a:lstStyle>
            <a:lvl1pPr marL="0" indent="0">
              <a:lnSpc>
                <a:spcPts val="1765"/>
              </a:lnSpc>
              <a:spcBef>
                <a:spcPts val="882"/>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a:solidFill>
                  <a:srgbClr val="000000"/>
                </a:solidFill>
              </a:defRPr>
            </a:lvl1pPr>
          </a:lstStyle>
          <a:p>
            <a:r>
              <a:rPr lang="en-US"/>
              <a:t>Device layout 2: two columns</a:t>
            </a:r>
          </a:p>
        </p:txBody>
      </p:sp>
      <p:sp>
        <p:nvSpPr>
          <p:cNvPr id="18" name="Text Placeholder 4">
            <a:extLst>
              <a:ext uri="{FF2B5EF4-FFF2-40B4-BE49-F238E27FC236}">
                <a16:creationId xmlns:a16="http://schemas.microsoft.com/office/drawing/2014/main" id="{02963930-27DC-A146-BED0-307A0CE5F43A}"/>
              </a:ext>
            </a:extLst>
          </p:cNvPr>
          <p:cNvSpPr>
            <a:spLocks noGrp="1"/>
          </p:cNvSpPr>
          <p:nvPr>
            <p:ph type="body" sz="quarter" idx="42" hasCustomPrompt="1"/>
          </p:nvPr>
        </p:nvSpPr>
        <p:spPr>
          <a:xfrm>
            <a:off x="454171" y="2452759"/>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8EE99189-A4FF-8C44-809C-285F33AF913B}"/>
              </a:ext>
            </a:extLst>
          </p:cNvPr>
          <p:cNvSpPr>
            <a:spLocks noGrp="1"/>
          </p:cNvSpPr>
          <p:nvPr>
            <p:ph type="body" sz="quarter" idx="43" hasCustomPrompt="1"/>
          </p:nvPr>
        </p:nvSpPr>
        <p:spPr>
          <a:xfrm>
            <a:off x="2385530" y="2452759"/>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28071761"/>
      </p:ext>
    </p:extLst>
  </p:cSld>
  <p:clrMapOvr>
    <a:masterClrMapping/>
  </p:clrMapOvr>
  <p:transition>
    <p:fade/>
  </p:transition>
</p:sldLayout>
</file>

<file path=ppt/slideLayouts/slideLayout522.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4250" y="486947"/>
            <a:ext cx="10869930" cy="6371053"/>
          </a:xfrm>
          <a:prstGeom prst="rect">
            <a:avLst/>
          </a:prstGeom>
        </p:spPr>
      </p:pic>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a:solidFill>
                  <a:srgbClr val="000000"/>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90037"/>
            <a:ext cx="7678751" cy="543185"/>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Tree>
    <p:extLst>
      <p:ext uri="{BB962C8B-B14F-4D97-AF65-F5344CB8AC3E}">
        <p14:creationId xmlns:p14="http://schemas.microsoft.com/office/powerpoint/2010/main" val="1197848592"/>
      </p:ext>
    </p:extLst>
  </p:cSld>
  <p:clrMapOvr>
    <a:masterClrMapping/>
  </p:clrMapOvr>
  <p:transition>
    <p:fade/>
  </p:transition>
</p:sldLayout>
</file>

<file path=ppt/slideLayouts/slideLayout523.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7" y="1950781"/>
            <a:ext cx="361837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a:solidFill>
                  <a:srgbClr val="000000"/>
                </a:solidFill>
              </a:defRPr>
            </a:lvl1pPr>
          </a:lstStyle>
          <a:p>
            <a:r>
              <a:rPr lang="en-US"/>
              <a:t>Chart examples</a:t>
            </a:r>
          </a:p>
        </p:txBody>
      </p:sp>
      <p:sp>
        <p:nvSpPr>
          <p:cNvPr id="9" name="Text Placeholder 4"/>
          <p:cNvSpPr>
            <a:spLocks noGrp="1"/>
          </p:cNvSpPr>
          <p:nvPr>
            <p:ph type="body" sz="quarter" idx="12" hasCustomPrompt="1"/>
          </p:nvPr>
        </p:nvSpPr>
        <p:spPr>
          <a:xfrm>
            <a:off x="455993" y="5857162"/>
            <a:ext cx="3618381" cy="301770"/>
          </a:xfrm>
          <a:prstGeom prst="rect">
            <a:avLst/>
          </a:prstGeom>
        </p:spPr>
        <p:txBody>
          <a:bodyPr lIns="0" tIns="0" rIns="0" bIns="0"/>
          <a:lstStyle>
            <a:lvl1pPr marL="0" indent="0">
              <a:lnSpc>
                <a:spcPts val="1175"/>
              </a:lnSpc>
              <a:spcBef>
                <a:spcPts val="882"/>
              </a:spcBef>
              <a:buFont typeface="Arial" panose="020B0604020202020204" pitchFamily="34" charset="0"/>
              <a:buNone/>
              <a:defRPr sz="980" b="0" i="0" spc="0">
                <a:solidFill>
                  <a:srgbClr val="000000"/>
                </a:solidFill>
                <a:latin typeface="+mn-lt"/>
              </a:defRPr>
            </a:lvl1pPr>
            <a:lvl2pPr marL="0" marR="0" indent="0" algn="l" defTabSz="914192" rtl="0" eaLnBrk="1" fontAlgn="auto" latinLnBrk="0" hangingPunct="1">
              <a:lnSpc>
                <a:spcPts val="1175"/>
              </a:lnSpc>
              <a:spcBef>
                <a:spcPts val="441"/>
              </a:spcBef>
              <a:spcAft>
                <a:spcPts val="0"/>
              </a:spcAft>
              <a:buClrTx/>
              <a:buSzPct val="90000"/>
              <a:buFont typeface="Arial" panose="020B0604020202020204" pitchFamily="34" charset="0"/>
              <a:buNone/>
              <a:tabLst/>
              <a:defRPr sz="980">
                <a:solidFill>
                  <a:schemeClr val="tx1"/>
                </a:solidFill>
              </a:defRPr>
            </a:lvl2pPr>
            <a:lvl3pPr marL="448107" indent="0">
              <a:buNone/>
              <a:defRPr/>
            </a:lvl3pPr>
            <a:lvl4pPr marL="672161" indent="0">
              <a:buNone/>
              <a:defRPr/>
            </a:lvl4pPr>
            <a:lvl5pPr marL="896214"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3" y="5857162"/>
            <a:ext cx="3607487" cy="297774"/>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5"/>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3" y="1950781"/>
            <a:ext cx="360748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1" name="Chart Placeholder 6"/>
          <p:cNvSpPr>
            <a:spLocks noGrp="1"/>
          </p:cNvSpPr>
          <p:nvPr>
            <p:ph type="chart" sz="quarter" idx="23"/>
          </p:nvPr>
        </p:nvSpPr>
        <p:spPr>
          <a:xfrm>
            <a:off x="8139413" y="1950781"/>
            <a:ext cx="3623051"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2"/>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2"/>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4" y="5670382"/>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4" y="5857162"/>
            <a:ext cx="3607487" cy="297774"/>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5"/>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Tree>
    <p:extLst>
      <p:ext uri="{BB962C8B-B14F-4D97-AF65-F5344CB8AC3E}">
        <p14:creationId xmlns:p14="http://schemas.microsoft.com/office/powerpoint/2010/main" val="124409313"/>
      </p:ext>
    </p:extLst>
  </p:cSld>
  <p:clrMapOvr>
    <a:masterClrMapping/>
  </p:clrMapOvr>
  <p:transition>
    <p:fade/>
  </p:transition>
</p:sldLayout>
</file>

<file path=ppt/slideLayouts/slideLayout524.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a:solidFill>
                  <a:srgbClr val="000000"/>
                </a:solidFill>
              </a:defRPr>
            </a:lvl1pPr>
          </a:lstStyle>
          <a:p>
            <a:r>
              <a:rPr lang="en-US"/>
              <a:t>Table styling</a:t>
            </a:r>
          </a:p>
        </p:txBody>
      </p:sp>
      <p:sp>
        <p:nvSpPr>
          <p:cNvPr id="4" name="Table Placeholder 3"/>
          <p:cNvSpPr>
            <a:spLocks noGrp="1"/>
          </p:cNvSpPr>
          <p:nvPr>
            <p:ph type="tbl" sz="quarter" idx="10"/>
          </p:nvPr>
        </p:nvSpPr>
        <p:spPr>
          <a:xfrm>
            <a:off x="455996" y="3924853"/>
            <a:ext cx="11306469" cy="546753"/>
          </a:xfrm>
          <a:prstGeom prst="rect">
            <a:avLst/>
          </a:prstGeom>
        </p:spPr>
        <p:txBody>
          <a:bodyPr anchor="ctr" anchorCtr="0"/>
          <a:lstStyle>
            <a:lvl1pPr algn="ctr">
              <a:defRPr/>
            </a:lvl1pPr>
          </a:lstStyle>
          <a:p>
            <a:r>
              <a:rPr lang="en-US"/>
              <a:t>Click icon to add table</a:t>
            </a:r>
          </a:p>
        </p:txBody>
      </p:sp>
    </p:spTree>
    <p:extLst>
      <p:ext uri="{BB962C8B-B14F-4D97-AF65-F5344CB8AC3E}">
        <p14:creationId xmlns:p14="http://schemas.microsoft.com/office/powerpoint/2010/main" val="242451721"/>
      </p:ext>
    </p:extLst>
  </p:cSld>
  <p:clrMapOvr>
    <a:masterClrMapping/>
  </p:clrMapOvr>
  <p:transition>
    <p:fade/>
  </p:transition>
</p:sldLayout>
</file>

<file path=ppt/slideLayouts/slideLayout525.xml><?xml version="1.0" encoding="utf-8"?>
<p:sldLayout xmlns:a="http://schemas.openxmlformats.org/drawingml/2006/main" xmlns:r="http://schemas.openxmlformats.org/officeDocument/2006/relationships" xmlns:p="http://schemas.openxmlformats.org/presentationml/2006/main" preserve="1" userDrawn="1">
  <p:cSld name="Closing slide 1">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6" y="1845278"/>
            <a:ext cx="7454644" cy="1473396"/>
          </a:xfrm>
          <a:prstGeom prst="rect">
            <a:avLst/>
          </a:prstGeom>
          <a:noFill/>
        </p:spPr>
        <p:txBody>
          <a:bodyPr lIns="0" tIns="0" rIns="0" bIns="0" anchor="t" anchorCtr="0"/>
          <a:lstStyle>
            <a:lvl1pPr>
              <a:lnSpc>
                <a:spcPct val="100000"/>
              </a:lnSpc>
              <a:spcAft>
                <a:spcPts val="1273"/>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1" y="439310"/>
            <a:ext cx="1335673" cy="190278"/>
          </a:xfrm>
          <a:prstGeom prst="rect">
            <a:avLst/>
          </a:prstGeom>
        </p:spPr>
      </p:pic>
      <p:sp>
        <p:nvSpPr>
          <p:cNvPr id="6" name="Text Box 3">
            <a:extLst>
              <a:ext uri="{FF2B5EF4-FFF2-40B4-BE49-F238E27FC236}">
                <a16:creationId xmlns:a16="http://schemas.microsoft.com/office/drawing/2014/main" id="{4071864E-755E-AD40-A80D-10E454980F16}"/>
              </a:ext>
            </a:extLst>
          </p:cNvPr>
          <p:cNvSpPr txBox="1">
            <a:spLocks noChangeArrowheads="1"/>
          </p:cNvSpPr>
          <p:nvPr userDrawn="1"/>
        </p:nvSpPr>
        <p:spPr bwMode="blackWhite">
          <a:xfrm>
            <a:off x="454170" y="645119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24780538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6.xml><?xml version="1.0" encoding="utf-8"?>
<p:sldLayout xmlns:a="http://schemas.openxmlformats.org/drawingml/2006/main" xmlns:r="http://schemas.openxmlformats.org/officeDocument/2006/relationships" xmlns:p="http://schemas.openxmlformats.org/presentationml/2006/main" preserve="1" userDrawn="1">
  <p:cSld name="Closing slide 2">
    <p:bg>
      <p:bgPr>
        <a:solidFill>
          <a:srgbClr val="000000"/>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6" y="1845278"/>
            <a:ext cx="7454644" cy="1473396"/>
          </a:xfrm>
          <a:prstGeom prst="rect">
            <a:avLst/>
          </a:prstGeom>
          <a:noFill/>
        </p:spPr>
        <p:txBody>
          <a:bodyPr lIns="0" tIns="0" rIns="0" bIns="0" anchor="t" anchorCtr="0"/>
          <a:lstStyle>
            <a:lvl1pPr>
              <a:lnSpc>
                <a:spcPct val="100000"/>
              </a:lnSpc>
              <a:spcAft>
                <a:spcPts val="1273"/>
              </a:spcAft>
              <a:defRPr sz="2549" spc="-49" baseline="0">
                <a:solidFill>
                  <a:schemeClr val="bg1"/>
                </a:soli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1" y="439310"/>
            <a:ext cx="1335673" cy="190278"/>
          </a:xfrm>
          <a:prstGeom prst="rect">
            <a:avLst/>
          </a:prstGeom>
        </p:spPr>
      </p:pic>
    </p:spTree>
    <p:extLst>
      <p:ext uri="{BB962C8B-B14F-4D97-AF65-F5344CB8AC3E}">
        <p14:creationId xmlns:p14="http://schemas.microsoft.com/office/powerpoint/2010/main" val="9593092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9"/>
            <a:ext cx="11653523" cy="2296783"/>
          </a:xfrm>
          <a:prstGeom prst="rect">
            <a:avLst/>
          </a:prstGeom>
        </p:spPr>
        <p:txBody>
          <a:bodyPr/>
          <a:lstStyle>
            <a:lvl1pPr marL="284738" indent="-284738">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40" indent="-275405">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78" indent="-284738">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36" indent="-22405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91" indent="-22405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3"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41938319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5DF7E2-5129-4EFF-9185-B3D2D0F5A5E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68019862"/>
      </p:ext>
    </p:extLst>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preserve="1" userDrawn="1">
  <p:cSld name="Typography Title 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2" y="1122365"/>
            <a:ext cx="6827265" cy="2576513"/>
          </a:xfrm>
        </p:spPr>
        <p:txBody>
          <a:bodyPr rIns="0" anchor="b"/>
          <a:lstStyle>
            <a:lvl1pPr algn="r">
              <a:defRPr sz="5998">
                <a:solidFill>
                  <a:schemeClr val="tx2"/>
                </a:solidFill>
              </a:defRPr>
            </a:lvl1pPr>
          </a:lstStyle>
          <a:p>
            <a:r>
              <a:rPr lang="en-US"/>
              <a:t>Click to edit Master title style</a:t>
            </a:r>
          </a:p>
        </p:txBody>
      </p:sp>
      <p:sp>
        <p:nvSpPr>
          <p:cNvPr id="3" name="Subtitle 2"/>
          <p:cNvSpPr>
            <a:spLocks noGrp="1"/>
          </p:cNvSpPr>
          <p:nvPr>
            <p:ph type="subTitle" idx="1"/>
          </p:nvPr>
        </p:nvSpPr>
        <p:spPr>
          <a:xfrm>
            <a:off x="553822" y="3698876"/>
            <a:ext cx="6827265" cy="550415"/>
          </a:xfrm>
        </p:spPr>
        <p:txBody>
          <a:bodyPr/>
          <a:lstStyle>
            <a:lvl1pPr marL="0" indent="0" algn="r">
              <a:lnSpc>
                <a:spcPct val="100000"/>
              </a:lnSpc>
              <a:buNone/>
              <a:defRPr sz="2400">
                <a:solidFill>
                  <a:schemeClr val="accent1"/>
                </a:solidFill>
              </a:defRPr>
            </a:lvl1pPr>
            <a:lvl2pPr marL="455970" indent="0" algn="ctr">
              <a:buNone/>
              <a:defRPr sz="1995"/>
            </a:lvl2pPr>
            <a:lvl3pPr marL="911939" indent="0" algn="ctr">
              <a:buNone/>
              <a:defRPr sz="1795"/>
            </a:lvl3pPr>
            <a:lvl4pPr marL="1367909" indent="0" algn="ctr">
              <a:buNone/>
              <a:defRPr sz="1596"/>
            </a:lvl4pPr>
            <a:lvl5pPr marL="1823878" indent="0" algn="ctr">
              <a:buNone/>
              <a:defRPr sz="1596"/>
            </a:lvl5pPr>
            <a:lvl6pPr marL="2279847" indent="0" algn="ctr">
              <a:buNone/>
              <a:defRPr sz="1596"/>
            </a:lvl6pPr>
            <a:lvl7pPr marL="2735816" indent="0" algn="ctr">
              <a:buNone/>
              <a:defRPr sz="1596"/>
            </a:lvl7pPr>
            <a:lvl8pPr marL="3191786" indent="0" algn="ctr">
              <a:buNone/>
              <a:defRPr sz="1596"/>
            </a:lvl8pPr>
            <a:lvl9pPr marL="3647755"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2918490"/>
            <a:ext cx="4158426" cy="543185"/>
          </a:xfrm>
        </p:spPr>
        <p:txBody>
          <a:bodyPr rIns="0" anchor="ctr"/>
          <a:lstStyle>
            <a:lvl1pPr marL="0" indent="0" algn="l">
              <a:buNone/>
              <a:defRPr>
                <a:solidFill>
                  <a:schemeClr val="accent3"/>
                </a:solidFill>
                <a:latin typeface="+mj-lt"/>
              </a:defRPr>
            </a:lvl1pPr>
            <a:lvl2pPr marL="455970" indent="0">
              <a:buNone/>
              <a:defRPr/>
            </a:lvl2pPr>
            <a:lvl3pPr marL="911939" indent="0">
              <a:buNone/>
              <a:defRPr/>
            </a:lvl3pPr>
            <a:lvl4pPr marL="1367909" indent="0">
              <a:buNone/>
              <a:defRPr/>
            </a:lvl4pPr>
            <a:lvl5pPr marL="1823878"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486120" y="1379540"/>
            <a:ext cx="0" cy="3621087"/>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08783A4E-B35D-4CCD-8C43-468408556000}"/>
              </a:ext>
            </a:extLst>
          </p:cNvPr>
          <p:cNvGrpSpPr/>
          <p:nvPr userDrawn="1"/>
        </p:nvGrpSpPr>
        <p:grpSpPr>
          <a:xfrm>
            <a:off x="553822" y="547294"/>
            <a:ext cx="1554197" cy="330567"/>
            <a:chOff x="7353301" y="-1897063"/>
            <a:chExt cx="5749290" cy="1225867"/>
          </a:xfrm>
        </p:grpSpPr>
        <p:sp>
          <p:nvSpPr>
            <p:cNvPr id="14" name="Freeform: Shape 13">
              <a:extLst>
                <a:ext uri="{FF2B5EF4-FFF2-40B4-BE49-F238E27FC236}">
                  <a16:creationId xmlns:a16="http://schemas.microsoft.com/office/drawing/2014/main" id="{B3E1E658-63AA-4B90-9FAE-C2A0667908E7}"/>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79D8DE20-1A41-4F32-A2F7-D6BD777AD318}"/>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6" name="Freeform: Shape 15">
              <a:extLst>
                <a:ext uri="{FF2B5EF4-FFF2-40B4-BE49-F238E27FC236}">
                  <a16:creationId xmlns:a16="http://schemas.microsoft.com/office/drawing/2014/main" id="{5FA3E4C6-6EB9-4031-8A5E-9AB5F258FD63}"/>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7" name="Freeform: Shape 16">
              <a:extLst>
                <a:ext uri="{FF2B5EF4-FFF2-40B4-BE49-F238E27FC236}">
                  <a16:creationId xmlns:a16="http://schemas.microsoft.com/office/drawing/2014/main" id="{1C814088-BEA7-4D58-BEA6-545A939CB1F2}"/>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8" name="Freeform: Shape 17">
              <a:extLst>
                <a:ext uri="{FF2B5EF4-FFF2-40B4-BE49-F238E27FC236}">
                  <a16:creationId xmlns:a16="http://schemas.microsoft.com/office/drawing/2014/main" id="{0FCD5A5B-9703-4A12-A4FA-54B47108EFD1}"/>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574883389"/>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ection title light gray">
    <p:bg>
      <p:bgPr>
        <a:solidFill>
          <a:schemeClr val="bg1">
            <a:lumMod val="95000"/>
          </a:schemeClr>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1"/>
                </a:solidFill>
                <a:latin typeface="+mj-lt"/>
              </a:defRPr>
            </a:lvl1pPr>
          </a:lstStyle>
          <a:p>
            <a:pPr marL="0" lvl="0">
              <a:lnSpc>
                <a:spcPts val="5490"/>
              </a:lnSpc>
            </a:pPr>
            <a:r>
              <a:rPr lang="en-US"/>
              <a:t>Section title</a:t>
            </a:r>
          </a:p>
        </p:txBody>
      </p:sp>
      <p:grpSp>
        <p:nvGrpSpPr>
          <p:cNvPr id="6" name="Group 5">
            <a:extLst>
              <a:ext uri="{FF2B5EF4-FFF2-40B4-BE49-F238E27FC236}">
                <a16:creationId xmlns:a16="http://schemas.microsoft.com/office/drawing/2014/main" id="{B7A4B0E3-3622-4031-99D8-5297F3444C51}"/>
              </a:ext>
            </a:extLst>
          </p:cNvPr>
          <p:cNvGrpSpPr/>
          <p:nvPr userDrawn="1"/>
        </p:nvGrpSpPr>
        <p:grpSpPr>
          <a:xfrm>
            <a:off x="436378" y="6431031"/>
            <a:ext cx="11326085" cy="95058"/>
            <a:chOff x="445128" y="6559056"/>
            <a:chExt cx="11553197" cy="96950"/>
          </a:xfrm>
        </p:grpSpPr>
        <p:sp>
          <p:nvSpPr>
            <p:cNvPr id="7" name="TextBox 6">
              <a:extLst>
                <a:ext uri="{FF2B5EF4-FFF2-40B4-BE49-F238E27FC236}">
                  <a16:creationId xmlns:a16="http://schemas.microsoft.com/office/drawing/2014/main" id="{B078EF51-FF7D-4AF0-A0D8-5E7897E42042}"/>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8" name="Freeform: Shape 7">
              <a:extLst>
                <a:ext uri="{FF2B5EF4-FFF2-40B4-BE49-F238E27FC236}">
                  <a16:creationId xmlns:a16="http://schemas.microsoft.com/office/drawing/2014/main" id="{9EEE5920-1AA1-47AD-AA2A-1027EA1027F4}"/>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52400294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30.xml><?xml version="1.0" encoding="utf-8"?>
<p:sldLayout xmlns:a="http://schemas.openxmlformats.org/drawingml/2006/main" xmlns:r="http://schemas.openxmlformats.org/officeDocument/2006/relationships" xmlns:p="http://schemas.openxmlformats.org/presentationml/2006/main" preserve="1" userDrawn="1">
  <p:cSld name="Typography Title Whit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2" y="1122365"/>
            <a:ext cx="6827265" cy="2576513"/>
          </a:xfrm>
        </p:spPr>
        <p:txBody>
          <a:bodyPr rIns="0" anchor="b"/>
          <a:lstStyle>
            <a:lvl1pPr algn="r">
              <a:defRPr sz="5998">
                <a:solidFill>
                  <a:schemeClr val="tx1"/>
                </a:solidFill>
              </a:defRPr>
            </a:lvl1pPr>
          </a:lstStyle>
          <a:p>
            <a:r>
              <a:rPr lang="en-US"/>
              <a:t>Click to edit Master title style</a:t>
            </a:r>
          </a:p>
        </p:txBody>
      </p:sp>
      <p:sp>
        <p:nvSpPr>
          <p:cNvPr id="3" name="Subtitle 2"/>
          <p:cNvSpPr>
            <a:spLocks noGrp="1"/>
          </p:cNvSpPr>
          <p:nvPr>
            <p:ph type="subTitle" idx="1"/>
          </p:nvPr>
        </p:nvSpPr>
        <p:spPr>
          <a:xfrm>
            <a:off x="553822" y="3698876"/>
            <a:ext cx="6827265" cy="549534"/>
          </a:xfrm>
        </p:spPr>
        <p:txBody>
          <a:bodyPr/>
          <a:lstStyle>
            <a:lvl1pPr marL="0" indent="0" algn="r">
              <a:lnSpc>
                <a:spcPct val="100000"/>
              </a:lnSpc>
              <a:buNone/>
              <a:defRPr sz="2394">
                <a:solidFill>
                  <a:schemeClr val="accent1"/>
                </a:solidFill>
              </a:defRPr>
            </a:lvl1pPr>
            <a:lvl2pPr marL="455970" indent="0" algn="ctr">
              <a:buNone/>
              <a:defRPr sz="1995"/>
            </a:lvl2pPr>
            <a:lvl3pPr marL="911939" indent="0" algn="ctr">
              <a:buNone/>
              <a:defRPr sz="1795"/>
            </a:lvl3pPr>
            <a:lvl4pPr marL="1367909" indent="0" algn="ctr">
              <a:buNone/>
              <a:defRPr sz="1596"/>
            </a:lvl4pPr>
            <a:lvl5pPr marL="1823878" indent="0" algn="ctr">
              <a:buNone/>
              <a:defRPr sz="1596"/>
            </a:lvl5pPr>
            <a:lvl6pPr marL="2279847" indent="0" algn="ctr">
              <a:buNone/>
              <a:defRPr sz="1596"/>
            </a:lvl6pPr>
            <a:lvl7pPr marL="2735816" indent="0" algn="ctr">
              <a:buNone/>
              <a:defRPr sz="1596"/>
            </a:lvl7pPr>
            <a:lvl8pPr marL="3191786" indent="0" algn="ctr">
              <a:buNone/>
              <a:defRPr sz="1596"/>
            </a:lvl8pPr>
            <a:lvl9pPr marL="3647755"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2918490"/>
            <a:ext cx="4158426" cy="543185"/>
          </a:xfrm>
        </p:spPr>
        <p:txBody>
          <a:bodyPr rIns="0" anchor="ctr"/>
          <a:lstStyle>
            <a:lvl1pPr marL="0" indent="0" algn="l">
              <a:buNone/>
              <a:defRPr>
                <a:solidFill>
                  <a:schemeClr val="accent3"/>
                </a:solidFill>
                <a:latin typeface="+mj-lt"/>
              </a:defRPr>
            </a:lvl1pPr>
            <a:lvl2pPr marL="455970" indent="0">
              <a:buNone/>
              <a:defRPr/>
            </a:lvl2pPr>
            <a:lvl3pPr marL="911939" indent="0">
              <a:buNone/>
              <a:defRPr/>
            </a:lvl3pPr>
            <a:lvl4pPr marL="1367909" indent="0">
              <a:buNone/>
              <a:defRPr/>
            </a:lvl4pPr>
            <a:lvl5pPr marL="1823878"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486120" y="1379540"/>
            <a:ext cx="0" cy="3621087"/>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985FEDB6-AE1B-4A26-A3DA-CCF9A9D4731D}"/>
              </a:ext>
            </a:extLst>
          </p:cNvPr>
          <p:cNvGrpSpPr/>
          <p:nvPr userDrawn="1"/>
        </p:nvGrpSpPr>
        <p:grpSpPr>
          <a:xfrm>
            <a:off x="553822" y="547294"/>
            <a:ext cx="1554197" cy="330567"/>
            <a:chOff x="7353301" y="-1897063"/>
            <a:chExt cx="5749290" cy="1225867"/>
          </a:xfrm>
        </p:grpSpPr>
        <p:sp>
          <p:nvSpPr>
            <p:cNvPr id="10" name="Freeform: Shape 9">
              <a:extLst>
                <a:ext uri="{FF2B5EF4-FFF2-40B4-BE49-F238E27FC236}">
                  <a16:creationId xmlns:a16="http://schemas.microsoft.com/office/drawing/2014/main" id="{009D12FA-0F93-4FF8-AB34-E1592DCD290E}"/>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FFEAC267-163C-4DCC-8381-D0CAC8DEC502}"/>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3" name="Freeform: Shape 12">
              <a:extLst>
                <a:ext uri="{FF2B5EF4-FFF2-40B4-BE49-F238E27FC236}">
                  <a16:creationId xmlns:a16="http://schemas.microsoft.com/office/drawing/2014/main" id="{210C74F8-8AA7-4335-B883-92AC821E5BC6}"/>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4" name="Freeform: Shape 13">
              <a:extLst>
                <a:ext uri="{FF2B5EF4-FFF2-40B4-BE49-F238E27FC236}">
                  <a16:creationId xmlns:a16="http://schemas.microsoft.com/office/drawing/2014/main" id="{10F6CD7D-FED7-4E94-B613-8858CD9EF9D5}"/>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84D0F63C-34B6-4893-AC74-41986002A339}"/>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515951975"/>
      </p:ext>
    </p:extLst>
  </p:cSld>
  <p:clrMapOvr>
    <a:masterClrMapping/>
  </p:clrMapOvr>
  <p:transition>
    <p:fade/>
  </p:transition>
</p:sldLayout>
</file>

<file path=ppt/slideLayouts/slideLayout531.xml><?xml version="1.0" encoding="utf-8"?>
<p:sldLayout xmlns:a="http://schemas.openxmlformats.org/drawingml/2006/main" xmlns:r="http://schemas.openxmlformats.org/officeDocument/2006/relationships" xmlns:p="http://schemas.openxmlformats.org/presentationml/2006/main" preserve="1" userDrawn="1">
  <p:cSld name="Title Only with sub-title">
    <p:spTree>
      <p:nvGrpSpPr>
        <p:cNvPr id="1" name=""/>
        <p:cNvGrpSpPr/>
        <p:nvPr/>
      </p:nvGrpSpPr>
      <p:grpSpPr>
        <a:xfrm>
          <a:off x="0" y="0"/>
          <a:ext cx="0" cy="0"/>
          <a:chOff x="0" y="0"/>
          <a:chExt cx="0" cy="0"/>
        </a:xfrm>
      </p:grpSpPr>
      <p:sp>
        <p:nvSpPr>
          <p:cNvPr id="2" name="Title 1"/>
          <p:cNvSpPr>
            <a:spLocks noGrp="1"/>
          </p:cNvSpPr>
          <p:nvPr>
            <p:ph type="title"/>
          </p:nvPr>
        </p:nvSpPr>
        <p:spPr>
          <a:xfrm>
            <a:off x="563369" y="473236"/>
            <a:ext cx="11081177" cy="1020602"/>
          </a:xfrm>
        </p:spPr>
        <p:txBody>
          <a:bodyPr/>
          <a:lstStyle/>
          <a:p>
            <a:r>
              <a:rPr lang="en-US"/>
              <a:t>Click to edit Master title style</a:t>
            </a:r>
          </a:p>
        </p:txBody>
      </p:sp>
      <p:sp>
        <p:nvSpPr>
          <p:cNvPr id="4" name="Footer Placeholder 3"/>
          <p:cNvSpPr>
            <a:spLocks noGrp="1"/>
          </p:cNvSpPr>
          <p:nvPr>
            <p:ph type="ftr" sz="quarter" idx="11"/>
          </p:nvPr>
        </p:nvSpPr>
        <p:spPr>
          <a:xfrm>
            <a:off x="4038600" y="6492717"/>
            <a:ext cx="4114800" cy="182880"/>
          </a:xfrm>
          <a:prstGeom prst="rect">
            <a:avLst/>
          </a:prstGeom>
        </p:spPr>
        <p:txBody>
          <a:bodyPr/>
          <a:lstStyle/>
          <a:p>
            <a:endParaRPr lang="en-IN"/>
          </a:p>
        </p:txBody>
      </p:sp>
      <p:sp>
        <p:nvSpPr>
          <p:cNvPr id="6" name="Text Placeholder 5">
            <a:extLst>
              <a:ext uri="{FF2B5EF4-FFF2-40B4-BE49-F238E27FC236}">
                <a16:creationId xmlns:a16="http://schemas.microsoft.com/office/drawing/2014/main" id="{90511ECA-E42E-4E41-86BD-D4D827D05FA1}"/>
              </a:ext>
            </a:extLst>
          </p:cNvPr>
          <p:cNvSpPr>
            <a:spLocks noGrp="1"/>
          </p:cNvSpPr>
          <p:nvPr>
            <p:ph type="body" sz="quarter" idx="13" hasCustomPrompt="1"/>
          </p:nvPr>
        </p:nvSpPr>
        <p:spPr>
          <a:xfrm>
            <a:off x="563369" y="1191570"/>
            <a:ext cx="11081177" cy="519672"/>
          </a:xfrm>
        </p:spPr>
        <p:txBody>
          <a:bodyPr anchor="ctr"/>
          <a:lstStyle>
            <a:lvl1pPr marL="0" indent="0">
              <a:buNone/>
              <a:defRPr sz="2200">
                <a:latin typeface="+mj-lt"/>
              </a:defRPr>
            </a:lvl1pPr>
          </a:lstStyle>
          <a:p>
            <a:pPr lvl="0"/>
            <a:r>
              <a:rPr lang="en-US"/>
              <a:t>Subheading</a:t>
            </a:r>
          </a:p>
        </p:txBody>
      </p:sp>
      <p:sp>
        <p:nvSpPr>
          <p:cNvPr id="7" name="Slide Number Placeholder 5">
            <a:extLst>
              <a:ext uri="{FF2B5EF4-FFF2-40B4-BE49-F238E27FC236}">
                <a16:creationId xmlns:a16="http://schemas.microsoft.com/office/drawing/2014/main" id="{3668EBDF-6910-4128-87F9-14E83FC783AF}"/>
              </a:ext>
            </a:extLst>
          </p:cNvPr>
          <p:cNvSpPr>
            <a:spLocks noGrp="1"/>
          </p:cNvSpPr>
          <p:nvPr>
            <p:ph type="sldNum" sz="quarter" idx="12"/>
          </p:nvPr>
        </p:nvSpPr>
        <p:spPr>
          <a:xfrm>
            <a:off x="11734144" y="6401594"/>
            <a:ext cx="366667" cy="365125"/>
          </a:xfrm>
          <a:prstGeom prst="rect">
            <a:avLst/>
          </a:prstGeom>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799476768"/>
      </p:ext>
    </p:extLst>
  </p:cSld>
  <p:clrMapOvr>
    <a:masterClrMapping/>
  </p:clrMapOvr>
  <p:transition>
    <p:fade/>
  </p:transition>
</p:sldLayout>
</file>

<file path=ppt/slideLayouts/slideLayout532.xml><?xml version="1.0" encoding="utf-8"?>
<p:sldLayout xmlns:a="http://schemas.openxmlformats.org/drawingml/2006/main" xmlns:r="http://schemas.openxmlformats.org/officeDocument/2006/relationships" xmlns:p="http://schemas.openxmlformats.org/presentationml/2006/main" preserve="1" userDrawn="1">
  <p:cSld name="2_Title Only with sub-titl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9AD33B0-14F4-4447-A6C8-EED048148126}"/>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3810" y="3520440"/>
            <a:ext cx="12184380" cy="3337560"/>
          </a:xfrm>
          <a:prstGeom prst="rect">
            <a:avLst/>
          </a:prstGeom>
        </p:spPr>
      </p:pic>
      <p:sp>
        <p:nvSpPr>
          <p:cNvPr id="2" name="Title 1"/>
          <p:cNvSpPr>
            <a:spLocks noGrp="1"/>
          </p:cNvSpPr>
          <p:nvPr>
            <p:ph type="title"/>
          </p:nvPr>
        </p:nvSpPr>
        <p:spPr>
          <a:xfrm>
            <a:off x="563369" y="473236"/>
            <a:ext cx="11081177" cy="1020602"/>
          </a:xfrm>
        </p:spPr>
        <p:txBody>
          <a:bodyPr/>
          <a:lstStyle/>
          <a:p>
            <a:r>
              <a:rPr lang="en-US"/>
              <a:t>Click to edit Master title style</a:t>
            </a:r>
          </a:p>
        </p:txBody>
      </p:sp>
      <p:sp>
        <p:nvSpPr>
          <p:cNvPr id="4" name="Footer Placeholder 3"/>
          <p:cNvSpPr>
            <a:spLocks noGrp="1"/>
          </p:cNvSpPr>
          <p:nvPr>
            <p:ph type="ftr" sz="quarter" idx="11"/>
          </p:nvPr>
        </p:nvSpPr>
        <p:spPr>
          <a:xfrm>
            <a:off x="4038600" y="6492717"/>
            <a:ext cx="4114800" cy="182880"/>
          </a:xfrm>
          <a:prstGeom prst="rect">
            <a:avLst/>
          </a:prstGeom>
        </p:spPr>
        <p:txBody>
          <a:bodyPr/>
          <a:lstStyle>
            <a:lvl1pPr>
              <a:defRPr>
                <a:solidFill>
                  <a:schemeClr val="bg1"/>
                </a:solidFill>
              </a:defRPr>
            </a:lvl1pPr>
          </a:lstStyle>
          <a:p>
            <a:endParaRPr lang="en-IN"/>
          </a:p>
        </p:txBody>
      </p:sp>
      <p:sp>
        <p:nvSpPr>
          <p:cNvPr id="6" name="Text Placeholder 5">
            <a:extLst>
              <a:ext uri="{FF2B5EF4-FFF2-40B4-BE49-F238E27FC236}">
                <a16:creationId xmlns:a16="http://schemas.microsoft.com/office/drawing/2014/main" id="{90511ECA-E42E-4E41-86BD-D4D827D05FA1}"/>
              </a:ext>
            </a:extLst>
          </p:cNvPr>
          <p:cNvSpPr>
            <a:spLocks noGrp="1"/>
          </p:cNvSpPr>
          <p:nvPr>
            <p:ph type="body" sz="quarter" idx="13" hasCustomPrompt="1"/>
          </p:nvPr>
        </p:nvSpPr>
        <p:spPr>
          <a:xfrm>
            <a:off x="563369" y="1191570"/>
            <a:ext cx="11081177" cy="519672"/>
          </a:xfrm>
        </p:spPr>
        <p:txBody>
          <a:bodyPr anchor="ctr"/>
          <a:lstStyle>
            <a:lvl1pPr marL="0" indent="0">
              <a:buNone/>
              <a:defRPr sz="2200">
                <a:latin typeface="+mj-lt"/>
              </a:defRPr>
            </a:lvl1pPr>
          </a:lstStyle>
          <a:p>
            <a:pPr lvl="0"/>
            <a:r>
              <a:rPr lang="en-US"/>
              <a:t>Subheading</a:t>
            </a:r>
          </a:p>
        </p:txBody>
      </p:sp>
      <p:sp>
        <p:nvSpPr>
          <p:cNvPr id="7" name="Slide Number Placeholder 5">
            <a:extLst>
              <a:ext uri="{FF2B5EF4-FFF2-40B4-BE49-F238E27FC236}">
                <a16:creationId xmlns:a16="http://schemas.microsoft.com/office/drawing/2014/main" id="{3668EBDF-6910-4128-87F9-14E83FC783AF}"/>
              </a:ext>
            </a:extLst>
          </p:cNvPr>
          <p:cNvSpPr>
            <a:spLocks noGrp="1"/>
          </p:cNvSpPr>
          <p:nvPr>
            <p:ph type="sldNum" sz="quarter" idx="12"/>
          </p:nvPr>
        </p:nvSpPr>
        <p:spPr>
          <a:xfrm>
            <a:off x="11734144" y="6401594"/>
            <a:ext cx="366667" cy="365125"/>
          </a:xfrm>
          <a:prstGeom prst="rect">
            <a:avLst/>
          </a:prstGeom>
        </p:spPr>
        <p:txBody>
          <a:bodyPr/>
          <a:lstStyle>
            <a:lvl1pPr>
              <a:defRPr>
                <a:solidFill>
                  <a:schemeClr val="bg1"/>
                </a:solidFill>
              </a:defRPr>
            </a:lvl1pPr>
          </a:lstStyle>
          <a:p>
            <a:fld id="{7B76384A-BF72-4EC3-9EB1-950545506B9E}" type="slidenum">
              <a:rPr lang="en-IN" smtClean="0"/>
              <a:pPr/>
              <a:t>‹#›</a:t>
            </a:fld>
            <a:endParaRPr lang="en-IN"/>
          </a:p>
        </p:txBody>
      </p:sp>
    </p:spTree>
    <p:extLst>
      <p:ext uri="{BB962C8B-B14F-4D97-AF65-F5344CB8AC3E}">
        <p14:creationId xmlns:p14="http://schemas.microsoft.com/office/powerpoint/2010/main" val="90473447"/>
      </p:ext>
    </p:extLst>
  </p:cSld>
  <p:clrMapOvr>
    <a:masterClrMapping/>
  </p:clrMapOvr>
  <p:transition>
    <p:fade/>
  </p:transition>
</p:sldLayout>
</file>

<file path=ppt/slideLayouts/slideLayout533.xml><?xml version="1.0" encoding="utf-8"?>
<p:sldLayout xmlns:a="http://schemas.openxmlformats.org/drawingml/2006/main" xmlns:r="http://schemas.openxmlformats.org/officeDocument/2006/relationships" xmlns:p="http://schemas.openxmlformats.org/presentationml/2006/main" preserve="1" userDrawn="1">
  <p:cSld name="1_Title Only with sub-titl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5068EA2-A5E8-4BC2-BABE-993071FF80DD}"/>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p:nvPr>
        </p:nvSpPr>
        <p:spPr>
          <a:xfrm>
            <a:off x="563369" y="473236"/>
            <a:ext cx="11081177" cy="1020602"/>
          </a:xfrm>
        </p:spPr>
        <p:txBody>
          <a:bodyPr/>
          <a:lstStyle>
            <a:lvl1pPr>
              <a:defRPr>
                <a:solidFill>
                  <a:schemeClr val="accent3"/>
                </a:solidFill>
              </a:defRPr>
            </a:lvl1pPr>
          </a:lstStyle>
          <a:p>
            <a:r>
              <a:rPr lang="en-US"/>
              <a:t>Click to edit Master title style</a:t>
            </a:r>
          </a:p>
        </p:txBody>
      </p:sp>
      <p:sp>
        <p:nvSpPr>
          <p:cNvPr id="6" name="Text Placeholder 5">
            <a:extLst>
              <a:ext uri="{FF2B5EF4-FFF2-40B4-BE49-F238E27FC236}">
                <a16:creationId xmlns:a16="http://schemas.microsoft.com/office/drawing/2014/main" id="{90511ECA-E42E-4E41-86BD-D4D827D05FA1}"/>
              </a:ext>
            </a:extLst>
          </p:cNvPr>
          <p:cNvSpPr>
            <a:spLocks noGrp="1"/>
          </p:cNvSpPr>
          <p:nvPr>
            <p:ph type="body" sz="quarter" idx="13" hasCustomPrompt="1"/>
          </p:nvPr>
        </p:nvSpPr>
        <p:spPr>
          <a:xfrm>
            <a:off x="563369" y="1191570"/>
            <a:ext cx="11081177" cy="519672"/>
          </a:xfrm>
        </p:spPr>
        <p:txBody>
          <a:bodyPr anchor="ctr"/>
          <a:lstStyle>
            <a:lvl1pPr marL="0" indent="0">
              <a:buNone/>
              <a:defRPr sz="2200">
                <a:solidFill>
                  <a:schemeClr val="bg1"/>
                </a:solidFill>
                <a:latin typeface="+mj-lt"/>
              </a:defRPr>
            </a:lvl1pPr>
          </a:lstStyle>
          <a:p>
            <a:pPr lvl="0"/>
            <a:r>
              <a:rPr lang="en-US"/>
              <a:t>Subheading</a:t>
            </a:r>
          </a:p>
        </p:txBody>
      </p:sp>
      <p:sp>
        <p:nvSpPr>
          <p:cNvPr id="4" name="Footer Placeholder 3"/>
          <p:cNvSpPr>
            <a:spLocks noGrp="1"/>
          </p:cNvSpPr>
          <p:nvPr>
            <p:ph type="ftr" sz="quarter" idx="11"/>
          </p:nvPr>
        </p:nvSpPr>
        <p:spPr>
          <a:xfrm>
            <a:off x="4038600" y="6492717"/>
            <a:ext cx="4114800" cy="182880"/>
          </a:xfrm>
          <a:prstGeom prst="rect">
            <a:avLst/>
          </a:prstGeom>
        </p:spPr>
        <p:txBody>
          <a:bodyPr/>
          <a:lstStyle>
            <a:lvl1pPr>
              <a:defRPr>
                <a:solidFill>
                  <a:schemeClr val="bg1"/>
                </a:solidFill>
              </a:defRPr>
            </a:lvl1pPr>
          </a:lstStyle>
          <a:p>
            <a:endParaRPr lang="en-IN"/>
          </a:p>
        </p:txBody>
      </p:sp>
      <p:sp>
        <p:nvSpPr>
          <p:cNvPr id="7" name="Slide Number Placeholder 5">
            <a:extLst>
              <a:ext uri="{FF2B5EF4-FFF2-40B4-BE49-F238E27FC236}">
                <a16:creationId xmlns:a16="http://schemas.microsoft.com/office/drawing/2014/main" id="{3668EBDF-6910-4128-87F9-14E83FC783AF}"/>
              </a:ext>
            </a:extLst>
          </p:cNvPr>
          <p:cNvSpPr>
            <a:spLocks noGrp="1"/>
          </p:cNvSpPr>
          <p:nvPr>
            <p:ph type="sldNum" sz="quarter" idx="12"/>
          </p:nvPr>
        </p:nvSpPr>
        <p:spPr>
          <a:xfrm>
            <a:off x="11734144" y="6401594"/>
            <a:ext cx="366667" cy="365125"/>
          </a:xfrm>
          <a:prstGeom prst="rect">
            <a:avLst/>
          </a:prstGeom>
        </p:spPr>
        <p:txBody>
          <a:bodyPr/>
          <a:lstStyle>
            <a:lvl1pPr>
              <a:defRPr>
                <a:solidFill>
                  <a:schemeClr val="bg1"/>
                </a:solidFill>
              </a:defRPr>
            </a:lvl1pPr>
          </a:lstStyle>
          <a:p>
            <a:fld id="{7B76384A-BF72-4EC3-9EB1-950545506B9E}" type="slidenum">
              <a:rPr lang="en-IN" smtClean="0"/>
              <a:pPr/>
              <a:t>‹#›</a:t>
            </a:fld>
            <a:endParaRPr lang="en-IN"/>
          </a:p>
        </p:txBody>
      </p:sp>
    </p:spTree>
    <p:extLst>
      <p:ext uri="{BB962C8B-B14F-4D97-AF65-F5344CB8AC3E}">
        <p14:creationId xmlns:p14="http://schemas.microsoft.com/office/powerpoint/2010/main" val="2060900382"/>
      </p:ext>
    </p:extLst>
  </p:cSld>
  <p:clrMapOvr>
    <a:masterClrMapping/>
  </p:clrMapOvr>
  <p:transition>
    <p:fade/>
  </p:transition>
</p:sldLayout>
</file>

<file path=ppt/slideLayouts/slideLayout534.xml><?xml version="1.0" encoding="utf-8"?>
<p:sldLayout xmlns:a="http://schemas.openxmlformats.org/drawingml/2006/main" xmlns:r="http://schemas.openxmlformats.org/officeDocument/2006/relationships" xmlns:p="http://schemas.openxmlformats.org/presentationml/2006/main" preserve="1" userDrawn="1">
  <p:cSld name="Appendix">
    <p:bg>
      <p:bgPr>
        <a:solidFill>
          <a:schemeClr val="tx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57C5EDF-361A-4236-B112-44913FF70957}"/>
              </a:ext>
            </a:extLst>
          </p:cNvPr>
          <p:cNvSpPr>
            <a:spLocks noGrp="1"/>
          </p:cNvSpPr>
          <p:nvPr>
            <p:ph type="title"/>
          </p:nvPr>
        </p:nvSpPr>
        <p:spPr>
          <a:xfrm>
            <a:off x="563369" y="2918699"/>
            <a:ext cx="11081177" cy="1020602"/>
          </a:xfrm>
        </p:spPr>
        <p:txBody>
          <a:bodyPr anchor="ctr"/>
          <a:lstStyle>
            <a:lvl1pPr>
              <a:defRPr sz="3200">
                <a:solidFill>
                  <a:schemeClr val="accent3"/>
                </a:solidFill>
              </a:defRPr>
            </a:lvl1pPr>
          </a:lstStyle>
          <a:p>
            <a:r>
              <a:rPr lang="en-US"/>
              <a:t>Click to edit Master title style</a:t>
            </a:r>
          </a:p>
        </p:txBody>
      </p:sp>
    </p:spTree>
    <p:extLst>
      <p:ext uri="{BB962C8B-B14F-4D97-AF65-F5344CB8AC3E}">
        <p14:creationId xmlns:p14="http://schemas.microsoft.com/office/powerpoint/2010/main" val="2116018415"/>
      </p:ext>
    </p:extLst>
  </p:cSld>
  <p:clrMapOvr>
    <a:masterClrMapping/>
  </p:clrMapOvr>
  <p:transition>
    <p:fade/>
  </p:transition>
</p:sldLayout>
</file>

<file path=ppt/slideLayouts/slideLayout535.xml><?xml version="1.0" encoding="utf-8"?>
<p:sldLayout xmlns:a="http://schemas.openxmlformats.org/drawingml/2006/main" xmlns:r="http://schemas.openxmlformats.org/officeDocument/2006/relationships" xmlns:p="http://schemas.openxmlformats.org/presentationml/2006/main" preserve="1" userDrawn="1">
  <p:cSld name="Section Divider">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E1667F-5928-4CA5-9E9A-6D60293DC9AE}"/>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CB4BB6F7-36B3-42CD-8196-337611403848}"/>
              </a:ext>
              <a:ext uri="{C183D7F6-B498-43B3-948B-1728B52AA6E4}">
                <adec:decorative xmlns:adec="http://schemas.microsoft.com/office/drawing/2017/decorative" val="1"/>
              </a:ext>
            </a:extLst>
          </p:cNvPr>
          <p:cNvSpPr/>
          <p:nvPr userDrawn="1"/>
        </p:nvSpPr>
        <p:spPr bwMode="auto">
          <a:xfrm>
            <a:off x="0" y="0"/>
            <a:ext cx="12188952" cy="6858000"/>
          </a:xfrm>
          <a:prstGeom prst="rect">
            <a:avLst/>
          </a:prstGeom>
          <a:gradFill flip="none" rotWithShape="1">
            <a:gsLst>
              <a:gs pos="0">
                <a:srgbClr val="000000">
                  <a:alpha val="46000"/>
                </a:srgbClr>
              </a:gs>
              <a:gs pos="100000">
                <a:srgbClr val="000000">
                  <a:alpha val="40000"/>
                </a:srgbClr>
              </a:gs>
              <a:gs pos="58000">
                <a:srgbClr val="000000">
                  <a:alpha val="84000"/>
                </a:srgb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defTabSz="932329" fontAlgn="base">
              <a:spcBef>
                <a:spcPct val="0"/>
              </a:spcBef>
              <a:spcAft>
                <a:spcPct val="0"/>
              </a:spcAft>
            </a:pPr>
            <a:endParaRPr lang="en-US" sz="1999">
              <a:gradFill>
                <a:gsLst>
                  <a:gs pos="0">
                    <a:srgbClr val="FFFFFF"/>
                  </a:gs>
                  <a:gs pos="100000">
                    <a:srgbClr val="FFFFFF"/>
                  </a:gs>
                </a:gsLst>
                <a:lin ang="5400000" scaled="0"/>
              </a:gradFill>
              <a:cs typeface="Segoe UI" pitchFamily="34" charset="0"/>
            </a:endParaRPr>
          </a:p>
        </p:txBody>
      </p:sp>
      <p:sp>
        <p:nvSpPr>
          <p:cNvPr id="5" name="Rectangle 4">
            <a:extLst>
              <a:ext uri="{FF2B5EF4-FFF2-40B4-BE49-F238E27FC236}">
                <a16:creationId xmlns:a16="http://schemas.microsoft.com/office/drawing/2014/main" id="{E28EF33B-97ED-4DAA-8343-1B0FA38CDF74}"/>
              </a:ext>
              <a:ext uri="{C183D7F6-B498-43B3-948B-1728B52AA6E4}">
                <adec:decorative xmlns:adec="http://schemas.microsoft.com/office/drawing/2017/decorative" val="1"/>
              </a:ext>
            </a:extLst>
          </p:cNvPr>
          <p:cNvSpPr/>
          <p:nvPr userDrawn="1"/>
        </p:nvSpPr>
        <p:spPr bwMode="auto">
          <a:xfrm flipH="1">
            <a:off x="0" y="0"/>
            <a:ext cx="1335024" cy="6858000"/>
          </a:xfrm>
          <a:prstGeom prst="rect">
            <a:avLst/>
          </a:prstGeom>
          <a:gradFill flip="none" rotWithShape="1">
            <a:gsLst>
              <a:gs pos="0">
                <a:srgbClr val="000000">
                  <a:alpha val="0"/>
                </a:srgbClr>
              </a:gs>
              <a:gs pos="100000">
                <a:srgbClr val="000000"/>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defTabSz="932329" fontAlgn="base">
              <a:spcBef>
                <a:spcPct val="0"/>
              </a:spcBef>
              <a:spcAft>
                <a:spcPct val="0"/>
              </a:spcAft>
            </a:pPr>
            <a:endParaRPr lang="en-US" sz="1999">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4F6D03B8-1E65-4B5E-B5AA-4770DA1FBEE5}"/>
              </a:ext>
            </a:extLst>
          </p:cNvPr>
          <p:cNvSpPr>
            <a:spLocks noGrp="1"/>
          </p:cNvSpPr>
          <p:nvPr>
            <p:ph type="title"/>
          </p:nvPr>
        </p:nvSpPr>
        <p:spPr>
          <a:xfrm>
            <a:off x="555413" y="2918699"/>
            <a:ext cx="11081177" cy="1020602"/>
          </a:xfrm>
        </p:spPr>
        <p:txBody>
          <a:bodyPr anchor="ctr"/>
          <a:lstStyle>
            <a:lvl1pPr algn="ctr">
              <a:defRPr sz="4800">
                <a:solidFill>
                  <a:schemeClr val="accent3"/>
                </a:solidFill>
              </a:defRPr>
            </a:lvl1pPr>
          </a:lstStyle>
          <a:p>
            <a:r>
              <a:rPr lang="en-US"/>
              <a:t>Click to edit Master title style</a:t>
            </a:r>
            <a:endParaRPr lang="en-IN"/>
          </a:p>
        </p:txBody>
      </p:sp>
    </p:spTree>
    <p:extLst>
      <p:ext uri="{BB962C8B-B14F-4D97-AF65-F5344CB8AC3E}">
        <p14:creationId xmlns:p14="http://schemas.microsoft.com/office/powerpoint/2010/main" val="2876531558"/>
      </p:ext>
    </p:extLst>
  </p:cSld>
  <p:clrMapOvr>
    <a:masterClrMapping/>
  </p:clrMapOvr>
  <p:transition>
    <p:fade/>
  </p:transition>
</p:sldLayout>
</file>

<file path=ppt/slideLayouts/slideLayout536.xml><?xml version="1.0" encoding="utf-8"?>
<p:sldLayout xmlns:a="http://schemas.openxmlformats.org/drawingml/2006/main" xmlns:r="http://schemas.openxmlformats.org/officeDocument/2006/relationships" xmlns:p="http://schemas.openxmlformats.org/presentationml/2006/main" preserve="1"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563369" y="1506067"/>
            <a:ext cx="11081177" cy="2396047"/>
          </a:xfrm>
          <a:prstGeom prst="rect">
            <a:avLst/>
          </a:prstGeom>
        </p:spPr>
        <p:txBody>
          <a:bodyPr/>
          <a:lstStyle>
            <a:lvl1pPr marL="284023" indent="-28402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8733" indent="-274711">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2756" indent="-28402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6250" indent="-223494">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89744" indent="-223494">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3" y="6238878"/>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1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a:xfrm>
            <a:off x="563369" y="473236"/>
            <a:ext cx="11081177" cy="1020602"/>
          </a:xfrm>
        </p:spPr>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70241370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37.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3019483066"/>
      </p:ext>
    </p:extLst>
  </p:cSld>
  <p:clrMapOvr>
    <a:masterClrMapping/>
  </p:clrMapOvr>
  <p:transition>
    <p:fade/>
  </p:transition>
</p:sldLayout>
</file>

<file path=ppt/slideLayouts/slideLayout538.xml><?xml version="1.0" encoding="utf-8"?>
<p:sldLayout xmlns:a="http://schemas.openxmlformats.org/drawingml/2006/main" xmlns:r="http://schemas.openxmlformats.org/officeDocument/2006/relationships" xmlns:p="http://schemas.openxmlformats.org/presentationml/2006/main" preserve="1" userDrawn="1">
  <p:cSld name="1_Appendix">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57C5EDF-361A-4236-B112-44913FF70957}"/>
              </a:ext>
            </a:extLst>
          </p:cNvPr>
          <p:cNvSpPr>
            <a:spLocks noGrp="1"/>
          </p:cNvSpPr>
          <p:nvPr>
            <p:ph type="title"/>
          </p:nvPr>
        </p:nvSpPr>
        <p:spPr>
          <a:xfrm>
            <a:off x="563369" y="2918699"/>
            <a:ext cx="11081177" cy="1020602"/>
          </a:xfrm>
        </p:spPr>
        <p:txBody>
          <a:bodyPr anchor="ctr"/>
          <a:lstStyle>
            <a:lvl1pPr>
              <a:defRPr sz="3200">
                <a:solidFill>
                  <a:schemeClr val="accent1"/>
                </a:solidFill>
              </a:defRPr>
            </a:lvl1pPr>
          </a:lstStyle>
          <a:p>
            <a:r>
              <a:rPr lang="en-US"/>
              <a:t>Click to edit Master title style</a:t>
            </a:r>
          </a:p>
        </p:txBody>
      </p:sp>
    </p:spTree>
    <p:extLst>
      <p:ext uri="{BB962C8B-B14F-4D97-AF65-F5344CB8AC3E}">
        <p14:creationId xmlns:p14="http://schemas.microsoft.com/office/powerpoint/2010/main" val="915050288"/>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b="0" kern="1200" cap="none" spc="-147" baseline="0" dirty="0">
                <a:ln w="3175">
                  <a:noFill/>
                </a:ln>
                <a:solidFill>
                  <a:schemeClr val="tx1"/>
                </a:solidFill>
                <a:effectLst/>
                <a:latin typeface="+mj-lt"/>
                <a:ea typeface="+mn-ea"/>
                <a:cs typeface="Segoe UI" pitchFamily="34" charset="0"/>
              </a:defRPr>
            </a:lvl1pPr>
          </a:lstStyle>
          <a:p>
            <a:pPr marL="0" lvl="0" algn="l" defTabSz="914367" rtl="0" eaLnBrk="1" latinLnBrk="0" hangingPunct="1">
              <a:lnSpc>
                <a:spcPts val="5490"/>
              </a:lnSpc>
              <a:spcBef>
                <a:spcPct val="0"/>
              </a:spcBef>
              <a:buNone/>
            </a:pPr>
            <a:r>
              <a:rPr lang="en-US"/>
              <a:t>Section title</a:t>
            </a:r>
          </a:p>
        </p:txBody>
      </p:sp>
      <p:grpSp>
        <p:nvGrpSpPr>
          <p:cNvPr id="6" name="Group 5">
            <a:extLst>
              <a:ext uri="{FF2B5EF4-FFF2-40B4-BE49-F238E27FC236}">
                <a16:creationId xmlns:a16="http://schemas.microsoft.com/office/drawing/2014/main" id="{C9360E70-26C3-491B-876D-D6CA248B1D14}"/>
              </a:ext>
            </a:extLst>
          </p:cNvPr>
          <p:cNvGrpSpPr/>
          <p:nvPr userDrawn="1"/>
        </p:nvGrpSpPr>
        <p:grpSpPr>
          <a:xfrm>
            <a:off x="436378" y="6431031"/>
            <a:ext cx="11326085" cy="95058"/>
            <a:chOff x="445128" y="6559056"/>
            <a:chExt cx="11553197" cy="96950"/>
          </a:xfrm>
        </p:grpSpPr>
        <p:sp>
          <p:nvSpPr>
            <p:cNvPr id="7" name="TextBox 6">
              <a:extLst>
                <a:ext uri="{FF2B5EF4-FFF2-40B4-BE49-F238E27FC236}">
                  <a16:creationId xmlns:a16="http://schemas.microsoft.com/office/drawing/2014/main" id="{C1AF0965-A0E8-49A1-B8BF-778086ADF37B}"/>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8" name="Freeform: Shape 7">
              <a:extLst>
                <a:ext uri="{FF2B5EF4-FFF2-40B4-BE49-F238E27FC236}">
                  <a16:creationId xmlns:a16="http://schemas.microsoft.com/office/drawing/2014/main" id="{271CC4C2-FC7A-4AE9-9B5E-C49482524E25}"/>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83650961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bg2"/>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b="0" kern="1200" cap="none" spc="-147" baseline="0" dirty="0">
                <a:ln w="3175">
                  <a:noFill/>
                </a:ln>
                <a:solidFill>
                  <a:schemeClr val="tx1"/>
                </a:solidFill>
                <a:effectLst/>
                <a:latin typeface="+mj-lt"/>
                <a:ea typeface="+mn-ea"/>
                <a:cs typeface="Segoe UI" pitchFamily="34" charset="0"/>
              </a:defRPr>
            </a:lvl1pPr>
          </a:lstStyle>
          <a:p>
            <a:pPr marL="0" lvl="0" algn="l" defTabSz="914367" rtl="0" eaLnBrk="1" latinLnBrk="0" hangingPunct="1">
              <a:lnSpc>
                <a:spcPts val="5490"/>
              </a:lnSpc>
              <a:spcBef>
                <a:spcPct val="0"/>
              </a:spcBef>
              <a:buNone/>
            </a:pPr>
            <a:r>
              <a:rPr lang="en-US"/>
              <a:t>Section title</a:t>
            </a:r>
          </a:p>
        </p:txBody>
      </p:sp>
      <p:grpSp>
        <p:nvGrpSpPr>
          <p:cNvPr id="7" name="Group 6">
            <a:extLst>
              <a:ext uri="{FF2B5EF4-FFF2-40B4-BE49-F238E27FC236}">
                <a16:creationId xmlns:a16="http://schemas.microsoft.com/office/drawing/2014/main" id="{94E73804-9B47-4D7E-8A36-A9DB54B0F2BB}"/>
              </a:ext>
            </a:extLst>
          </p:cNvPr>
          <p:cNvGrpSpPr/>
          <p:nvPr userDrawn="1"/>
        </p:nvGrpSpPr>
        <p:grpSpPr>
          <a:xfrm>
            <a:off x="436378" y="6431031"/>
            <a:ext cx="11326085" cy="95058"/>
            <a:chOff x="445128" y="6559056"/>
            <a:chExt cx="11553197" cy="96950"/>
          </a:xfrm>
        </p:grpSpPr>
        <p:sp>
          <p:nvSpPr>
            <p:cNvPr id="8" name="TextBox 7">
              <a:extLst>
                <a:ext uri="{FF2B5EF4-FFF2-40B4-BE49-F238E27FC236}">
                  <a16:creationId xmlns:a16="http://schemas.microsoft.com/office/drawing/2014/main" id="{E7E555FE-1A25-470F-9400-806E2FDA6E45}"/>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tx1"/>
                  </a:solidFill>
                </a:rPr>
                <a:t>© Microsoft Corporation</a:t>
              </a:r>
              <a:endParaRPr lang="en-US" sz="784">
                <a:solidFill>
                  <a:schemeClr val="tx1"/>
                </a:solidFill>
              </a:endParaRPr>
            </a:p>
          </p:txBody>
        </p:sp>
        <p:sp>
          <p:nvSpPr>
            <p:cNvPr id="9" name="Freeform: Shape 8">
              <a:extLst>
                <a:ext uri="{FF2B5EF4-FFF2-40B4-BE49-F238E27FC236}">
                  <a16:creationId xmlns:a16="http://schemas.microsoft.com/office/drawing/2014/main" id="{CADAB30E-A5BE-4BDE-8420-731E8A2CBAB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grpSp>
    </p:spTree>
    <p:extLst>
      <p:ext uri="{BB962C8B-B14F-4D97-AF65-F5344CB8AC3E}">
        <p14:creationId xmlns:p14="http://schemas.microsoft.com/office/powerpoint/2010/main" val="18257596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F37EEB01-EA62-4484-93ED-FCECFCFFCA78}"/>
              </a:ext>
            </a:extLst>
          </p:cNvPr>
          <p:cNvGrpSpPr/>
          <p:nvPr userDrawn="1"/>
        </p:nvGrpSpPr>
        <p:grpSpPr>
          <a:xfrm>
            <a:off x="436378" y="6431031"/>
            <a:ext cx="11326085" cy="95058"/>
            <a:chOff x="445128" y="6559056"/>
            <a:chExt cx="11553197" cy="96950"/>
          </a:xfrm>
        </p:grpSpPr>
        <p:sp>
          <p:nvSpPr>
            <p:cNvPr id="6" name="TextBox 5">
              <a:extLst>
                <a:ext uri="{FF2B5EF4-FFF2-40B4-BE49-F238E27FC236}">
                  <a16:creationId xmlns:a16="http://schemas.microsoft.com/office/drawing/2014/main" id="{76328436-7F49-4152-89C8-03F31949ECE7}"/>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7" name="Freeform: Shape 6">
              <a:extLst>
                <a:ext uri="{FF2B5EF4-FFF2-40B4-BE49-F238E27FC236}">
                  <a16:creationId xmlns:a16="http://schemas.microsoft.com/office/drawing/2014/main" id="{58B47ADE-367E-4BBD-AA82-62E248813C08}"/>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604288533"/>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Closing blue">
    <p:bg>
      <p:bgPr>
        <a:solidFill>
          <a:srgbClr val="0278D7"/>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03B5A989-B33D-A043-A074-7F6AD654A9A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3200691"/>
            <a:ext cx="3146711" cy="448276"/>
          </a:xfrm>
          <a:prstGeom prst="rect">
            <a:avLst/>
          </a:prstGeom>
        </p:spPr>
      </p:pic>
    </p:spTree>
    <p:extLst>
      <p:ext uri="{BB962C8B-B14F-4D97-AF65-F5344CB8AC3E}">
        <p14:creationId xmlns:p14="http://schemas.microsoft.com/office/powerpoint/2010/main" val="5191805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rgbClr val="353535"/>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84E7C5A-6554-964E-83C8-1AB51781808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3200691"/>
            <a:ext cx="3146711" cy="448276"/>
          </a:xfrm>
          <a:prstGeom prst="rect">
            <a:avLst/>
          </a:prstGeom>
        </p:spPr>
      </p:pic>
    </p:spTree>
    <p:extLst>
      <p:ext uri="{BB962C8B-B14F-4D97-AF65-F5344CB8AC3E}">
        <p14:creationId xmlns:p14="http://schemas.microsoft.com/office/powerpoint/2010/main" val="29823131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549940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wiith photo_black text">
    <p:bg>
      <p:bgRef idx="1001">
        <a:schemeClr val="bg1"/>
      </p:bgRef>
    </p:bg>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1C9321E8-D156-4446-ADF4-5C7F62AEFEF0}"/>
              </a:ext>
            </a:extLst>
          </p:cNvPr>
          <p:cNvGrpSpPr/>
          <p:nvPr userDrawn="1"/>
        </p:nvGrpSpPr>
        <p:grpSpPr>
          <a:xfrm>
            <a:off x="0" y="-4794"/>
            <a:ext cx="12191999" cy="6862795"/>
            <a:chOff x="0" y="-4890"/>
            <a:chExt cx="12436474" cy="6999415"/>
          </a:xfrm>
        </p:grpSpPr>
        <p:grpSp>
          <p:nvGrpSpPr>
            <p:cNvPr id="7" name="Group 6">
              <a:extLst>
                <a:ext uri="{FF2B5EF4-FFF2-40B4-BE49-F238E27FC236}">
                  <a16:creationId xmlns:a16="http://schemas.microsoft.com/office/drawing/2014/main" id="{4A9A3F31-8DAB-473A-BF9F-8C59BA77368A}"/>
                </a:ext>
              </a:extLst>
            </p:cNvPr>
            <p:cNvGrpSpPr/>
            <p:nvPr userDrawn="1"/>
          </p:nvGrpSpPr>
          <p:grpSpPr>
            <a:xfrm>
              <a:off x="0" y="0"/>
              <a:ext cx="12436474" cy="6994525"/>
              <a:chOff x="0" y="0"/>
              <a:chExt cx="12436474" cy="6994525"/>
            </a:xfrm>
          </p:grpSpPr>
          <p:pic>
            <p:nvPicPr>
              <p:cNvPr id="3" name="Picture 2" descr="A group of people in a room&#10;&#10;Description automatically generated">
                <a:extLst>
                  <a:ext uri="{FF2B5EF4-FFF2-40B4-BE49-F238E27FC236}">
                    <a16:creationId xmlns:a16="http://schemas.microsoft.com/office/drawing/2014/main" id="{FA8E117D-DE01-4E84-AF98-8FBF88A252BB}"/>
                  </a:ext>
                </a:extLst>
              </p:cNvPr>
              <p:cNvPicPr>
                <a:picLocks noChangeAspect="1"/>
              </p:cNvPicPr>
              <p:nvPr userDrawn="1"/>
            </p:nvPicPr>
            <p:blipFill>
              <a:blip r:embed="rId2"/>
              <a:stretch>
                <a:fillRect/>
              </a:stretch>
            </p:blipFill>
            <p:spPr>
              <a:xfrm flipH="1">
                <a:off x="2642507" y="0"/>
                <a:ext cx="9793967" cy="6994525"/>
              </a:xfrm>
              <a:prstGeom prst="rect">
                <a:avLst/>
              </a:prstGeom>
            </p:spPr>
          </p:pic>
          <p:pic>
            <p:nvPicPr>
              <p:cNvPr id="12" name="Picture 11" descr="A group of people in a room&#10;&#10;Description automatically generated">
                <a:extLst>
                  <a:ext uri="{FF2B5EF4-FFF2-40B4-BE49-F238E27FC236}">
                    <a16:creationId xmlns:a16="http://schemas.microsoft.com/office/drawing/2014/main" id="{03C52C27-8C52-4F3C-A382-C6F0C0AC230C}"/>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9035" y="0"/>
                <a:ext cx="2633472" cy="6994525"/>
              </a:xfrm>
              <a:prstGeom prst="rect">
                <a:avLst/>
              </a:prstGeom>
            </p:spPr>
          </p:pic>
          <p:sp>
            <p:nvSpPr>
              <p:cNvPr id="4" name="Rectangle 3">
                <a:extLst>
                  <a:ext uri="{FF2B5EF4-FFF2-40B4-BE49-F238E27FC236}">
                    <a16:creationId xmlns:a16="http://schemas.microsoft.com/office/drawing/2014/main" id="{0897CBB4-87E7-4300-B7E8-887F96A1CE3B}"/>
                  </a:ext>
                </a:extLst>
              </p:cNvPr>
              <p:cNvSpPr/>
              <p:nvPr userDrawn="1"/>
            </p:nvSpPr>
            <p:spPr bwMode="auto">
              <a:xfrm>
                <a:off x="0" y="0"/>
                <a:ext cx="2332037" cy="2921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grpSp>
        <p:sp>
          <p:nvSpPr>
            <p:cNvPr id="10" name="Rectangle 9">
              <a:extLst>
                <a:ext uri="{FF2B5EF4-FFF2-40B4-BE49-F238E27FC236}">
                  <a16:creationId xmlns:a16="http://schemas.microsoft.com/office/drawing/2014/main" id="{CE79D1A1-B684-45E5-AE16-5134A1F80FAF}"/>
                </a:ext>
              </a:extLst>
            </p:cNvPr>
            <p:cNvSpPr/>
            <p:nvPr userDrawn="1"/>
          </p:nvSpPr>
          <p:spPr bwMode="auto">
            <a:xfrm>
              <a:off x="0" y="-4890"/>
              <a:ext cx="7742237" cy="6994524"/>
            </a:xfrm>
            <a:prstGeom prst="rect">
              <a:avLst/>
            </a:prstGeom>
            <a:gradFill flip="none" rotWithShape="1">
              <a:gsLst>
                <a:gs pos="0">
                  <a:schemeClr val="accent1">
                    <a:lumMod val="5000"/>
                    <a:lumOff val="95000"/>
                    <a:alpha val="0"/>
                  </a:schemeClr>
                </a:gs>
                <a:gs pos="100000">
                  <a:schemeClr val="bg1">
                    <a:alpha val="88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grpSp>
      <p:pic>
        <p:nvPicPr>
          <p:cNvPr id="6" name="MS logo gray - EMF" descr="Microsoft logo, gray text version">
            <a:extLst>
              <a:ext uri="{FF2B5EF4-FFF2-40B4-BE49-F238E27FC236}">
                <a16:creationId xmlns:a16="http://schemas.microsoft.com/office/drawing/2014/main" id="{3CC725DE-C7B6-4C58-AD2C-FED56896EFC4}"/>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
        <p:nvSpPr>
          <p:cNvPr id="9" name="Title 1"/>
          <p:cNvSpPr>
            <a:spLocks noGrp="1"/>
          </p:cNvSpPr>
          <p:nvPr>
            <p:ph type="title" hasCustomPrompt="1"/>
          </p:nvPr>
        </p:nvSpPr>
        <p:spPr>
          <a:xfrm>
            <a:off x="553290" y="2425780"/>
            <a:ext cx="5083629" cy="1107996"/>
          </a:xfrm>
          <a:noFill/>
        </p:spPr>
        <p:txBody>
          <a:bodyPr wrap="square" lIns="0" tIns="0" rIns="0" bIns="0" anchor="b" anchorCtr="0">
            <a:spAutoFit/>
          </a:bodyPr>
          <a:lstStyle>
            <a:lvl1pPr>
              <a:defRPr sz="3529" spc="-50" baseline="0">
                <a:gradFill>
                  <a:gsLst>
                    <a:gs pos="21764">
                      <a:srgbClr val="1A1A1A"/>
                    </a:gs>
                    <a:gs pos="12500">
                      <a:srgbClr val="1A1A1A"/>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53289"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9534909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B5DC45C-B38A-495A-A94A-A443EB39942A}"/>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9464B803-C9E1-5747-8EA1-DEC5B18BE9B5}"/>
              </a:ext>
            </a:extLst>
          </p:cNvPr>
          <p:cNvSpPr>
            <a:spLocks noGrp="1"/>
          </p:cNvSpPr>
          <p:nvPr>
            <p:ph type="ctrTitle"/>
          </p:nvPr>
        </p:nvSpPr>
        <p:spPr>
          <a:xfrm>
            <a:off x="529168" y="1122363"/>
            <a:ext cx="7568950" cy="2387600"/>
          </a:xfrm>
        </p:spPr>
        <p:txBody>
          <a:bodyPr anchor="ctr"/>
          <a:lstStyle>
            <a:lvl1pPr algn="l">
              <a:defRPr sz="6000">
                <a:solidFill>
                  <a:srgbClr val="2DA8E0"/>
                </a:solidFill>
              </a:defRPr>
            </a:lvl1pPr>
          </a:lstStyle>
          <a:p>
            <a:r>
              <a:rPr lang="en-US"/>
              <a:t>Click to edit Master title style</a:t>
            </a:r>
          </a:p>
        </p:txBody>
      </p:sp>
      <p:sp>
        <p:nvSpPr>
          <p:cNvPr id="3" name="Subtitle 2">
            <a:extLst>
              <a:ext uri="{FF2B5EF4-FFF2-40B4-BE49-F238E27FC236}">
                <a16:creationId xmlns:a16="http://schemas.microsoft.com/office/drawing/2014/main" id="{954B2A06-8899-4B44-8290-5E9434CDE9A8}"/>
              </a:ext>
            </a:extLst>
          </p:cNvPr>
          <p:cNvSpPr>
            <a:spLocks noGrp="1"/>
          </p:cNvSpPr>
          <p:nvPr>
            <p:ph type="subTitle" idx="1"/>
          </p:nvPr>
        </p:nvSpPr>
        <p:spPr>
          <a:xfrm>
            <a:off x="529168" y="3602038"/>
            <a:ext cx="5462280" cy="575515"/>
          </a:xfrm>
        </p:spPr>
        <p:txBody>
          <a:bodyPr/>
          <a:lstStyle>
            <a:lvl1pPr marL="0" indent="0" algn="l">
              <a:buNone/>
              <a:defRPr sz="2400">
                <a:solidFill>
                  <a:srgbClr val="73737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9" name="TextBox 8">
            <a:extLst>
              <a:ext uri="{FF2B5EF4-FFF2-40B4-BE49-F238E27FC236}">
                <a16:creationId xmlns:a16="http://schemas.microsoft.com/office/drawing/2014/main" id="{F40A3DFF-DFBC-4FD0-9D6B-293DC67E2A98}"/>
              </a:ext>
            </a:extLst>
          </p:cNvPr>
          <p:cNvSpPr txBox="1"/>
          <p:nvPr userDrawn="1"/>
        </p:nvSpPr>
        <p:spPr>
          <a:xfrm>
            <a:off x="5366373" y="6558800"/>
            <a:ext cx="1488557" cy="215444"/>
          </a:xfrm>
          <a:prstGeom prst="rect">
            <a:avLst/>
          </a:prstGeom>
          <a:noFill/>
        </p:spPr>
        <p:txBody>
          <a:bodyPr wrap="square" rtlCol="0">
            <a:spAutoFit/>
          </a:bodyPr>
          <a:lstStyle/>
          <a:p>
            <a:r>
              <a:rPr lang="en-US" sz="800" kern="1200">
                <a:solidFill>
                  <a:schemeClr val="bg1">
                    <a:lumMod val="50000"/>
                  </a:schemeClr>
                </a:solidFill>
                <a:effectLst/>
                <a:latin typeface="Segoe UI Semilight" panose="020B0402040204020203" pitchFamily="34" charset="0"/>
                <a:ea typeface="+mn-ea"/>
                <a:cs typeface="Segoe UI Semilight" panose="020B0402040204020203" pitchFamily="34" charset="0"/>
              </a:rPr>
              <a:t>Microsoft Confidential</a:t>
            </a:r>
          </a:p>
        </p:txBody>
      </p:sp>
      <p:sp>
        <p:nvSpPr>
          <p:cNvPr id="10" name="TextBox 9">
            <a:extLst>
              <a:ext uri="{FF2B5EF4-FFF2-40B4-BE49-F238E27FC236}">
                <a16:creationId xmlns:a16="http://schemas.microsoft.com/office/drawing/2014/main" id="{1D4ABF16-CB2F-458D-9E29-C7F53B142617}"/>
              </a:ext>
            </a:extLst>
          </p:cNvPr>
          <p:cNvSpPr txBox="1"/>
          <p:nvPr userDrawn="1"/>
        </p:nvSpPr>
        <p:spPr>
          <a:xfrm>
            <a:off x="10759108" y="6558800"/>
            <a:ext cx="1386853" cy="215444"/>
          </a:xfrm>
          <a:prstGeom prst="rect">
            <a:avLst/>
          </a:prstGeom>
          <a:noFill/>
        </p:spPr>
        <p:txBody>
          <a:bodyPr wrap="square" rtlCol="0">
            <a:spAutoFit/>
          </a:bodyPr>
          <a:lstStyle/>
          <a:p>
            <a:r>
              <a:rPr lang="en-US" sz="800" kern="1200">
                <a:solidFill>
                  <a:schemeClr val="bg1">
                    <a:lumMod val="50000"/>
                  </a:schemeClr>
                </a:solidFill>
                <a:effectLst/>
                <a:latin typeface="Segoe UI Semilight" panose="020B0402040204020203" pitchFamily="34" charset="0"/>
                <a:ea typeface="+mn-ea"/>
                <a:cs typeface="Segoe UI Semilight" panose="020B0402040204020203" pitchFamily="34" charset="0"/>
              </a:rPr>
              <a:t>Quest Talent Program</a:t>
            </a:r>
          </a:p>
        </p:txBody>
      </p:sp>
      <p:sp>
        <p:nvSpPr>
          <p:cNvPr id="12" name="TextBox 11">
            <a:extLst>
              <a:ext uri="{FF2B5EF4-FFF2-40B4-BE49-F238E27FC236}">
                <a16:creationId xmlns:a16="http://schemas.microsoft.com/office/drawing/2014/main" id="{70870C7F-D855-4288-8FDA-6C213AF13056}"/>
              </a:ext>
            </a:extLst>
          </p:cNvPr>
          <p:cNvSpPr txBox="1"/>
          <p:nvPr userDrawn="1"/>
        </p:nvSpPr>
        <p:spPr>
          <a:xfrm>
            <a:off x="176555" y="6558800"/>
            <a:ext cx="1386853" cy="215444"/>
          </a:xfrm>
          <a:prstGeom prst="rect">
            <a:avLst/>
          </a:prstGeom>
          <a:noFill/>
        </p:spPr>
        <p:txBody>
          <a:bodyPr wrap="square" rtlCol="0">
            <a:spAutoFit/>
          </a:bodyPr>
          <a:lstStyle/>
          <a:p>
            <a:r>
              <a:rPr lang="en-US" sz="800" kern="1200">
                <a:solidFill>
                  <a:schemeClr val="bg1">
                    <a:lumMod val="50000"/>
                  </a:schemeClr>
                </a:solidFill>
                <a:effectLst/>
                <a:latin typeface="Segoe UI Semilight" panose="020B0402040204020203" pitchFamily="34" charset="0"/>
                <a:ea typeface="+mn-ea"/>
                <a:cs typeface="Segoe UI Semilight" panose="020B0402040204020203" pitchFamily="34" charset="0"/>
              </a:rPr>
              <a:t>Microsoft Solutions</a:t>
            </a:r>
          </a:p>
        </p:txBody>
      </p:sp>
      <p:sp>
        <p:nvSpPr>
          <p:cNvPr id="14" name="Subtitle 2">
            <a:extLst>
              <a:ext uri="{FF2B5EF4-FFF2-40B4-BE49-F238E27FC236}">
                <a16:creationId xmlns:a16="http://schemas.microsoft.com/office/drawing/2014/main" id="{93306DB2-12A3-4568-891E-BE689E79E0CA}"/>
              </a:ext>
            </a:extLst>
          </p:cNvPr>
          <p:cNvSpPr txBox="1">
            <a:spLocks/>
          </p:cNvSpPr>
          <p:nvPr userDrawn="1"/>
        </p:nvSpPr>
        <p:spPr>
          <a:xfrm>
            <a:off x="529168" y="5120062"/>
            <a:ext cx="5462280" cy="712973"/>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rgbClr val="737373"/>
                </a:solidFill>
                <a:latin typeface="Segoe UI Semilight" panose="020B0402040204020203" pitchFamily="34" charset="0"/>
                <a:ea typeface="+mn-ea"/>
                <a:cs typeface="Segoe UI Semilight" panose="020B0402040204020203"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bg1">
                    <a:lumMod val="50000"/>
                  </a:schemeClr>
                </a:solidFill>
                <a:latin typeface="Segoe UI Semilight" panose="020B0402040204020203" pitchFamily="34" charset="0"/>
                <a:ea typeface="+mn-ea"/>
                <a:cs typeface="Segoe UI Semilight" panose="020B0402040204020203" pitchFamily="34" charset="0"/>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bg1">
                    <a:lumMod val="50000"/>
                  </a:schemeClr>
                </a:solidFill>
                <a:latin typeface="Segoe UI Semilight" panose="020B0402040204020203" pitchFamily="34" charset="0"/>
                <a:ea typeface="+mn-ea"/>
                <a:cs typeface="Segoe UI Semilight" panose="020B0402040204020203" pitchFamily="34" charset="0"/>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bg1">
                    <a:lumMod val="50000"/>
                  </a:schemeClr>
                </a:solidFill>
                <a:latin typeface="Segoe UI Semilight" panose="020B0402040204020203" pitchFamily="34" charset="0"/>
                <a:ea typeface="+mn-ea"/>
                <a:cs typeface="Segoe UI Semilight" panose="020B0402040204020203" pitchFamily="34" charset="0"/>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bg1">
                    <a:lumMod val="50000"/>
                  </a:schemeClr>
                </a:solidFill>
                <a:latin typeface="Segoe UI Semilight" panose="020B0402040204020203" pitchFamily="34" charset="0"/>
                <a:ea typeface="+mn-ea"/>
                <a:cs typeface="Segoe UI Semilight" panose="020B0402040204020203" pitchFamily="34" charset="0"/>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00000"/>
              </a:lnSpc>
            </a:pPr>
            <a:r>
              <a:rPr lang="en-US" sz="1800">
                <a:solidFill>
                  <a:srgbClr val="2DA8E0"/>
                </a:solidFill>
              </a:rPr>
              <a:t>Speaker Name</a:t>
            </a:r>
            <a:br>
              <a:rPr lang="en-US" sz="1800">
                <a:solidFill>
                  <a:srgbClr val="2DA8E0"/>
                </a:solidFill>
              </a:rPr>
            </a:br>
            <a:r>
              <a:rPr lang="en-US" sz="1800">
                <a:solidFill>
                  <a:srgbClr val="2DA8E0"/>
                </a:solidFill>
              </a:rPr>
              <a:t>Title</a:t>
            </a:r>
          </a:p>
        </p:txBody>
      </p:sp>
      <p:pic>
        <p:nvPicPr>
          <p:cNvPr id="13" name="Picture 12">
            <a:extLst>
              <a:ext uri="{FF2B5EF4-FFF2-40B4-BE49-F238E27FC236}">
                <a16:creationId xmlns:a16="http://schemas.microsoft.com/office/drawing/2014/main" id="{B9C392CA-7015-47B4-8AFC-F0550260E26B}"/>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93256" y="229730"/>
            <a:ext cx="1648187" cy="847417"/>
          </a:xfrm>
          <a:prstGeom prst="rect">
            <a:avLst/>
          </a:prstGeom>
        </p:spPr>
      </p:pic>
    </p:spTree>
    <p:extLst>
      <p:ext uri="{BB962C8B-B14F-4D97-AF65-F5344CB8AC3E}">
        <p14:creationId xmlns:p14="http://schemas.microsoft.com/office/powerpoint/2010/main" val="3571286943"/>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 preserve="1">
  <p:cSld name="4_Title Slide">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838B4D83-4741-4238-976A-E87CF3BEAE4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415933" y="0"/>
            <a:ext cx="9807873" cy="6858000"/>
          </a:xfrm>
          <a:prstGeom prst="rect">
            <a:avLst/>
          </a:prstGeom>
        </p:spPr>
      </p:pic>
      <p:sp>
        <p:nvSpPr>
          <p:cNvPr id="15" name="Flowchart: Off-page Connector 8">
            <a:extLst>
              <a:ext uri="{FF2B5EF4-FFF2-40B4-BE49-F238E27FC236}">
                <a16:creationId xmlns:a16="http://schemas.microsoft.com/office/drawing/2014/main" id="{AC506F86-DAE5-41DB-8E04-C66117F89B99}"/>
              </a:ext>
            </a:extLst>
          </p:cNvPr>
          <p:cNvSpPr/>
          <p:nvPr userDrawn="1"/>
        </p:nvSpPr>
        <p:spPr>
          <a:xfrm rot="16200000">
            <a:off x="280260" y="-280256"/>
            <a:ext cx="6858000" cy="7418517"/>
          </a:xfrm>
          <a:custGeom>
            <a:avLst/>
            <a:gdLst>
              <a:gd name="connsiteX0" fmla="*/ 0 w 10000"/>
              <a:gd name="connsiteY0" fmla="*/ 0 h 10000"/>
              <a:gd name="connsiteX1" fmla="*/ 10000 w 10000"/>
              <a:gd name="connsiteY1" fmla="*/ 0 h 10000"/>
              <a:gd name="connsiteX2" fmla="*/ 10000 w 10000"/>
              <a:gd name="connsiteY2" fmla="*/ 8000 h 10000"/>
              <a:gd name="connsiteX3" fmla="*/ 5000 w 10000"/>
              <a:gd name="connsiteY3" fmla="*/ 10000 h 10000"/>
              <a:gd name="connsiteX4" fmla="*/ 0 w 10000"/>
              <a:gd name="connsiteY4" fmla="*/ 8000 h 10000"/>
              <a:gd name="connsiteX5" fmla="*/ 0 w 10000"/>
              <a:gd name="connsiteY5" fmla="*/ 0 h 10000"/>
              <a:gd name="connsiteX0" fmla="*/ 0 w 10000"/>
              <a:gd name="connsiteY0" fmla="*/ 0 h 12198"/>
              <a:gd name="connsiteX1" fmla="*/ 10000 w 10000"/>
              <a:gd name="connsiteY1" fmla="*/ 0 h 12198"/>
              <a:gd name="connsiteX2" fmla="*/ 10000 w 10000"/>
              <a:gd name="connsiteY2" fmla="*/ 8000 h 12198"/>
              <a:gd name="connsiteX3" fmla="*/ 5148 w 10000"/>
              <a:gd name="connsiteY3" fmla="*/ 12198 h 12198"/>
              <a:gd name="connsiteX4" fmla="*/ 0 w 10000"/>
              <a:gd name="connsiteY4" fmla="*/ 8000 h 12198"/>
              <a:gd name="connsiteX5" fmla="*/ 0 w 10000"/>
              <a:gd name="connsiteY5" fmla="*/ 0 h 12198"/>
              <a:gd name="connsiteX0" fmla="*/ 0 w 10000"/>
              <a:gd name="connsiteY0" fmla="*/ 28 h 12226"/>
              <a:gd name="connsiteX1" fmla="*/ 10000 w 10000"/>
              <a:gd name="connsiteY1" fmla="*/ 0 h 12226"/>
              <a:gd name="connsiteX2" fmla="*/ 10000 w 10000"/>
              <a:gd name="connsiteY2" fmla="*/ 8028 h 12226"/>
              <a:gd name="connsiteX3" fmla="*/ 5148 w 10000"/>
              <a:gd name="connsiteY3" fmla="*/ 12226 h 12226"/>
              <a:gd name="connsiteX4" fmla="*/ 0 w 10000"/>
              <a:gd name="connsiteY4" fmla="*/ 8028 h 12226"/>
              <a:gd name="connsiteX5" fmla="*/ 0 w 10000"/>
              <a:gd name="connsiteY5" fmla="*/ 28 h 12226"/>
              <a:gd name="connsiteX0" fmla="*/ 0 w 10000"/>
              <a:gd name="connsiteY0" fmla="*/ 28 h 12226"/>
              <a:gd name="connsiteX1" fmla="*/ 10000 w 10000"/>
              <a:gd name="connsiteY1" fmla="*/ 0 h 12226"/>
              <a:gd name="connsiteX2" fmla="*/ 10000 w 10000"/>
              <a:gd name="connsiteY2" fmla="*/ 8188 h 12226"/>
              <a:gd name="connsiteX3" fmla="*/ 5148 w 10000"/>
              <a:gd name="connsiteY3" fmla="*/ 12226 h 12226"/>
              <a:gd name="connsiteX4" fmla="*/ 0 w 10000"/>
              <a:gd name="connsiteY4" fmla="*/ 8028 h 12226"/>
              <a:gd name="connsiteX5" fmla="*/ 0 w 10000"/>
              <a:gd name="connsiteY5" fmla="*/ 28 h 12226"/>
              <a:gd name="connsiteX0" fmla="*/ 0 w 10000"/>
              <a:gd name="connsiteY0" fmla="*/ 28 h 12226"/>
              <a:gd name="connsiteX1" fmla="*/ 10000 w 10000"/>
              <a:gd name="connsiteY1" fmla="*/ 0 h 12226"/>
              <a:gd name="connsiteX2" fmla="*/ 10000 w 10000"/>
              <a:gd name="connsiteY2" fmla="*/ 8188 h 12226"/>
              <a:gd name="connsiteX3" fmla="*/ 5148 w 10000"/>
              <a:gd name="connsiteY3" fmla="*/ 12226 h 12226"/>
              <a:gd name="connsiteX4" fmla="*/ 0 w 10000"/>
              <a:gd name="connsiteY4" fmla="*/ 8179 h 12226"/>
              <a:gd name="connsiteX5" fmla="*/ 0 w 10000"/>
              <a:gd name="connsiteY5" fmla="*/ 28 h 12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2226">
                <a:moveTo>
                  <a:pt x="0" y="28"/>
                </a:moveTo>
                <a:lnTo>
                  <a:pt x="10000" y="0"/>
                </a:lnTo>
                <a:lnTo>
                  <a:pt x="10000" y="8188"/>
                </a:lnTo>
                <a:lnTo>
                  <a:pt x="5148" y="12226"/>
                </a:lnTo>
                <a:lnTo>
                  <a:pt x="0" y="8179"/>
                </a:lnTo>
                <a:lnTo>
                  <a:pt x="0" y="2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B1BA0A57-FF9F-4DBB-986B-B709A221E952}"/>
              </a:ext>
            </a:extLst>
          </p:cNvPr>
          <p:cNvGrpSpPr/>
          <p:nvPr userDrawn="1"/>
        </p:nvGrpSpPr>
        <p:grpSpPr>
          <a:xfrm>
            <a:off x="-334682" y="-26527"/>
            <a:ext cx="13384012" cy="7084931"/>
            <a:chOff x="0" y="1577596"/>
            <a:chExt cx="13384012" cy="7084931"/>
          </a:xfrm>
        </p:grpSpPr>
        <p:pic>
          <p:nvPicPr>
            <p:cNvPr id="16" name="Graphic 15">
              <a:extLst>
                <a:ext uri="{FF2B5EF4-FFF2-40B4-BE49-F238E27FC236}">
                  <a16:creationId xmlns:a16="http://schemas.microsoft.com/office/drawing/2014/main" id="{8A96C2BC-AAB0-4EB7-A837-D3FA109AD604}"/>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rot="18900000">
              <a:off x="3045046" y="3026728"/>
              <a:ext cx="10338966" cy="5635799"/>
            </a:xfrm>
            <a:prstGeom prst="rect">
              <a:avLst/>
            </a:prstGeom>
          </p:spPr>
        </p:pic>
        <p:sp>
          <p:nvSpPr>
            <p:cNvPr id="17" name="Flowchart: Off-page Connector 8">
              <a:extLst>
                <a:ext uri="{FF2B5EF4-FFF2-40B4-BE49-F238E27FC236}">
                  <a16:creationId xmlns:a16="http://schemas.microsoft.com/office/drawing/2014/main" id="{46D89033-8665-4875-A987-DE91FCE30939}"/>
                </a:ext>
              </a:extLst>
            </p:cNvPr>
            <p:cNvSpPr/>
            <p:nvPr userDrawn="1"/>
          </p:nvSpPr>
          <p:spPr>
            <a:xfrm rot="16200000">
              <a:off x="444317" y="1133279"/>
              <a:ext cx="6858000" cy="7746633"/>
            </a:xfrm>
            <a:custGeom>
              <a:avLst/>
              <a:gdLst>
                <a:gd name="connsiteX0" fmla="*/ 0 w 10000"/>
                <a:gd name="connsiteY0" fmla="*/ 0 h 10000"/>
                <a:gd name="connsiteX1" fmla="*/ 10000 w 10000"/>
                <a:gd name="connsiteY1" fmla="*/ 0 h 10000"/>
                <a:gd name="connsiteX2" fmla="*/ 10000 w 10000"/>
                <a:gd name="connsiteY2" fmla="*/ 8000 h 10000"/>
                <a:gd name="connsiteX3" fmla="*/ 5000 w 10000"/>
                <a:gd name="connsiteY3" fmla="*/ 10000 h 10000"/>
                <a:gd name="connsiteX4" fmla="*/ 0 w 10000"/>
                <a:gd name="connsiteY4" fmla="*/ 8000 h 10000"/>
                <a:gd name="connsiteX5" fmla="*/ 0 w 10000"/>
                <a:gd name="connsiteY5" fmla="*/ 0 h 10000"/>
                <a:gd name="connsiteX0" fmla="*/ 0 w 10000"/>
                <a:gd name="connsiteY0" fmla="*/ 0 h 12198"/>
                <a:gd name="connsiteX1" fmla="*/ 10000 w 10000"/>
                <a:gd name="connsiteY1" fmla="*/ 0 h 12198"/>
                <a:gd name="connsiteX2" fmla="*/ 10000 w 10000"/>
                <a:gd name="connsiteY2" fmla="*/ 8000 h 12198"/>
                <a:gd name="connsiteX3" fmla="*/ 5148 w 10000"/>
                <a:gd name="connsiteY3" fmla="*/ 12198 h 12198"/>
                <a:gd name="connsiteX4" fmla="*/ 0 w 10000"/>
                <a:gd name="connsiteY4" fmla="*/ 8000 h 12198"/>
                <a:gd name="connsiteX5" fmla="*/ 0 w 10000"/>
                <a:gd name="connsiteY5" fmla="*/ 0 h 12198"/>
                <a:gd name="connsiteX0" fmla="*/ 0 w 10000"/>
                <a:gd name="connsiteY0" fmla="*/ 28 h 12226"/>
                <a:gd name="connsiteX1" fmla="*/ 10000 w 10000"/>
                <a:gd name="connsiteY1" fmla="*/ 0 h 12226"/>
                <a:gd name="connsiteX2" fmla="*/ 10000 w 10000"/>
                <a:gd name="connsiteY2" fmla="*/ 8028 h 12226"/>
                <a:gd name="connsiteX3" fmla="*/ 5148 w 10000"/>
                <a:gd name="connsiteY3" fmla="*/ 12226 h 12226"/>
                <a:gd name="connsiteX4" fmla="*/ 0 w 10000"/>
                <a:gd name="connsiteY4" fmla="*/ 8028 h 12226"/>
                <a:gd name="connsiteX5" fmla="*/ 0 w 10000"/>
                <a:gd name="connsiteY5" fmla="*/ 28 h 12226"/>
                <a:gd name="connsiteX0" fmla="*/ 0 w 10000"/>
                <a:gd name="connsiteY0" fmla="*/ 28 h 12226"/>
                <a:gd name="connsiteX1" fmla="*/ 10000 w 10000"/>
                <a:gd name="connsiteY1" fmla="*/ 0 h 12226"/>
                <a:gd name="connsiteX2" fmla="*/ 10000 w 10000"/>
                <a:gd name="connsiteY2" fmla="*/ 8188 h 12226"/>
                <a:gd name="connsiteX3" fmla="*/ 5148 w 10000"/>
                <a:gd name="connsiteY3" fmla="*/ 12226 h 12226"/>
                <a:gd name="connsiteX4" fmla="*/ 0 w 10000"/>
                <a:gd name="connsiteY4" fmla="*/ 8028 h 12226"/>
                <a:gd name="connsiteX5" fmla="*/ 0 w 10000"/>
                <a:gd name="connsiteY5" fmla="*/ 28 h 12226"/>
                <a:gd name="connsiteX0" fmla="*/ 0 w 10000"/>
                <a:gd name="connsiteY0" fmla="*/ 28 h 12226"/>
                <a:gd name="connsiteX1" fmla="*/ 10000 w 10000"/>
                <a:gd name="connsiteY1" fmla="*/ 0 h 12226"/>
                <a:gd name="connsiteX2" fmla="*/ 10000 w 10000"/>
                <a:gd name="connsiteY2" fmla="*/ 8188 h 12226"/>
                <a:gd name="connsiteX3" fmla="*/ 5148 w 10000"/>
                <a:gd name="connsiteY3" fmla="*/ 12226 h 12226"/>
                <a:gd name="connsiteX4" fmla="*/ 0 w 10000"/>
                <a:gd name="connsiteY4" fmla="*/ 8179 h 12226"/>
                <a:gd name="connsiteX5" fmla="*/ 0 w 10000"/>
                <a:gd name="connsiteY5" fmla="*/ 28 h 12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2226">
                  <a:moveTo>
                    <a:pt x="0" y="28"/>
                  </a:moveTo>
                  <a:lnTo>
                    <a:pt x="10000" y="0"/>
                  </a:lnTo>
                  <a:lnTo>
                    <a:pt x="10000" y="8188"/>
                  </a:lnTo>
                  <a:lnTo>
                    <a:pt x="5148" y="12226"/>
                  </a:lnTo>
                  <a:lnTo>
                    <a:pt x="0" y="8179"/>
                  </a:lnTo>
                  <a:lnTo>
                    <a:pt x="0" y="28"/>
                  </a:lnTo>
                  <a:close/>
                </a:path>
              </a:pathLst>
            </a:custGeom>
            <a:gradFill>
              <a:gsLst>
                <a:gs pos="0">
                  <a:schemeClr val="bg1">
                    <a:alpha val="79000"/>
                  </a:schemeClr>
                </a:gs>
                <a:gs pos="100000">
                  <a:schemeClr val="bg1">
                    <a:alpha val="46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9464B803-C9E1-5747-8EA1-DEC5B18BE9B5}"/>
              </a:ext>
            </a:extLst>
          </p:cNvPr>
          <p:cNvSpPr>
            <a:spLocks noGrp="1"/>
          </p:cNvSpPr>
          <p:nvPr userDrawn="1">
            <p:ph type="ctrTitle"/>
          </p:nvPr>
        </p:nvSpPr>
        <p:spPr>
          <a:xfrm>
            <a:off x="529168" y="1122363"/>
            <a:ext cx="5787961" cy="2387600"/>
          </a:xfrm>
        </p:spPr>
        <p:txBody>
          <a:bodyPr anchor="ctr"/>
          <a:lstStyle>
            <a:lvl1pPr algn="l">
              <a:defRPr sz="6000">
                <a:solidFill>
                  <a:srgbClr val="2DA8E0"/>
                </a:solidFill>
              </a:defRPr>
            </a:lvl1pPr>
          </a:lstStyle>
          <a:p>
            <a:r>
              <a:rPr lang="en-US"/>
              <a:t>Click to edit Master title style</a:t>
            </a:r>
          </a:p>
        </p:txBody>
      </p:sp>
      <p:sp>
        <p:nvSpPr>
          <p:cNvPr id="3" name="Subtitle 2">
            <a:extLst>
              <a:ext uri="{FF2B5EF4-FFF2-40B4-BE49-F238E27FC236}">
                <a16:creationId xmlns:a16="http://schemas.microsoft.com/office/drawing/2014/main" id="{954B2A06-8899-4B44-8290-5E9434CDE9A8}"/>
              </a:ext>
            </a:extLst>
          </p:cNvPr>
          <p:cNvSpPr>
            <a:spLocks noGrp="1"/>
          </p:cNvSpPr>
          <p:nvPr userDrawn="1">
            <p:ph type="subTitle" idx="1"/>
          </p:nvPr>
        </p:nvSpPr>
        <p:spPr>
          <a:xfrm>
            <a:off x="529168" y="3602038"/>
            <a:ext cx="5462280" cy="575515"/>
          </a:xfrm>
        </p:spPr>
        <p:txBody>
          <a:bodyPr/>
          <a:lstStyle>
            <a:lvl1pPr marL="0" indent="0" algn="l">
              <a:buNone/>
              <a:defRPr sz="2400">
                <a:solidFill>
                  <a:srgbClr val="73737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4" name="Subtitle 2">
            <a:extLst>
              <a:ext uri="{FF2B5EF4-FFF2-40B4-BE49-F238E27FC236}">
                <a16:creationId xmlns:a16="http://schemas.microsoft.com/office/drawing/2014/main" id="{93306DB2-12A3-4568-891E-BE689E79E0CA}"/>
              </a:ext>
            </a:extLst>
          </p:cNvPr>
          <p:cNvSpPr txBox="1">
            <a:spLocks/>
          </p:cNvSpPr>
          <p:nvPr userDrawn="1"/>
        </p:nvSpPr>
        <p:spPr>
          <a:xfrm>
            <a:off x="529168" y="5120062"/>
            <a:ext cx="5462280" cy="712973"/>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rgbClr val="737373"/>
                </a:solidFill>
                <a:latin typeface="Segoe UI Semilight" panose="020B0402040204020203" pitchFamily="34" charset="0"/>
                <a:ea typeface="+mn-ea"/>
                <a:cs typeface="Segoe UI Semilight" panose="020B0402040204020203"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bg1">
                    <a:lumMod val="50000"/>
                  </a:schemeClr>
                </a:solidFill>
                <a:latin typeface="Segoe UI Semilight" panose="020B0402040204020203" pitchFamily="34" charset="0"/>
                <a:ea typeface="+mn-ea"/>
                <a:cs typeface="Segoe UI Semilight" panose="020B0402040204020203" pitchFamily="34" charset="0"/>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bg1">
                    <a:lumMod val="50000"/>
                  </a:schemeClr>
                </a:solidFill>
                <a:latin typeface="Segoe UI Semilight" panose="020B0402040204020203" pitchFamily="34" charset="0"/>
                <a:ea typeface="+mn-ea"/>
                <a:cs typeface="Segoe UI Semilight" panose="020B0402040204020203" pitchFamily="34" charset="0"/>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bg1">
                    <a:lumMod val="50000"/>
                  </a:schemeClr>
                </a:solidFill>
                <a:latin typeface="Segoe UI Semilight" panose="020B0402040204020203" pitchFamily="34" charset="0"/>
                <a:ea typeface="+mn-ea"/>
                <a:cs typeface="Segoe UI Semilight" panose="020B0402040204020203" pitchFamily="34" charset="0"/>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bg1">
                    <a:lumMod val="50000"/>
                  </a:schemeClr>
                </a:solidFill>
                <a:latin typeface="Segoe UI Semilight" panose="020B0402040204020203" pitchFamily="34" charset="0"/>
                <a:ea typeface="+mn-ea"/>
                <a:cs typeface="Segoe UI Semilight" panose="020B0402040204020203" pitchFamily="34" charset="0"/>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00000"/>
              </a:lnSpc>
            </a:pPr>
            <a:r>
              <a:rPr lang="en-US" sz="1800">
                <a:solidFill>
                  <a:srgbClr val="2DA8E0"/>
                </a:solidFill>
              </a:rPr>
              <a:t>Speaker Name</a:t>
            </a:r>
            <a:br>
              <a:rPr lang="en-US" sz="1800">
                <a:solidFill>
                  <a:srgbClr val="2DA8E0"/>
                </a:solidFill>
              </a:rPr>
            </a:br>
            <a:r>
              <a:rPr lang="en-US" sz="1800">
                <a:solidFill>
                  <a:srgbClr val="2DA8E0"/>
                </a:solidFill>
              </a:rPr>
              <a:t>Title</a:t>
            </a:r>
          </a:p>
        </p:txBody>
      </p:sp>
      <p:sp>
        <p:nvSpPr>
          <p:cNvPr id="9" name="TextBox 8">
            <a:extLst>
              <a:ext uri="{FF2B5EF4-FFF2-40B4-BE49-F238E27FC236}">
                <a16:creationId xmlns:a16="http://schemas.microsoft.com/office/drawing/2014/main" id="{F40A3DFF-DFBC-4FD0-9D6B-293DC67E2A98}"/>
              </a:ext>
            </a:extLst>
          </p:cNvPr>
          <p:cNvSpPr txBox="1"/>
          <p:nvPr userDrawn="1"/>
        </p:nvSpPr>
        <p:spPr>
          <a:xfrm>
            <a:off x="5366373" y="6558800"/>
            <a:ext cx="1488557" cy="215444"/>
          </a:xfrm>
          <a:prstGeom prst="rect">
            <a:avLst/>
          </a:prstGeom>
          <a:noFill/>
        </p:spPr>
        <p:txBody>
          <a:bodyPr wrap="square" rtlCol="0">
            <a:spAutoFit/>
          </a:bodyPr>
          <a:lstStyle/>
          <a:p>
            <a:r>
              <a:rPr lang="en-US" sz="800" kern="1200">
                <a:solidFill>
                  <a:schemeClr val="bg1"/>
                </a:solidFill>
                <a:effectLst/>
                <a:latin typeface="Segoe UI Semilight" panose="020B0402040204020203" pitchFamily="34" charset="0"/>
                <a:ea typeface="+mn-ea"/>
                <a:cs typeface="Segoe UI Semilight" panose="020B0402040204020203" pitchFamily="34" charset="0"/>
              </a:rPr>
              <a:t>Microsoft Confidential</a:t>
            </a:r>
          </a:p>
        </p:txBody>
      </p:sp>
      <p:sp>
        <p:nvSpPr>
          <p:cNvPr id="10" name="TextBox 9">
            <a:extLst>
              <a:ext uri="{FF2B5EF4-FFF2-40B4-BE49-F238E27FC236}">
                <a16:creationId xmlns:a16="http://schemas.microsoft.com/office/drawing/2014/main" id="{1D4ABF16-CB2F-458D-9E29-C7F53B142617}"/>
              </a:ext>
            </a:extLst>
          </p:cNvPr>
          <p:cNvSpPr txBox="1"/>
          <p:nvPr userDrawn="1"/>
        </p:nvSpPr>
        <p:spPr>
          <a:xfrm>
            <a:off x="10759108" y="6558800"/>
            <a:ext cx="1386853" cy="215444"/>
          </a:xfrm>
          <a:prstGeom prst="rect">
            <a:avLst/>
          </a:prstGeom>
          <a:noFill/>
        </p:spPr>
        <p:txBody>
          <a:bodyPr wrap="square" rtlCol="0">
            <a:spAutoFit/>
          </a:bodyPr>
          <a:lstStyle/>
          <a:p>
            <a:r>
              <a:rPr lang="en-US" sz="800" kern="1200">
                <a:solidFill>
                  <a:schemeClr val="bg1"/>
                </a:solidFill>
                <a:effectLst/>
                <a:latin typeface="Segoe UI Semilight" panose="020B0402040204020203" pitchFamily="34" charset="0"/>
                <a:ea typeface="+mn-ea"/>
                <a:cs typeface="Segoe UI Semilight" panose="020B0402040204020203" pitchFamily="34" charset="0"/>
              </a:rPr>
              <a:t>Quest Talent Program</a:t>
            </a:r>
          </a:p>
        </p:txBody>
      </p:sp>
      <p:sp>
        <p:nvSpPr>
          <p:cNvPr id="12" name="TextBox 11">
            <a:extLst>
              <a:ext uri="{FF2B5EF4-FFF2-40B4-BE49-F238E27FC236}">
                <a16:creationId xmlns:a16="http://schemas.microsoft.com/office/drawing/2014/main" id="{70870C7F-D855-4288-8FDA-6C213AF13056}"/>
              </a:ext>
            </a:extLst>
          </p:cNvPr>
          <p:cNvSpPr txBox="1"/>
          <p:nvPr userDrawn="1"/>
        </p:nvSpPr>
        <p:spPr>
          <a:xfrm>
            <a:off x="176555" y="6558800"/>
            <a:ext cx="1386853" cy="215444"/>
          </a:xfrm>
          <a:prstGeom prst="rect">
            <a:avLst/>
          </a:prstGeom>
          <a:noFill/>
        </p:spPr>
        <p:txBody>
          <a:bodyPr wrap="square" rtlCol="0">
            <a:spAutoFit/>
          </a:bodyPr>
          <a:lstStyle/>
          <a:p>
            <a:r>
              <a:rPr lang="en-US" sz="800" kern="1200">
                <a:solidFill>
                  <a:schemeClr val="bg1">
                    <a:lumMod val="50000"/>
                  </a:schemeClr>
                </a:solidFill>
                <a:effectLst/>
                <a:latin typeface="Segoe UI Semilight" panose="020B0402040204020203" pitchFamily="34" charset="0"/>
                <a:ea typeface="+mn-ea"/>
                <a:cs typeface="Segoe UI Semilight" panose="020B0402040204020203" pitchFamily="34" charset="0"/>
              </a:rPr>
              <a:t>Microsoft Solutions</a:t>
            </a:r>
          </a:p>
        </p:txBody>
      </p:sp>
      <p:pic>
        <p:nvPicPr>
          <p:cNvPr id="19" name="Picture 18">
            <a:extLst>
              <a:ext uri="{FF2B5EF4-FFF2-40B4-BE49-F238E27FC236}">
                <a16:creationId xmlns:a16="http://schemas.microsoft.com/office/drawing/2014/main" id="{9F4DC171-1EAA-4AFF-9E81-E911D829A0CB}"/>
              </a:ext>
            </a:extLst>
          </p:cNvPr>
          <p:cNvPicPr>
            <a:picLocks noChangeAspect="1"/>
          </p:cNvPicPr>
          <p:nvPr userDrawn="1"/>
        </p:nvPicPr>
        <p:blipFill>
          <a:blip r:embed="rId5"/>
          <a:stretch>
            <a:fillRect/>
          </a:stretch>
        </p:blipFill>
        <p:spPr>
          <a:xfrm>
            <a:off x="293256" y="229730"/>
            <a:ext cx="1648187" cy="847416"/>
          </a:xfrm>
          <a:prstGeom prst="rect">
            <a:avLst/>
          </a:prstGeom>
        </p:spPr>
      </p:pic>
    </p:spTree>
    <p:extLst>
      <p:ext uri="{BB962C8B-B14F-4D97-AF65-F5344CB8AC3E}">
        <p14:creationId xmlns:p14="http://schemas.microsoft.com/office/powerpoint/2010/main" val="2126342256"/>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itle" preserve="1">
  <p:cSld name="5_Title Slide">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838B4D83-4741-4238-976A-E87CF3BEAE4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2727969" y="0"/>
            <a:ext cx="9417992" cy="6858000"/>
          </a:xfrm>
          <a:prstGeom prst="rect">
            <a:avLst/>
          </a:prstGeom>
        </p:spPr>
      </p:pic>
      <p:sp>
        <p:nvSpPr>
          <p:cNvPr id="15" name="Flowchart: Off-page Connector 8">
            <a:extLst>
              <a:ext uri="{FF2B5EF4-FFF2-40B4-BE49-F238E27FC236}">
                <a16:creationId xmlns:a16="http://schemas.microsoft.com/office/drawing/2014/main" id="{AC506F86-DAE5-41DB-8E04-C66117F89B99}"/>
              </a:ext>
            </a:extLst>
          </p:cNvPr>
          <p:cNvSpPr/>
          <p:nvPr userDrawn="1"/>
        </p:nvSpPr>
        <p:spPr>
          <a:xfrm rot="16200000">
            <a:off x="211530" y="-348987"/>
            <a:ext cx="6995461" cy="7418517"/>
          </a:xfrm>
          <a:custGeom>
            <a:avLst/>
            <a:gdLst>
              <a:gd name="connsiteX0" fmla="*/ 0 w 10000"/>
              <a:gd name="connsiteY0" fmla="*/ 0 h 10000"/>
              <a:gd name="connsiteX1" fmla="*/ 10000 w 10000"/>
              <a:gd name="connsiteY1" fmla="*/ 0 h 10000"/>
              <a:gd name="connsiteX2" fmla="*/ 10000 w 10000"/>
              <a:gd name="connsiteY2" fmla="*/ 8000 h 10000"/>
              <a:gd name="connsiteX3" fmla="*/ 5000 w 10000"/>
              <a:gd name="connsiteY3" fmla="*/ 10000 h 10000"/>
              <a:gd name="connsiteX4" fmla="*/ 0 w 10000"/>
              <a:gd name="connsiteY4" fmla="*/ 8000 h 10000"/>
              <a:gd name="connsiteX5" fmla="*/ 0 w 10000"/>
              <a:gd name="connsiteY5" fmla="*/ 0 h 10000"/>
              <a:gd name="connsiteX0" fmla="*/ 0 w 10000"/>
              <a:gd name="connsiteY0" fmla="*/ 0 h 12198"/>
              <a:gd name="connsiteX1" fmla="*/ 10000 w 10000"/>
              <a:gd name="connsiteY1" fmla="*/ 0 h 12198"/>
              <a:gd name="connsiteX2" fmla="*/ 10000 w 10000"/>
              <a:gd name="connsiteY2" fmla="*/ 8000 h 12198"/>
              <a:gd name="connsiteX3" fmla="*/ 5148 w 10000"/>
              <a:gd name="connsiteY3" fmla="*/ 12198 h 12198"/>
              <a:gd name="connsiteX4" fmla="*/ 0 w 10000"/>
              <a:gd name="connsiteY4" fmla="*/ 8000 h 12198"/>
              <a:gd name="connsiteX5" fmla="*/ 0 w 10000"/>
              <a:gd name="connsiteY5" fmla="*/ 0 h 12198"/>
              <a:gd name="connsiteX0" fmla="*/ 0 w 10000"/>
              <a:gd name="connsiteY0" fmla="*/ 28 h 12226"/>
              <a:gd name="connsiteX1" fmla="*/ 10000 w 10000"/>
              <a:gd name="connsiteY1" fmla="*/ 0 h 12226"/>
              <a:gd name="connsiteX2" fmla="*/ 10000 w 10000"/>
              <a:gd name="connsiteY2" fmla="*/ 8028 h 12226"/>
              <a:gd name="connsiteX3" fmla="*/ 5148 w 10000"/>
              <a:gd name="connsiteY3" fmla="*/ 12226 h 12226"/>
              <a:gd name="connsiteX4" fmla="*/ 0 w 10000"/>
              <a:gd name="connsiteY4" fmla="*/ 8028 h 12226"/>
              <a:gd name="connsiteX5" fmla="*/ 0 w 10000"/>
              <a:gd name="connsiteY5" fmla="*/ 28 h 12226"/>
              <a:gd name="connsiteX0" fmla="*/ 0 w 10000"/>
              <a:gd name="connsiteY0" fmla="*/ 28 h 12226"/>
              <a:gd name="connsiteX1" fmla="*/ 10000 w 10000"/>
              <a:gd name="connsiteY1" fmla="*/ 0 h 12226"/>
              <a:gd name="connsiteX2" fmla="*/ 10000 w 10000"/>
              <a:gd name="connsiteY2" fmla="*/ 8188 h 12226"/>
              <a:gd name="connsiteX3" fmla="*/ 5148 w 10000"/>
              <a:gd name="connsiteY3" fmla="*/ 12226 h 12226"/>
              <a:gd name="connsiteX4" fmla="*/ 0 w 10000"/>
              <a:gd name="connsiteY4" fmla="*/ 8028 h 12226"/>
              <a:gd name="connsiteX5" fmla="*/ 0 w 10000"/>
              <a:gd name="connsiteY5" fmla="*/ 28 h 12226"/>
              <a:gd name="connsiteX0" fmla="*/ 0 w 10000"/>
              <a:gd name="connsiteY0" fmla="*/ 28 h 12226"/>
              <a:gd name="connsiteX1" fmla="*/ 10000 w 10000"/>
              <a:gd name="connsiteY1" fmla="*/ 0 h 12226"/>
              <a:gd name="connsiteX2" fmla="*/ 10000 w 10000"/>
              <a:gd name="connsiteY2" fmla="*/ 8188 h 12226"/>
              <a:gd name="connsiteX3" fmla="*/ 5148 w 10000"/>
              <a:gd name="connsiteY3" fmla="*/ 12226 h 12226"/>
              <a:gd name="connsiteX4" fmla="*/ 0 w 10000"/>
              <a:gd name="connsiteY4" fmla="*/ 8179 h 12226"/>
              <a:gd name="connsiteX5" fmla="*/ 0 w 10000"/>
              <a:gd name="connsiteY5" fmla="*/ 28 h 12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2226">
                <a:moveTo>
                  <a:pt x="0" y="28"/>
                </a:moveTo>
                <a:lnTo>
                  <a:pt x="10000" y="0"/>
                </a:lnTo>
                <a:lnTo>
                  <a:pt x="10000" y="8188"/>
                </a:lnTo>
                <a:lnTo>
                  <a:pt x="5148" y="12226"/>
                </a:lnTo>
                <a:lnTo>
                  <a:pt x="0" y="8179"/>
                </a:lnTo>
                <a:lnTo>
                  <a:pt x="0" y="2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B1BA0A57-FF9F-4DBB-986B-B709A221E952}"/>
              </a:ext>
            </a:extLst>
          </p:cNvPr>
          <p:cNvGrpSpPr/>
          <p:nvPr userDrawn="1"/>
        </p:nvGrpSpPr>
        <p:grpSpPr>
          <a:xfrm>
            <a:off x="-316006" y="1269713"/>
            <a:ext cx="13384012" cy="7000144"/>
            <a:chOff x="0" y="3026728"/>
            <a:chExt cx="13384012" cy="6879464"/>
          </a:xfrm>
        </p:grpSpPr>
        <p:pic>
          <p:nvPicPr>
            <p:cNvPr id="16" name="Graphic 15">
              <a:extLst>
                <a:ext uri="{FF2B5EF4-FFF2-40B4-BE49-F238E27FC236}">
                  <a16:creationId xmlns:a16="http://schemas.microsoft.com/office/drawing/2014/main" id="{8A96C2BC-AAB0-4EB7-A837-D3FA109AD604}"/>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rot="18900000">
              <a:off x="3045046" y="3026728"/>
              <a:ext cx="10338966" cy="5635799"/>
            </a:xfrm>
            <a:prstGeom prst="rect">
              <a:avLst/>
            </a:prstGeom>
          </p:spPr>
        </p:pic>
        <p:sp>
          <p:nvSpPr>
            <p:cNvPr id="17" name="Flowchart: Off-page Connector 8">
              <a:extLst>
                <a:ext uri="{FF2B5EF4-FFF2-40B4-BE49-F238E27FC236}">
                  <a16:creationId xmlns:a16="http://schemas.microsoft.com/office/drawing/2014/main" id="{46D89033-8665-4875-A987-DE91FCE30939}"/>
                </a:ext>
              </a:extLst>
            </p:cNvPr>
            <p:cNvSpPr/>
            <p:nvPr userDrawn="1"/>
          </p:nvSpPr>
          <p:spPr>
            <a:xfrm rot="16200000">
              <a:off x="444317" y="2603875"/>
              <a:ext cx="6858000" cy="7746633"/>
            </a:xfrm>
            <a:custGeom>
              <a:avLst/>
              <a:gdLst>
                <a:gd name="connsiteX0" fmla="*/ 0 w 10000"/>
                <a:gd name="connsiteY0" fmla="*/ 0 h 10000"/>
                <a:gd name="connsiteX1" fmla="*/ 10000 w 10000"/>
                <a:gd name="connsiteY1" fmla="*/ 0 h 10000"/>
                <a:gd name="connsiteX2" fmla="*/ 10000 w 10000"/>
                <a:gd name="connsiteY2" fmla="*/ 8000 h 10000"/>
                <a:gd name="connsiteX3" fmla="*/ 5000 w 10000"/>
                <a:gd name="connsiteY3" fmla="*/ 10000 h 10000"/>
                <a:gd name="connsiteX4" fmla="*/ 0 w 10000"/>
                <a:gd name="connsiteY4" fmla="*/ 8000 h 10000"/>
                <a:gd name="connsiteX5" fmla="*/ 0 w 10000"/>
                <a:gd name="connsiteY5" fmla="*/ 0 h 10000"/>
                <a:gd name="connsiteX0" fmla="*/ 0 w 10000"/>
                <a:gd name="connsiteY0" fmla="*/ 0 h 12198"/>
                <a:gd name="connsiteX1" fmla="*/ 10000 w 10000"/>
                <a:gd name="connsiteY1" fmla="*/ 0 h 12198"/>
                <a:gd name="connsiteX2" fmla="*/ 10000 w 10000"/>
                <a:gd name="connsiteY2" fmla="*/ 8000 h 12198"/>
                <a:gd name="connsiteX3" fmla="*/ 5148 w 10000"/>
                <a:gd name="connsiteY3" fmla="*/ 12198 h 12198"/>
                <a:gd name="connsiteX4" fmla="*/ 0 w 10000"/>
                <a:gd name="connsiteY4" fmla="*/ 8000 h 12198"/>
                <a:gd name="connsiteX5" fmla="*/ 0 w 10000"/>
                <a:gd name="connsiteY5" fmla="*/ 0 h 12198"/>
                <a:gd name="connsiteX0" fmla="*/ 0 w 10000"/>
                <a:gd name="connsiteY0" fmla="*/ 28 h 12226"/>
                <a:gd name="connsiteX1" fmla="*/ 10000 w 10000"/>
                <a:gd name="connsiteY1" fmla="*/ 0 h 12226"/>
                <a:gd name="connsiteX2" fmla="*/ 10000 w 10000"/>
                <a:gd name="connsiteY2" fmla="*/ 8028 h 12226"/>
                <a:gd name="connsiteX3" fmla="*/ 5148 w 10000"/>
                <a:gd name="connsiteY3" fmla="*/ 12226 h 12226"/>
                <a:gd name="connsiteX4" fmla="*/ 0 w 10000"/>
                <a:gd name="connsiteY4" fmla="*/ 8028 h 12226"/>
                <a:gd name="connsiteX5" fmla="*/ 0 w 10000"/>
                <a:gd name="connsiteY5" fmla="*/ 28 h 12226"/>
                <a:gd name="connsiteX0" fmla="*/ 0 w 10000"/>
                <a:gd name="connsiteY0" fmla="*/ 28 h 12226"/>
                <a:gd name="connsiteX1" fmla="*/ 10000 w 10000"/>
                <a:gd name="connsiteY1" fmla="*/ 0 h 12226"/>
                <a:gd name="connsiteX2" fmla="*/ 10000 w 10000"/>
                <a:gd name="connsiteY2" fmla="*/ 8188 h 12226"/>
                <a:gd name="connsiteX3" fmla="*/ 5148 w 10000"/>
                <a:gd name="connsiteY3" fmla="*/ 12226 h 12226"/>
                <a:gd name="connsiteX4" fmla="*/ 0 w 10000"/>
                <a:gd name="connsiteY4" fmla="*/ 8028 h 12226"/>
                <a:gd name="connsiteX5" fmla="*/ 0 w 10000"/>
                <a:gd name="connsiteY5" fmla="*/ 28 h 12226"/>
                <a:gd name="connsiteX0" fmla="*/ 0 w 10000"/>
                <a:gd name="connsiteY0" fmla="*/ 28 h 12226"/>
                <a:gd name="connsiteX1" fmla="*/ 10000 w 10000"/>
                <a:gd name="connsiteY1" fmla="*/ 0 h 12226"/>
                <a:gd name="connsiteX2" fmla="*/ 10000 w 10000"/>
                <a:gd name="connsiteY2" fmla="*/ 8188 h 12226"/>
                <a:gd name="connsiteX3" fmla="*/ 5148 w 10000"/>
                <a:gd name="connsiteY3" fmla="*/ 12226 h 12226"/>
                <a:gd name="connsiteX4" fmla="*/ 0 w 10000"/>
                <a:gd name="connsiteY4" fmla="*/ 8179 h 12226"/>
                <a:gd name="connsiteX5" fmla="*/ 0 w 10000"/>
                <a:gd name="connsiteY5" fmla="*/ 28 h 12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2226">
                  <a:moveTo>
                    <a:pt x="0" y="28"/>
                  </a:moveTo>
                  <a:lnTo>
                    <a:pt x="10000" y="0"/>
                  </a:lnTo>
                  <a:lnTo>
                    <a:pt x="10000" y="8188"/>
                  </a:lnTo>
                  <a:lnTo>
                    <a:pt x="5148" y="12226"/>
                  </a:lnTo>
                  <a:lnTo>
                    <a:pt x="0" y="8179"/>
                  </a:lnTo>
                  <a:lnTo>
                    <a:pt x="0" y="28"/>
                  </a:lnTo>
                  <a:close/>
                </a:path>
              </a:pathLst>
            </a:custGeom>
            <a:gradFill>
              <a:gsLst>
                <a:gs pos="0">
                  <a:schemeClr val="bg1">
                    <a:alpha val="79000"/>
                  </a:schemeClr>
                </a:gs>
                <a:gs pos="100000">
                  <a:schemeClr val="bg1">
                    <a:alpha val="46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9464B803-C9E1-5747-8EA1-DEC5B18BE9B5}"/>
              </a:ext>
            </a:extLst>
          </p:cNvPr>
          <p:cNvSpPr>
            <a:spLocks noGrp="1"/>
          </p:cNvSpPr>
          <p:nvPr userDrawn="1">
            <p:ph type="ctrTitle"/>
          </p:nvPr>
        </p:nvSpPr>
        <p:spPr>
          <a:xfrm>
            <a:off x="529168" y="1122363"/>
            <a:ext cx="5787961" cy="2387600"/>
          </a:xfrm>
        </p:spPr>
        <p:txBody>
          <a:bodyPr anchor="ctr"/>
          <a:lstStyle>
            <a:lvl1pPr algn="l">
              <a:defRPr sz="6000">
                <a:solidFill>
                  <a:srgbClr val="2DA8E0"/>
                </a:solidFill>
              </a:defRPr>
            </a:lvl1pPr>
          </a:lstStyle>
          <a:p>
            <a:r>
              <a:rPr lang="en-US"/>
              <a:t>Click to edit Master title style</a:t>
            </a:r>
          </a:p>
        </p:txBody>
      </p:sp>
      <p:sp>
        <p:nvSpPr>
          <p:cNvPr id="3" name="Subtitle 2">
            <a:extLst>
              <a:ext uri="{FF2B5EF4-FFF2-40B4-BE49-F238E27FC236}">
                <a16:creationId xmlns:a16="http://schemas.microsoft.com/office/drawing/2014/main" id="{954B2A06-8899-4B44-8290-5E9434CDE9A8}"/>
              </a:ext>
            </a:extLst>
          </p:cNvPr>
          <p:cNvSpPr>
            <a:spLocks noGrp="1"/>
          </p:cNvSpPr>
          <p:nvPr userDrawn="1">
            <p:ph type="subTitle" idx="1"/>
          </p:nvPr>
        </p:nvSpPr>
        <p:spPr>
          <a:xfrm>
            <a:off x="529168" y="3602038"/>
            <a:ext cx="5462280" cy="575515"/>
          </a:xfrm>
        </p:spPr>
        <p:txBody>
          <a:bodyPr/>
          <a:lstStyle>
            <a:lvl1pPr marL="0" indent="0" algn="l">
              <a:buNone/>
              <a:defRPr sz="2400">
                <a:solidFill>
                  <a:srgbClr val="73737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2" name="TextBox 21">
            <a:extLst>
              <a:ext uri="{FF2B5EF4-FFF2-40B4-BE49-F238E27FC236}">
                <a16:creationId xmlns:a16="http://schemas.microsoft.com/office/drawing/2014/main" id="{C2844B4A-74E4-4CE3-9196-B54EBBDBB769}"/>
              </a:ext>
            </a:extLst>
          </p:cNvPr>
          <p:cNvSpPr txBox="1"/>
          <p:nvPr userDrawn="1"/>
        </p:nvSpPr>
        <p:spPr>
          <a:xfrm>
            <a:off x="5366373" y="6558800"/>
            <a:ext cx="1488557" cy="215444"/>
          </a:xfrm>
          <a:prstGeom prst="rect">
            <a:avLst/>
          </a:prstGeom>
          <a:noFill/>
        </p:spPr>
        <p:txBody>
          <a:bodyPr wrap="square" rtlCol="0">
            <a:spAutoFit/>
          </a:bodyPr>
          <a:lstStyle/>
          <a:p>
            <a:r>
              <a:rPr lang="en-US" sz="800" kern="1200">
                <a:solidFill>
                  <a:schemeClr val="bg1"/>
                </a:solidFill>
                <a:effectLst/>
                <a:latin typeface="Segoe UI Semilight" panose="020B0402040204020203" pitchFamily="34" charset="0"/>
                <a:ea typeface="+mn-ea"/>
                <a:cs typeface="Segoe UI Semilight" panose="020B0402040204020203" pitchFamily="34" charset="0"/>
              </a:rPr>
              <a:t>Microsoft Confidential</a:t>
            </a:r>
          </a:p>
        </p:txBody>
      </p:sp>
      <p:sp>
        <p:nvSpPr>
          <p:cNvPr id="23" name="TextBox 22">
            <a:extLst>
              <a:ext uri="{FF2B5EF4-FFF2-40B4-BE49-F238E27FC236}">
                <a16:creationId xmlns:a16="http://schemas.microsoft.com/office/drawing/2014/main" id="{B931ABEF-5C8A-4801-859D-F4BB765B7B50}"/>
              </a:ext>
            </a:extLst>
          </p:cNvPr>
          <p:cNvSpPr txBox="1"/>
          <p:nvPr userDrawn="1"/>
        </p:nvSpPr>
        <p:spPr>
          <a:xfrm>
            <a:off x="10759108" y="6558800"/>
            <a:ext cx="1386853" cy="215444"/>
          </a:xfrm>
          <a:prstGeom prst="rect">
            <a:avLst/>
          </a:prstGeom>
          <a:noFill/>
        </p:spPr>
        <p:txBody>
          <a:bodyPr wrap="square" rtlCol="0">
            <a:spAutoFit/>
          </a:bodyPr>
          <a:lstStyle/>
          <a:p>
            <a:r>
              <a:rPr lang="en-US" sz="800" kern="1200">
                <a:solidFill>
                  <a:schemeClr val="bg1"/>
                </a:solidFill>
                <a:effectLst/>
                <a:latin typeface="Segoe UI Semilight" panose="020B0402040204020203" pitchFamily="34" charset="0"/>
                <a:ea typeface="+mn-ea"/>
                <a:cs typeface="Segoe UI Semilight" panose="020B0402040204020203" pitchFamily="34" charset="0"/>
              </a:rPr>
              <a:t>Quest Talent Program</a:t>
            </a:r>
          </a:p>
        </p:txBody>
      </p:sp>
      <p:pic>
        <p:nvPicPr>
          <p:cNvPr id="19" name="Picture 18">
            <a:extLst>
              <a:ext uri="{FF2B5EF4-FFF2-40B4-BE49-F238E27FC236}">
                <a16:creationId xmlns:a16="http://schemas.microsoft.com/office/drawing/2014/main" id="{9976607A-42E8-4E0A-962F-F4AF049A3F2F}"/>
              </a:ext>
            </a:extLst>
          </p:cNvPr>
          <p:cNvPicPr>
            <a:picLocks noChangeAspect="1"/>
          </p:cNvPicPr>
          <p:nvPr userDrawn="1"/>
        </p:nvPicPr>
        <p:blipFill>
          <a:blip r:embed="rId5"/>
          <a:stretch>
            <a:fillRect/>
          </a:stretch>
        </p:blipFill>
        <p:spPr>
          <a:xfrm>
            <a:off x="293256" y="229730"/>
            <a:ext cx="1648187" cy="847416"/>
          </a:xfrm>
          <a:prstGeom prst="rect">
            <a:avLst/>
          </a:prstGeom>
        </p:spPr>
      </p:pic>
    </p:spTree>
    <p:extLst>
      <p:ext uri="{BB962C8B-B14F-4D97-AF65-F5344CB8AC3E}">
        <p14:creationId xmlns:p14="http://schemas.microsoft.com/office/powerpoint/2010/main" val="2723798595"/>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itleOnly" preserve="1">
  <p:cSld name="2_Title Only_White Backgroun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2F31CD-E369-FF41-8908-45CEA2D05F62}"/>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26960623"/>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0D2D97-C060-904E-8BF0-7F981A3C708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08829B2-44FC-0341-B49E-4F6157D91F77}"/>
              </a:ext>
            </a:extLst>
          </p:cNvPr>
          <p:cNvSpPr>
            <a:spLocks noGrp="1"/>
          </p:cNvSpPr>
          <p:nvPr>
            <p:ph idx="1"/>
          </p:nvPr>
        </p:nvSpPr>
        <p:spPr/>
        <p:txBody>
          <a:bodyP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Tree>
    <p:extLst>
      <p:ext uri="{BB962C8B-B14F-4D97-AF65-F5344CB8AC3E}">
        <p14:creationId xmlns:p14="http://schemas.microsoft.com/office/powerpoint/2010/main" val="2873006164"/>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_Two Content Color Bgn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07C7F04-CBBF-4B7D-9A07-A979562A8D05}"/>
              </a:ext>
            </a:extLst>
          </p:cNvPr>
          <p:cNvSpPr/>
          <p:nvPr userDrawn="1"/>
        </p:nvSpPr>
        <p:spPr>
          <a:xfrm>
            <a:off x="0" y="0"/>
            <a:ext cx="12192000" cy="6858000"/>
          </a:xfrm>
          <a:prstGeom prst="rect">
            <a:avLst/>
          </a:prstGeom>
          <a:solidFill>
            <a:srgbClr val="2652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Graphic 8">
            <a:extLst>
              <a:ext uri="{FF2B5EF4-FFF2-40B4-BE49-F238E27FC236}">
                <a16:creationId xmlns:a16="http://schemas.microsoft.com/office/drawing/2014/main" id="{D46C2070-3B55-4595-8647-C1998FB6474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8900000">
            <a:off x="4024903" y="1408783"/>
            <a:ext cx="10228683" cy="5645075"/>
          </a:xfrm>
          <a:prstGeom prst="rect">
            <a:avLst/>
          </a:prstGeom>
        </p:spPr>
      </p:pic>
      <p:sp>
        <p:nvSpPr>
          <p:cNvPr id="2" name="Title 1">
            <a:extLst>
              <a:ext uri="{FF2B5EF4-FFF2-40B4-BE49-F238E27FC236}">
                <a16:creationId xmlns:a16="http://schemas.microsoft.com/office/drawing/2014/main" id="{B0CDFB9E-095C-0A4E-8ECE-335426E805BE}"/>
              </a:ext>
            </a:extLst>
          </p:cNvPr>
          <p:cNvSpPr>
            <a:spLocks noGrp="1"/>
          </p:cNvSpPr>
          <p:nvPr>
            <p:ph type="title"/>
          </p:nvPr>
        </p:nvSpPr>
        <p:spPr>
          <a:xfrm>
            <a:off x="257907" y="191478"/>
            <a:ext cx="5761893" cy="914400"/>
          </a:xfrm>
        </p:spPr>
        <p:txBody>
          <a:bodyPr/>
          <a:lstStyle>
            <a:lvl1pPr>
              <a:defRPr>
                <a:solidFill>
                  <a:srgbClr val="FFFFFF"/>
                </a:solidFill>
              </a:defRPr>
            </a:lvl1pPr>
          </a:lstStyle>
          <a:p>
            <a:r>
              <a:rPr lang="en-US"/>
              <a:t>Click to edit Master title</a:t>
            </a:r>
          </a:p>
        </p:txBody>
      </p:sp>
      <p:sp>
        <p:nvSpPr>
          <p:cNvPr id="3" name="Content Placeholder 2">
            <a:extLst>
              <a:ext uri="{FF2B5EF4-FFF2-40B4-BE49-F238E27FC236}">
                <a16:creationId xmlns:a16="http://schemas.microsoft.com/office/drawing/2014/main" id="{294A48B7-68F1-9943-AF6A-D8DE43F67ED1}"/>
              </a:ext>
            </a:extLst>
          </p:cNvPr>
          <p:cNvSpPr>
            <a:spLocks noGrp="1"/>
          </p:cNvSpPr>
          <p:nvPr>
            <p:ph sz="half" idx="1"/>
          </p:nvPr>
        </p:nvSpPr>
        <p:spPr>
          <a:xfrm>
            <a:off x="257907" y="1254368"/>
            <a:ext cx="5761893" cy="5412154"/>
          </a:xfr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Picture Placeholder 9">
            <a:extLst>
              <a:ext uri="{FF2B5EF4-FFF2-40B4-BE49-F238E27FC236}">
                <a16:creationId xmlns:a16="http://schemas.microsoft.com/office/drawing/2014/main" id="{6FF27A96-C5D1-4DEA-B422-04B00DC49389}"/>
              </a:ext>
            </a:extLst>
          </p:cNvPr>
          <p:cNvSpPr>
            <a:spLocks noGrp="1"/>
          </p:cNvSpPr>
          <p:nvPr>
            <p:ph type="pic" sz="quarter" idx="10"/>
          </p:nvPr>
        </p:nvSpPr>
        <p:spPr>
          <a:xfrm>
            <a:off x="6096000" y="0"/>
            <a:ext cx="6096000" cy="6858000"/>
          </a:xfrm>
        </p:spPr>
        <p:txBody>
          <a:bodyPr/>
          <a:lstStyle>
            <a:lvl1pPr>
              <a:defRPr>
                <a:solidFill>
                  <a:srgbClr val="FFFFFF"/>
                </a:solidFill>
              </a:defRPr>
            </a:lvl1pPr>
          </a:lstStyle>
          <a:p>
            <a:endParaRPr lang="en-US"/>
          </a:p>
        </p:txBody>
      </p:sp>
      <p:pic>
        <p:nvPicPr>
          <p:cNvPr id="6" name="Picture 5">
            <a:extLst>
              <a:ext uri="{FF2B5EF4-FFF2-40B4-BE49-F238E27FC236}">
                <a16:creationId xmlns:a16="http://schemas.microsoft.com/office/drawing/2014/main" id="{C1CF21EF-D585-445B-B142-10D5A62FE476}"/>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3664323" y="-2332037"/>
            <a:ext cx="1708722" cy="878541"/>
          </a:xfrm>
          <a:prstGeom prst="rect">
            <a:avLst/>
          </a:prstGeom>
        </p:spPr>
      </p:pic>
      <p:pic>
        <p:nvPicPr>
          <p:cNvPr id="12" name="Graphic 11">
            <a:extLst>
              <a:ext uri="{FF2B5EF4-FFF2-40B4-BE49-F238E27FC236}">
                <a16:creationId xmlns:a16="http://schemas.microsoft.com/office/drawing/2014/main" id="{8F92EFA3-3136-41DA-87D5-B2C0AF3B3BAF}"/>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rot="19683662">
            <a:off x="8940647" y="2992386"/>
            <a:ext cx="4560439" cy="4400824"/>
          </a:xfrm>
          <a:prstGeom prst="rect">
            <a:avLst/>
          </a:prstGeom>
        </p:spPr>
      </p:pic>
      <p:pic>
        <p:nvPicPr>
          <p:cNvPr id="13" name="Graphic 12">
            <a:extLst>
              <a:ext uri="{FF2B5EF4-FFF2-40B4-BE49-F238E27FC236}">
                <a16:creationId xmlns:a16="http://schemas.microsoft.com/office/drawing/2014/main" id="{3CC57717-C98F-4247-A6EF-FA79B544AD8C}"/>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8052582" y="5523516"/>
            <a:ext cx="1905000" cy="1838325"/>
          </a:xfrm>
          <a:prstGeom prst="rect">
            <a:avLst/>
          </a:prstGeom>
        </p:spPr>
      </p:pic>
    </p:spTree>
    <p:extLst>
      <p:ext uri="{BB962C8B-B14F-4D97-AF65-F5344CB8AC3E}">
        <p14:creationId xmlns:p14="http://schemas.microsoft.com/office/powerpoint/2010/main" val="158169157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2_Two Content Left Bgnd_Grey">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07C7F04-CBBF-4B7D-9A07-A979562A8D05}"/>
              </a:ext>
            </a:extLst>
          </p:cNvPr>
          <p:cNvSpPr/>
          <p:nvPr userDrawn="1"/>
        </p:nvSpPr>
        <p:spPr>
          <a:xfrm>
            <a:off x="0" y="0"/>
            <a:ext cx="6096000" cy="6858000"/>
          </a:xfrm>
          <a:prstGeom prst="rect">
            <a:avLst/>
          </a:prstGeom>
          <a:solidFill>
            <a:srgbClr val="73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Graphic 8">
            <a:extLst>
              <a:ext uri="{FF2B5EF4-FFF2-40B4-BE49-F238E27FC236}">
                <a16:creationId xmlns:a16="http://schemas.microsoft.com/office/drawing/2014/main" id="{D46C2070-3B55-4595-8647-C1998FB6474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8900000">
            <a:off x="4024903" y="1408783"/>
            <a:ext cx="10228683" cy="5645075"/>
          </a:xfrm>
          <a:prstGeom prst="rect">
            <a:avLst/>
          </a:prstGeom>
        </p:spPr>
      </p:pic>
      <p:sp>
        <p:nvSpPr>
          <p:cNvPr id="2" name="Title 1">
            <a:extLst>
              <a:ext uri="{FF2B5EF4-FFF2-40B4-BE49-F238E27FC236}">
                <a16:creationId xmlns:a16="http://schemas.microsoft.com/office/drawing/2014/main" id="{B0CDFB9E-095C-0A4E-8ECE-335426E805BE}"/>
              </a:ext>
            </a:extLst>
          </p:cNvPr>
          <p:cNvSpPr>
            <a:spLocks noGrp="1"/>
          </p:cNvSpPr>
          <p:nvPr>
            <p:ph type="title"/>
          </p:nvPr>
        </p:nvSpPr>
        <p:spPr>
          <a:xfrm>
            <a:off x="257907" y="191478"/>
            <a:ext cx="5761893" cy="914400"/>
          </a:xfrm>
        </p:spPr>
        <p:txBody>
          <a:bodyPr/>
          <a:lstStyle>
            <a:lvl1pPr>
              <a:defRPr>
                <a:solidFill>
                  <a:srgbClr val="FFFFFF"/>
                </a:solidFill>
              </a:defRPr>
            </a:lvl1pPr>
          </a:lstStyle>
          <a:p>
            <a:r>
              <a:rPr lang="en-US"/>
              <a:t>Click to edit Master title</a:t>
            </a:r>
          </a:p>
        </p:txBody>
      </p:sp>
      <p:sp>
        <p:nvSpPr>
          <p:cNvPr id="3" name="Content Placeholder 2">
            <a:extLst>
              <a:ext uri="{FF2B5EF4-FFF2-40B4-BE49-F238E27FC236}">
                <a16:creationId xmlns:a16="http://schemas.microsoft.com/office/drawing/2014/main" id="{294A48B7-68F1-9943-AF6A-D8DE43F67ED1}"/>
              </a:ext>
            </a:extLst>
          </p:cNvPr>
          <p:cNvSpPr>
            <a:spLocks noGrp="1"/>
          </p:cNvSpPr>
          <p:nvPr>
            <p:ph sz="half" idx="1"/>
          </p:nvPr>
        </p:nvSpPr>
        <p:spPr>
          <a:xfrm>
            <a:off x="257907" y="1254368"/>
            <a:ext cx="5761893" cy="5412154"/>
          </a:xfr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Picture Placeholder 9">
            <a:extLst>
              <a:ext uri="{FF2B5EF4-FFF2-40B4-BE49-F238E27FC236}">
                <a16:creationId xmlns:a16="http://schemas.microsoft.com/office/drawing/2014/main" id="{6FF27A96-C5D1-4DEA-B422-04B00DC49389}"/>
              </a:ext>
            </a:extLst>
          </p:cNvPr>
          <p:cNvSpPr>
            <a:spLocks noGrp="1"/>
          </p:cNvSpPr>
          <p:nvPr>
            <p:ph type="pic" sz="quarter" idx="10"/>
          </p:nvPr>
        </p:nvSpPr>
        <p:spPr>
          <a:xfrm>
            <a:off x="6096000" y="0"/>
            <a:ext cx="6096000" cy="6858000"/>
          </a:xfrm>
        </p:spPr>
        <p:txBody>
          <a:bodyPr/>
          <a:lstStyle>
            <a:lvl1pPr>
              <a:defRPr>
                <a:solidFill>
                  <a:srgbClr val="FFFFFF"/>
                </a:solidFill>
              </a:defRPr>
            </a:lvl1pPr>
          </a:lstStyle>
          <a:p>
            <a:endParaRPr lang="en-US"/>
          </a:p>
        </p:txBody>
      </p:sp>
      <p:pic>
        <p:nvPicPr>
          <p:cNvPr id="6" name="Picture 5">
            <a:extLst>
              <a:ext uri="{FF2B5EF4-FFF2-40B4-BE49-F238E27FC236}">
                <a16:creationId xmlns:a16="http://schemas.microsoft.com/office/drawing/2014/main" id="{C1CF21EF-D585-445B-B142-10D5A62FE476}"/>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3664323" y="-2332037"/>
            <a:ext cx="1708722" cy="878541"/>
          </a:xfrm>
          <a:prstGeom prst="rect">
            <a:avLst/>
          </a:prstGeom>
        </p:spPr>
      </p:pic>
      <p:pic>
        <p:nvPicPr>
          <p:cNvPr id="12" name="Graphic 11">
            <a:extLst>
              <a:ext uri="{FF2B5EF4-FFF2-40B4-BE49-F238E27FC236}">
                <a16:creationId xmlns:a16="http://schemas.microsoft.com/office/drawing/2014/main" id="{8F92EFA3-3136-41DA-87D5-B2C0AF3B3BAF}"/>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rot="19683662">
            <a:off x="8940647" y="2992386"/>
            <a:ext cx="4560439" cy="4400824"/>
          </a:xfrm>
          <a:prstGeom prst="rect">
            <a:avLst/>
          </a:prstGeom>
        </p:spPr>
      </p:pic>
      <p:pic>
        <p:nvPicPr>
          <p:cNvPr id="13" name="Graphic 12">
            <a:extLst>
              <a:ext uri="{FF2B5EF4-FFF2-40B4-BE49-F238E27FC236}">
                <a16:creationId xmlns:a16="http://schemas.microsoft.com/office/drawing/2014/main" id="{3CC57717-C98F-4247-A6EF-FA79B544AD8C}"/>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8052582" y="5523516"/>
            <a:ext cx="1905000" cy="1838325"/>
          </a:xfrm>
          <a:prstGeom prst="rect">
            <a:avLst/>
          </a:prstGeom>
        </p:spPr>
      </p:pic>
    </p:spTree>
    <p:extLst>
      <p:ext uri="{BB962C8B-B14F-4D97-AF65-F5344CB8AC3E}">
        <p14:creationId xmlns:p14="http://schemas.microsoft.com/office/powerpoint/2010/main" val="2148650513"/>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3_Two Content Right Bgnd_Grey">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07C7F04-CBBF-4B7D-9A07-A979562A8D05}"/>
              </a:ext>
            </a:extLst>
          </p:cNvPr>
          <p:cNvSpPr/>
          <p:nvPr userDrawn="1"/>
        </p:nvSpPr>
        <p:spPr>
          <a:xfrm>
            <a:off x="5856941" y="0"/>
            <a:ext cx="6335059" cy="6858000"/>
          </a:xfrm>
          <a:prstGeom prst="rect">
            <a:avLst/>
          </a:prstGeom>
          <a:solidFill>
            <a:srgbClr val="73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0CDFB9E-095C-0A4E-8ECE-335426E805BE}"/>
              </a:ext>
            </a:extLst>
          </p:cNvPr>
          <p:cNvSpPr>
            <a:spLocks noGrp="1"/>
          </p:cNvSpPr>
          <p:nvPr>
            <p:ph type="title"/>
          </p:nvPr>
        </p:nvSpPr>
        <p:spPr>
          <a:xfrm>
            <a:off x="6353907" y="191478"/>
            <a:ext cx="5761893" cy="914400"/>
          </a:xfrm>
        </p:spPr>
        <p:txBody>
          <a:bodyPr/>
          <a:lstStyle>
            <a:lvl1pPr>
              <a:defRPr>
                <a:solidFill>
                  <a:srgbClr val="FFFFFF"/>
                </a:solidFill>
              </a:defRPr>
            </a:lvl1pPr>
          </a:lstStyle>
          <a:p>
            <a:r>
              <a:rPr lang="en-US"/>
              <a:t>Click to edit Master title</a:t>
            </a:r>
          </a:p>
        </p:txBody>
      </p:sp>
      <p:sp>
        <p:nvSpPr>
          <p:cNvPr id="3" name="Content Placeholder 2">
            <a:extLst>
              <a:ext uri="{FF2B5EF4-FFF2-40B4-BE49-F238E27FC236}">
                <a16:creationId xmlns:a16="http://schemas.microsoft.com/office/drawing/2014/main" id="{294A48B7-68F1-9943-AF6A-D8DE43F67ED1}"/>
              </a:ext>
            </a:extLst>
          </p:cNvPr>
          <p:cNvSpPr>
            <a:spLocks noGrp="1"/>
          </p:cNvSpPr>
          <p:nvPr>
            <p:ph sz="half" idx="1"/>
          </p:nvPr>
        </p:nvSpPr>
        <p:spPr>
          <a:xfrm>
            <a:off x="6353907" y="1254368"/>
            <a:ext cx="5761893" cy="5412154"/>
          </a:xfr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Picture Placeholder 9">
            <a:extLst>
              <a:ext uri="{FF2B5EF4-FFF2-40B4-BE49-F238E27FC236}">
                <a16:creationId xmlns:a16="http://schemas.microsoft.com/office/drawing/2014/main" id="{6FF27A96-C5D1-4DEA-B422-04B00DC49389}"/>
              </a:ext>
            </a:extLst>
          </p:cNvPr>
          <p:cNvSpPr>
            <a:spLocks noGrp="1"/>
          </p:cNvSpPr>
          <p:nvPr>
            <p:ph type="pic" sz="quarter" idx="10"/>
          </p:nvPr>
        </p:nvSpPr>
        <p:spPr>
          <a:xfrm>
            <a:off x="0" y="0"/>
            <a:ext cx="6096000" cy="6858000"/>
          </a:xfrm>
        </p:spPr>
        <p:txBody>
          <a:bodyPr/>
          <a:lstStyle>
            <a:lvl1pPr>
              <a:defRPr>
                <a:solidFill>
                  <a:srgbClr val="265275"/>
                </a:solidFill>
              </a:defRPr>
            </a:lvl1pPr>
          </a:lstStyle>
          <a:p>
            <a:endParaRPr lang="en-US"/>
          </a:p>
        </p:txBody>
      </p:sp>
      <p:pic>
        <p:nvPicPr>
          <p:cNvPr id="6" name="Picture 5">
            <a:extLst>
              <a:ext uri="{FF2B5EF4-FFF2-40B4-BE49-F238E27FC236}">
                <a16:creationId xmlns:a16="http://schemas.microsoft.com/office/drawing/2014/main" id="{C1CF21EF-D585-445B-B142-10D5A62FE47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664323" y="-2332037"/>
            <a:ext cx="1708722" cy="878541"/>
          </a:xfrm>
          <a:prstGeom prst="rect">
            <a:avLst/>
          </a:prstGeom>
        </p:spPr>
      </p:pic>
      <p:pic>
        <p:nvPicPr>
          <p:cNvPr id="12" name="Graphic 11">
            <a:extLst>
              <a:ext uri="{FF2B5EF4-FFF2-40B4-BE49-F238E27FC236}">
                <a16:creationId xmlns:a16="http://schemas.microsoft.com/office/drawing/2014/main" id="{8F92EFA3-3136-41DA-87D5-B2C0AF3B3BAF}"/>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19683662">
            <a:off x="8955786" y="2992386"/>
            <a:ext cx="4560439" cy="4400824"/>
          </a:xfrm>
          <a:prstGeom prst="rect">
            <a:avLst/>
          </a:prstGeom>
        </p:spPr>
      </p:pic>
      <p:pic>
        <p:nvPicPr>
          <p:cNvPr id="13" name="Graphic 12">
            <a:extLst>
              <a:ext uri="{FF2B5EF4-FFF2-40B4-BE49-F238E27FC236}">
                <a16:creationId xmlns:a16="http://schemas.microsoft.com/office/drawing/2014/main" id="{3CC57717-C98F-4247-A6EF-FA79B544AD8C}"/>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8067721" y="5523516"/>
            <a:ext cx="1905000" cy="1838325"/>
          </a:xfrm>
          <a:prstGeom prst="rect">
            <a:avLst/>
          </a:prstGeom>
        </p:spPr>
      </p:pic>
    </p:spTree>
    <p:extLst>
      <p:ext uri="{BB962C8B-B14F-4D97-AF65-F5344CB8AC3E}">
        <p14:creationId xmlns:p14="http://schemas.microsoft.com/office/powerpoint/2010/main" val="1969661021"/>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27904993"/>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4F78F57-40D8-471D-9FA2-A9C098C1F449}"/>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8688B83A-4289-48E3-926C-B4EFE3154080}"/>
              </a:ext>
            </a:extLst>
          </p:cNvPr>
          <p:cNvSpPr txBox="1"/>
          <p:nvPr userDrawn="1"/>
        </p:nvSpPr>
        <p:spPr>
          <a:xfrm>
            <a:off x="10759108" y="6558800"/>
            <a:ext cx="1386853" cy="215444"/>
          </a:xfrm>
          <a:prstGeom prst="rect">
            <a:avLst/>
          </a:prstGeom>
          <a:noFill/>
        </p:spPr>
        <p:txBody>
          <a:bodyPr wrap="square" rtlCol="0">
            <a:spAutoFit/>
          </a:bodyPr>
          <a:lstStyle/>
          <a:p>
            <a:r>
              <a:rPr lang="en-US" sz="800" kern="1200">
                <a:solidFill>
                  <a:schemeClr val="bg1">
                    <a:lumMod val="50000"/>
                  </a:schemeClr>
                </a:solidFill>
                <a:effectLst/>
                <a:latin typeface="Segoe UI Semilight" panose="020B0402040204020203" pitchFamily="34" charset="0"/>
                <a:ea typeface="+mn-ea"/>
                <a:cs typeface="Segoe UI Semilight" panose="020B0402040204020203" pitchFamily="34" charset="0"/>
              </a:rPr>
              <a:t>Quest Talent Program</a:t>
            </a:r>
          </a:p>
        </p:txBody>
      </p:sp>
      <p:sp>
        <p:nvSpPr>
          <p:cNvPr id="4" name="TextBox 3">
            <a:extLst>
              <a:ext uri="{FF2B5EF4-FFF2-40B4-BE49-F238E27FC236}">
                <a16:creationId xmlns:a16="http://schemas.microsoft.com/office/drawing/2014/main" id="{4663ED4E-6B94-4CE3-BD9B-4211C2F6A065}"/>
              </a:ext>
            </a:extLst>
          </p:cNvPr>
          <p:cNvSpPr txBox="1"/>
          <p:nvPr userDrawn="1"/>
        </p:nvSpPr>
        <p:spPr>
          <a:xfrm>
            <a:off x="5366373" y="6558800"/>
            <a:ext cx="1488557" cy="215444"/>
          </a:xfrm>
          <a:prstGeom prst="rect">
            <a:avLst/>
          </a:prstGeom>
          <a:noFill/>
        </p:spPr>
        <p:txBody>
          <a:bodyPr wrap="square" rtlCol="0">
            <a:spAutoFit/>
          </a:bodyPr>
          <a:lstStyle/>
          <a:p>
            <a:r>
              <a:rPr lang="en-US" sz="800" kern="1200">
                <a:solidFill>
                  <a:schemeClr val="bg1">
                    <a:lumMod val="50000"/>
                  </a:schemeClr>
                </a:solidFill>
                <a:effectLst/>
                <a:latin typeface="Segoe UI Semilight" panose="020B0402040204020203" pitchFamily="34" charset="0"/>
                <a:ea typeface="+mn-ea"/>
                <a:cs typeface="Segoe UI Semilight" panose="020B0402040204020203" pitchFamily="34" charset="0"/>
              </a:rPr>
              <a:t>Microsoft Confidential</a:t>
            </a:r>
          </a:p>
        </p:txBody>
      </p:sp>
      <p:sp>
        <p:nvSpPr>
          <p:cNvPr id="5" name="TextBox 4">
            <a:extLst>
              <a:ext uri="{FF2B5EF4-FFF2-40B4-BE49-F238E27FC236}">
                <a16:creationId xmlns:a16="http://schemas.microsoft.com/office/drawing/2014/main" id="{55F64A65-485E-43D6-9AFA-53A9A47F66D2}"/>
              </a:ext>
            </a:extLst>
          </p:cNvPr>
          <p:cNvSpPr txBox="1"/>
          <p:nvPr userDrawn="1"/>
        </p:nvSpPr>
        <p:spPr>
          <a:xfrm>
            <a:off x="176555" y="6558800"/>
            <a:ext cx="1386853" cy="215444"/>
          </a:xfrm>
          <a:prstGeom prst="rect">
            <a:avLst/>
          </a:prstGeom>
          <a:noFill/>
        </p:spPr>
        <p:txBody>
          <a:bodyPr wrap="square" rtlCol="0">
            <a:spAutoFit/>
          </a:bodyPr>
          <a:lstStyle/>
          <a:p>
            <a:r>
              <a:rPr lang="en-US" sz="800" kern="1200">
                <a:solidFill>
                  <a:schemeClr val="bg1">
                    <a:lumMod val="50000"/>
                  </a:schemeClr>
                </a:solidFill>
                <a:effectLst/>
                <a:latin typeface="Segoe UI Semilight" panose="020B0402040204020203" pitchFamily="34" charset="0"/>
                <a:ea typeface="+mn-ea"/>
                <a:cs typeface="Segoe UI Semilight" panose="020B0402040204020203" pitchFamily="34" charset="0"/>
              </a:rPr>
              <a:t>Microsoft Solutions</a:t>
            </a:r>
          </a:p>
        </p:txBody>
      </p:sp>
    </p:spTree>
    <p:extLst>
      <p:ext uri="{BB962C8B-B14F-4D97-AF65-F5344CB8AC3E}">
        <p14:creationId xmlns:p14="http://schemas.microsoft.com/office/powerpoint/2010/main" val="16210425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wiith photo_white text">
    <p:bg>
      <p:bgPr>
        <a:solidFill>
          <a:schemeClr val="tx1"/>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5CABEB00-37BF-4211-9146-0642BA4CE372}"/>
              </a:ext>
            </a:extLst>
          </p:cNvPr>
          <p:cNvGrpSpPr/>
          <p:nvPr userDrawn="1"/>
        </p:nvGrpSpPr>
        <p:grpSpPr>
          <a:xfrm>
            <a:off x="-1" y="-2"/>
            <a:ext cx="12192001" cy="6858003"/>
            <a:chOff x="-1" y="-1"/>
            <a:chExt cx="10780074" cy="6062934"/>
          </a:xfrm>
        </p:grpSpPr>
        <p:pic>
          <p:nvPicPr>
            <p:cNvPr id="5" name="Picture 4" descr="A group of people performing on a counter&#10;&#10;Description automatically generated">
              <a:extLst>
                <a:ext uri="{FF2B5EF4-FFF2-40B4-BE49-F238E27FC236}">
                  <a16:creationId xmlns:a16="http://schemas.microsoft.com/office/drawing/2014/main" id="{A1EFD057-06F7-43B6-ACAE-E3DB5490648A}"/>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151" r="-42464"/>
            <a:stretch/>
          </p:blipFill>
          <p:spPr>
            <a:xfrm flipH="1">
              <a:off x="-1" y="-1"/>
              <a:ext cx="10780074" cy="6062934"/>
            </a:xfrm>
            <a:prstGeom prst="rect">
              <a:avLst/>
            </a:prstGeom>
          </p:spPr>
        </p:pic>
        <p:sp>
          <p:nvSpPr>
            <p:cNvPr id="4" name="Rectangle 3">
              <a:extLst>
                <a:ext uri="{FF2B5EF4-FFF2-40B4-BE49-F238E27FC236}">
                  <a16:creationId xmlns:a16="http://schemas.microsoft.com/office/drawing/2014/main" id="{0BA88E50-1755-4FFF-9C72-CE3C448E994B}"/>
                </a:ext>
              </a:extLst>
            </p:cNvPr>
            <p:cNvSpPr/>
            <p:nvPr userDrawn="1"/>
          </p:nvSpPr>
          <p:spPr bwMode="auto">
            <a:xfrm>
              <a:off x="3135127" y="16630"/>
              <a:ext cx="1765669" cy="6046303"/>
            </a:xfrm>
            <a:prstGeom prst="rect">
              <a:avLst/>
            </a:prstGeom>
            <a:gradFill flip="none" rotWithShape="1">
              <a:gsLst>
                <a:gs pos="0">
                  <a:schemeClr val="tx1"/>
                </a:gs>
                <a:gs pos="100000">
                  <a:schemeClr val="tx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6" name="Parallelogram 5">
              <a:extLst>
                <a:ext uri="{FF2B5EF4-FFF2-40B4-BE49-F238E27FC236}">
                  <a16:creationId xmlns:a16="http://schemas.microsoft.com/office/drawing/2014/main" id="{717543D0-2CA8-420A-A6F7-236085063E73}"/>
                </a:ext>
              </a:extLst>
            </p:cNvPr>
            <p:cNvSpPr/>
            <p:nvPr userDrawn="1"/>
          </p:nvSpPr>
          <p:spPr bwMode="auto">
            <a:xfrm>
              <a:off x="293688" y="0"/>
              <a:ext cx="7448549" cy="2036913"/>
            </a:xfrm>
            <a:prstGeom prst="parallelogram">
              <a:avLst>
                <a:gd name="adj" fmla="val 171976"/>
              </a:avLst>
            </a:prstGeom>
            <a:solidFill>
              <a:srgbClr val="FFFFFF">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grpSp>
      <p:pic>
        <p:nvPicPr>
          <p:cNvPr id="10" name="MS logo gray - EMF" descr="Microsoft logo, gray text version">
            <a:extLst>
              <a:ext uri="{FF2B5EF4-FFF2-40B4-BE49-F238E27FC236}">
                <a16:creationId xmlns:a16="http://schemas.microsoft.com/office/drawing/2014/main" id="{FFB74A72-B2F3-41AD-86B7-617544A84C2F}"/>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
        <p:nvSpPr>
          <p:cNvPr id="11" name="Title 1">
            <a:extLst>
              <a:ext uri="{FF2B5EF4-FFF2-40B4-BE49-F238E27FC236}">
                <a16:creationId xmlns:a16="http://schemas.microsoft.com/office/drawing/2014/main" id="{5145F6D7-C696-4111-9D16-CE1611B93EFC}"/>
              </a:ext>
            </a:extLst>
          </p:cNvPr>
          <p:cNvSpPr>
            <a:spLocks noGrp="1"/>
          </p:cNvSpPr>
          <p:nvPr>
            <p:ph type="title" hasCustomPrompt="1"/>
          </p:nvPr>
        </p:nvSpPr>
        <p:spPr>
          <a:xfrm>
            <a:off x="553291" y="2425780"/>
            <a:ext cx="4272773" cy="1107996"/>
          </a:xfrm>
          <a:noFill/>
        </p:spPr>
        <p:txBody>
          <a:bodyPr wrap="square" lIns="0" tIns="0" rIns="0" bIns="0" anchor="b" anchorCtr="0">
            <a:spAutoFit/>
          </a:bodyPr>
          <a:lstStyle>
            <a:lvl1pPr>
              <a:defRPr sz="3529" spc="-50" baseline="0">
                <a:gradFill>
                  <a:gsLst>
                    <a:gs pos="21764">
                      <a:srgbClr val="1A1A1A"/>
                    </a:gs>
                    <a:gs pos="12500">
                      <a:srgbClr val="1A1A1A"/>
                    </a:gs>
                  </a:gsLst>
                  <a:lin ang="5400000" scaled="0"/>
                </a:gradFill>
                <a:latin typeface="+mj-lt"/>
                <a:cs typeface="Segoe UI" panose="020B0502040204020203" pitchFamily="34" charset="0"/>
              </a:defRPr>
            </a:lvl1pPr>
          </a:lstStyle>
          <a:p>
            <a:r>
              <a:rPr lang="en-US"/>
              <a:t>Event name or presentation title </a:t>
            </a:r>
          </a:p>
        </p:txBody>
      </p:sp>
      <p:sp>
        <p:nvSpPr>
          <p:cNvPr id="12" name="Text Placeholder 4">
            <a:extLst>
              <a:ext uri="{FF2B5EF4-FFF2-40B4-BE49-F238E27FC236}">
                <a16:creationId xmlns:a16="http://schemas.microsoft.com/office/drawing/2014/main" id="{DB9B3E40-FAA9-4A49-82CC-EF5157D2088C}"/>
              </a:ext>
            </a:extLst>
          </p:cNvPr>
          <p:cNvSpPr>
            <a:spLocks noGrp="1"/>
          </p:cNvSpPr>
          <p:nvPr>
            <p:ph type="body" sz="quarter" idx="12" hasCustomPrompt="1"/>
          </p:nvPr>
        </p:nvSpPr>
        <p:spPr>
          <a:xfrm>
            <a:off x="553290" y="3962401"/>
            <a:ext cx="4272773" cy="301770"/>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a:t>Speaker name or subtitle text</a:t>
            </a:r>
          </a:p>
        </p:txBody>
      </p:sp>
    </p:spTree>
    <p:custDataLst>
      <p:tags r:id="rId1"/>
    </p:custDataLst>
    <p:extLst>
      <p:ext uri="{BB962C8B-B14F-4D97-AF65-F5344CB8AC3E}">
        <p14:creationId xmlns:p14="http://schemas.microsoft.com/office/powerpoint/2010/main" val="10592750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B2497495-0637-405E-AE64-5CC7506D51F5}" type="datetime1">
              <a:rPr lang="en-US" smtClean="0"/>
              <a:t>11/30/2022</a:t>
            </a:fld>
            <a:endParaRPr lang="en-US"/>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p:txBody>
          <a:bodyPr/>
          <a:lstStyle/>
          <a:p>
            <a:endParaRPr lang="en-US"/>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2421466957"/>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7117864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90" y="3029995"/>
            <a:ext cx="9630389" cy="1793104"/>
          </a:xfrm>
          <a:noFill/>
        </p:spPr>
        <p:txBody>
          <a:bodyPr lIns="0" tIns="0" rIns="0" bIns="182880" anchor="b" anchorCtr="0"/>
          <a:lstStyle>
            <a:lvl1pPr>
              <a:defRPr sz="4705" strike="noStrike" spc="-49" baseline="0">
                <a:solidFill>
                  <a:schemeClr val="tx2"/>
                </a:solidFill>
              </a:defRPr>
            </a:lvl1pPr>
          </a:lstStyle>
          <a:p>
            <a:r>
              <a:rPr lang="en-US"/>
              <a:t>Microsoft Azure </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2" y="4847660"/>
            <a:ext cx="9602819" cy="745370"/>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pic>
        <p:nvPicPr>
          <p:cNvPr id="7" name="Picture 6">
            <a:extLst>
              <a:ext uri="{FF2B5EF4-FFF2-40B4-BE49-F238E27FC236}">
                <a16:creationId xmlns:a16="http://schemas.microsoft.com/office/drawing/2014/main" id="{7AD15E17-5FC9-4BCE-81F6-A7906928697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584200" y="585690"/>
            <a:ext cx="1366246" cy="292706"/>
          </a:xfrm>
          <a:prstGeom prst="rect">
            <a:avLst/>
          </a:prstGeom>
        </p:spPr>
      </p:pic>
    </p:spTree>
    <p:extLst>
      <p:ext uri="{BB962C8B-B14F-4D97-AF65-F5344CB8AC3E}">
        <p14:creationId xmlns:p14="http://schemas.microsoft.com/office/powerpoint/2010/main" val="30169066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accent3"/>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2" y="4847661"/>
            <a:ext cx="9609045"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2" y="3029995"/>
            <a:ext cx="963038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pic>
        <p:nvPicPr>
          <p:cNvPr id="7" name="MS logo white - EMF" descr="Microsoft logo white text version">
            <a:extLst>
              <a:ext uri="{FF2B5EF4-FFF2-40B4-BE49-F238E27FC236}">
                <a16:creationId xmlns:a16="http://schemas.microsoft.com/office/drawing/2014/main" id="{08540C2E-9B30-4C49-A830-87F736CCBD73}"/>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Tree>
    <p:extLst>
      <p:ext uri="{BB962C8B-B14F-4D97-AF65-F5344CB8AC3E}">
        <p14:creationId xmlns:p14="http://schemas.microsoft.com/office/powerpoint/2010/main" val="34717949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1_Title Slide 2">
    <p:bg>
      <p:bgPr>
        <a:solidFill>
          <a:schemeClr val="accent3"/>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673399" y="2973021"/>
            <a:ext cx="9630389" cy="659640"/>
          </a:xfrm>
          <a:noFill/>
        </p:spPr>
        <p:txBody>
          <a:bodyPr lIns="0" tIns="0" rIns="0" bIns="182880" anchor="t" anchorCtr="0"/>
          <a:lstStyle>
            <a:lvl1pPr>
              <a:defRPr sz="3600" strike="noStrike" spc="-49" baseline="0">
                <a:solidFill>
                  <a:schemeClr val="accent5"/>
                </a:solidFill>
              </a:defRPr>
            </a:lvl1pPr>
          </a:lstStyle>
          <a:p>
            <a:r>
              <a:rPr lang="en-US"/>
              <a:t>Microsoft 365 title or event name</a:t>
            </a:r>
          </a:p>
        </p:txBody>
      </p:sp>
      <p:pic>
        <p:nvPicPr>
          <p:cNvPr id="2" name="Graphic 1">
            <a:extLst>
              <a:ext uri="{FF2B5EF4-FFF2-40B4-BE49-F238E27FC236}">
                <a16:creationId xmlns:a16="http://schemas.microsoft.com/office/drawing/2014/main" id="{59E66590-2B5E-48E4-A027-5AACE577E53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791575" y="52387"/>
            <a:ext cx="3400425" cy="6753225"/>
          </a:xfrm>
          <a:prstGeom prst="rect">
            <a:avLst/>
          </a:prstGeom>
        </p:spPr>
      </p:pic>
    </p:spTree>
    <p:extLst>
      <p:ext uri="{BB962C8B-B14F-4D97-AF65-F5344CB8AC3E}">
        <p14:creationId xmlns:p14="http://schemas.microsoft.com/office/powerpoint/2010/main" val="2473285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8" name="Picture 7">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9" name="Rectangle 8">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13"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11" name="Rectangle 10">
            <a:extLst>
              <a:ext uri="{FF2B5EF4-FFF2-40B4-BE49-F238E27FC236}">
                <a16:creationId xmlns:a16="http://schemas.microsoft.com/office/drawing/2014/main" id="{13532A61-7338-495C-8787-A222781205FF}"/>
              </a:ext>
            </a:extLst>
          </p:cNvPr>
          <p:cNvSpPr/>
          <p:nvPr userDrawn="1"/>
        </p:nvSpPr>
        <p:spPr bwMode="auto">
          <a:xfrm>
            <a:off x="426425" y="212826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lvl="0" algn="ctr" defTabSz="914113"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3" y="4495237"/>
            <a:ext cx="6507352"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0"/>
            <a:ext cx="6564802" cy="1793104"/>
          </a:xfrm>
          <a:noFill/>
        </p:spPr>
        <p:txBody>
          <a:bodyPr lIns="0" tIns="0" rIns="0" bIns="182880" anchor="b" anchorCtr="0"/>
          <a:lstStyle>
            <a:lvl1pPr>
              <a:defRPr sz="4705" strike="noStrike" spc="-49" baseline="0">
                <a:solidFill>
                  <a:schemeClr val="bg1"/>
                </a:solidFill>
              </a:defRPr>
            </a:lvl1pPr>
          </a:lstStyle>
          <a:p>
            <a:r>
              <a:rPr lang="en-US"/>
              <a:t>Microsoft 365 title or event name</a:t>
            </a:r>
          </a:p>
        </p:txBody>
      </p:sp>
      <p:pic>
        <p:nvPicPr>
          <p:cNvPr id="12" name="Picture 11">
            <a:extLst>
              <a:ext uri="{FF2B5EF4-FFF2-40B4-BE49-F238E27FC236}">
                <a16:creationId xmlns:a16="http://schemas.microsoft.com/office/drawing/2014/main" id="{6147B7F7-3EAA-3540-BC65-00BDB110EAC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8682" y="472516"/>
            <a:ext cx="1335673" cy="190278"/>
          </a:xfrm>
          <a:prstGeom prst="rect">
            <a:avLst/>
          </a:prstGeom>
        </p:spPr>
      </p:pic>
    </p:spTree>
    <p:extLst>
      <p:ext uri="{BB962C8B-B14F-4D97-AF65-F5344CB8AC3E}">
        <p14:creationId xmlns:p14="http://schemas.microsoft.com/office/powerpoint/2010/main" val="11126704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5" name="Picture 4">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6" name="Rectangle 5">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13"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7" name="Rectangle 6">
            <a:extLst>
              <a:ext uri="{FF2B5EF4-FFF2-40B4-BE49-F238E27FC236}">
                <a16:creationId xmlns:a16="http://schemas.microsoft.com/office/drawing/2014/main" id="{13532A61-7338-495C-8787-A222781205FF}"/>
              </a:ext>
            </a:extLst>
          </p:cNvPr>
          <p:cNvSpPr/>
          <p:nvPr userDrawn="1"/>
        </p:nvSpPr>
        <p:spPr bwMode="auto">
          <a:xfrm>
            <a:off x="428682" y="2161468"/>
            <a:ext cx="7477989" cy="35862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lvl="0" algn="ctr" defTabSz="914113"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3" y="4495237"/>
            <a:ext cx="6507352" cy="724246"/>
          </a:xfrm>
        </p:spPr>
        <p:txBody>
          <a:bodyPr/>
          <a:lstStyle>
            <a:lvl1pPr>
              <a:defRPr sz="1765">
                <a:solidFill>
                  <a:schemeClr val="tx1"/>
                </a:solidFill>
              </a:defRPr>
            </a:lvl1pPr>
            <a:lvl2pPr>
              <a:defRPr sz="1765">
                <a:solidFill>
                  <a:schemeClr val="tx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0"/>
            <a:ext cx="6564802" cy="1793104"/>
          </a:xfrm>
          <a:noFill/>
        </p:spPr>
        <p:txBody>
          <a:bodyPr lIns="0" tIns="0" rIns="0" bIns="182880" anchor="b" anchorCtr="0"/>
          <a:lstStyle>
            <a:lvl1pPr>
              <a:defRPr sz="4705" strike="noStrike" spc="-49" baseline="0">
                <a:solidFill>
                  <a:schemeClr val="tx2"/>
                </a:solidFill>
              </a:defRPr>
            </a:lvl1pPr>
          </a:lstStyle>
          <a:p>
            <a:r>
              <a:rPr lang="en-US"/>
              <a:t>Microsoft 365 title or event name</a:t>
            </a:r>
          </a:p>
        </p:txBody>
      </p:sp>
      <p:pic>
        <p:nvPicPr>
          <p:cNvPr id="10" name="Picture 9">
            <a:extLst>
              <a:ext uri="{FF2B5EF4-FFF2-40B4-BE49-F238E27FC236}">
                <a16:creationId xmlns:a16="http://schemas.microsoft.com/office/drawing/2014/main" id="{6147B7F7-3EAA-3540-BC65-00BDB110EAC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8682" y="472516"/>
            <a:ext cx="1335673" cy="190278"/>
          </a:xfrm>
          <a:prstGeom prst="rect">
            <a:avLst/>
          </a:prstGeom>
        </p:spPr>
      </p:pic>
    </p:spTree>
    <p:extLst>
      <p:ext uri="{BB962C8B-B14F-4D97-AF65-F5344CB8AC3E}">
        <p14:creationId xmlns:p14="http://schemas.microsoft.com/office/powerpoint/2010/main" val="1531018877"/>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1168944"/>
            <a:ext cx="3618381" cy="899665"/>
          </a:xfrm>
        </p:spPr>
        <p:txBody>
          <a:bodyPr lIns="0" tIns="0" rIns="0" bIns="0"/>
          <a:lstStyle>
            <a:lvl1pPr>
              <a:defRPr sz="1765"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229843" y="1168944"/>
            <a:ext cx="3837818" cy="3786998"/>
          </a:xfrm>
        </p:spPr>
        <p:txBody>
          <a:bodyPr wrap="square" lIns="0" tIns="0" rIns="0" bIns="0">
            <a:noAutofit/>
          </a:bodyPr>
          <a:lstStyle>
            <a:lvl1pPr marL="0" indent="0" defTabSz="507336">
              <a:spcAft>
                <a:spcPts val="490"/>
              </a:spcAft>
              <a:buNone/>
              <a:defRPr sz="1765" spc="0" baseline="0">
                <a:solidFill>
                  <a:schemeClr val="tx2"/>
                </a:solidFill>
              </a:defRPr>
            </a:lvl1pPr>
            <a:lvl2pPr marL="224100" indent="0">
              <a:buNone/>
              <a:defRPr sz="1765"/>
            </a:lvl2pPr>
            <a:lvl3pPr marL="448198" indent="0">
              <a:buNone/>
              <a:defRPr sz="1765"/>
            </a:lvl3pPr>
            <a:lvl4pPr marL="672298" indent="0">
              <a:buNone/>
              <a:defRPr sz="1765"/>
            </a:lvl4pPr>
            <a:lvl5pPr marL="896397" indent="0">
              <a:buNone/>
              <a:defRPr sz="1765"/>
            </a:lvl5pPr>
          </a:lstStyle>
          <a:p>
            <a:pPr lvl="0"/>
            <a:r>
              <a:rPr lang="en-US"/>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993620372"/>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6" y="1922803"/>
            <a:ext cx="11306469" cy="603538"/>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98" indent="0">
              <a:buNone/>
              <a:defRPr/>
            </a:lvl3pPr>
            <a:lvl4pPr marL="672298" indent="0">
              <a:buNone/>
              <a:defRPr/>
            </a:lvl4pPr>
            <a:lvl5pPr marL="896397"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6" y="3151388"/>
            <a:ext cx="11306469" cy="443776"/>
          </a:xfr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chemeClr val="tx1"/>
                </a:solidFill>
              </a:defRPr>
            </a:lvl2pPr>
            <a:lvl3pPr marL="448198" indent="0">
              <a:buNone/>
              <a:defRPr/>
            </a:lvl3pPr>
            <a:lvl4pPr marL="672298" indent="0">
              <a:buNone/>
              <a:defRPr/>
            </a:lvl4pPr>
            <a:lvl5pPr marL="896397"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6" y="4352947"/>
            <a:ext cx="11306469" cy="331946"/>
          </a:xfrm>
        </p:spPr>
        <p:txBody>
          <a:bodyPr lIns="0" tIns="0" rIns="0" bIns="0"/>
          <a:lstStyle>
            <a:lvl1pPr marL="0" indent="0">
              <a:lnSpc>
                <a:spcPts val="1176"/>
              </a:lnSpc>
              <a:spcBef>
                <a:spcPts val="0"/>
              </a:spcBef>
              <a:buNone/>
              <a:defRPr sz="981" spc="0">
                <a:solidFill>
                  <a:schemeClr val="tx1"/>
                </a:solidFill>
              </a:defRPr>
            </a:lvl1pPr>
            <a:lvl2pPr marL="0" indent="0">
              <a:lnSpc>
                <a:spcPct val="100000"/>
              </a:lnSpc>
              <a:spcBef>
                <a:spcPts val="0"/>
              </a:spcBef>
              <a:buNone/>
              <a:defRPr sz="981" spc="0">
                <a:solidFill>
                  <a:schemeClr val="tx1"/>
                </a:solidFill>
              </a:defRPr>
            </a:lvl2pPr>
            <a:lvl3pPr marL="448198" indent="0">
              <a:buNone/>
              <a:defRPr/>
            </a:lvl3pPr>
            <a:lvl4pPr marL="672298"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432585020"/>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6" y="1922588"/>
            <a:ext cx="9384447" cy="603538"/>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100" indent="0">
              <a:buNone/>
              <a:defRPr/>
            </a:lvl2pPr>
            <a:lvl3pPr marL="448198" indent="0">
              <a:buNone/>
              <a:defRPr/>
            </a:lvl3pPr>
            <a:lvl4pPr marL="672298" indent="0">
              <a:buNone/>
              <a:defRPr/>
            </a:lvl4pPr>
            <a:lvl5pPr marL="896397"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6"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818450996"/>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itle Slide wiith photo_white text">
    <p:bg>
      <p:bgRef idx="1001">
        <a:schemeClr val="bg1"/>
      </p:bgRef>
    </p:bg>
    <p:spTree>
      <p:nvGrpSpPr>
        <p:cNvPr id="1" name=""/>
        <p:cNvGrpSpPr/>
        <p:nvPr/>
      </p:nvGrpSpPr>
      <p:grpSpPr>
        <a:xfrm>
          <a:off x="0" y="0"/>
          <a:ext cx="0" cy="0"/>
          <a:chOff x="0" y="0"/>
          <a:chExt cx="0" cy="0"/>
        </a:xfrm>
      </p:grpSpPr>
      <p:pic>
        <p:nvPicPr>
          <p:cNvPr id="7" name="Picture 6" descr="A person sitting on a table&#10;&#10;Description automatically generated">
            <a:extLst>
              <a:ext uri="{FF2B5EF4-FFF2-40B4-BE49-F238E27FC236}">
                <a16:creationId xmlns:a16="http://schemas.microsoft.com/office/drawing/2014/main" id="{E733F19E-C4D6-4DDC-A4DA-A4D28607F5C5}"/>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flipH="1">
            <a:off x="-1" y="0"/>
            <a:ext cx="12192001" cy="6858000"/>
          </a:xfrm>
          <a:prstGeom prst="rect">
            <a:avLst/>
          </a:prstGeom>
        </p:spPr>
      </p:pic>
      <p:pic>
        <p:nvPicPr>
          <p:cNvPr id="10" name="MS logo gray - EMF" descr="Microsoft logo, gray text version">
            <a:extLst>
              <a:ext uri="{FF2B5EF4-FFF2-40B4-BE49-F238E27FC236}">
                <a16:creationId xmlns:a16="http://schemas.microsoft.com/office/drawing/2014/main" id="{FFB74A72-B2F3-41AD-86B7-617544A84C2F}"/>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
        <p:nvSpPr>
          <p:cNvPr id="11" name="Title 1">
            <a:extLst>
              <a:ext uri="{FF2B5EF4-FFF2-40B4-BE49-F238E27FC236}">
                <a16:creationId xmlns:a16="http://schemas.microsoft.com/office/drawing/2014/main" id="{5145F6D7-C696-4111-9D16-CE1611B93EFC}"/>
              </a:ext>
            </a:extLst>
          </p:cNvPr>
          <p:cNvSpPr>
            <a:spLocks noGrp="1"/>
          </p:cNvSpPr>
          <p:nvPr>
            <p:ph type="title" hasCustomPrompt="1"/>
          </p:nvPr>
        </p:nvSpPr>
        <p:spPr>
          <a:xfrm>
            <a:off x="553290" y="2425780"/>
            <a:ext cx="5083629" cy="1107996"/>
          </a:xfrm>
          <a:noFill/>
        </p:spPr>
        <p:txBody>
          <a:bodyPr wrap="square" lIns="0" tIns="0" rIns="0" bIns="0" anchor="b" anchorCtr="0">
            <a:spAutoFit/>
          </a:bodyPr>
          <a:lstStyle>
            <a:lvl1pPr>
              <a:defRPr sz="3529" spc="-50" baseline="0">
                <a:gradFill>
                  <a:gsLst>
                    <a:gs pos="21764">
                      <a:srgbClr val="1A1A1A"/>
                    </a:gs>
                    <a:gs pos="12500">
                      <a:srgbClr val="1A1A1A"/>
                    </a:gs>
                  </a:gsLst>
                  <a:lin ang="5400000" scaled="0"/>
                </a:gradFill>
                <a:latin typeface="+mj-lt"/>
                <a:cs typeface="Segoe UI" panose="020B0502040204020203" pitchFamily="34" charset="0"/>
              </a:defRPr>
            </a:lvl1pPr>
          </a:lstStyle>
          <a:p>
            <a:r>
              <a:rPr lang="en-US"/>
              <a:t>Event name or presentation title </a:t>
            </a:r>
          </a:p>
        </p:txBody>
      </p:sp>
      <p:sp>
        <p:nvSpPr>
          <p:cNvPr id="12" name="Text Placeholder 4">
            <a:extLst>
              <a:ext uri="{FF2B5EF4-FFF2-40B4-BE49-F238E27FC236}">
                <a16:creationId xmlns:a16="http://schemas.microsoft.com/office/drawing/2014/main" id="{DB9B3E40-FAA9-4A49-82CC-EF5157D2088C}"/>
              </a:ext>
            </a:extLst>
          </p:cNvPr>
          <p:cNvSpPr>
            <a:spLocks noGrp="1"/>
          </p:cNvSpPr>
          <p:nvPr>
            <p:ph type="body" sz="quarter" idx="12" hasCustomPrompt="1"/>
          </p:nvPr>
        </p:nvSpPr>
        <p:spPr>
          <a:xfrm>
            <a:off x="553289"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a:t>Speaker name or subtitle text</a:t>
            </a:r>
          </a:p>
        </p:txBody>
      </p:sp>
    </p:spTree>
    <p:custDataLst>
      <p:tags r:id="rId1"/>
    </p:custDataLst>
    <p:extLst>
      <p:ext uri="{BB962C8B-B14F-4D97-AF65-F5344CB8AC3E}">
        <p14:creationId xmlns:p14="http://schemas.microsoft.com/office/powerpoint/2010/main" val="41692442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6" y="2363624"/>
            <a:ext cx="3618381" cy="2483629"/>
          </a:xfr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2" y="2363624"/>
            <a:ext cx="3618381" cy="2483629"/>
          </a:xfr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938597543"/>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64958" y="1599725"/>
            <a:ext cx="3609417" cy="3099393"/>
          </a:xfrm>
          <a:blipFill>
            <a:blip r:embed="rId2"/>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6" y="4927922"/>
            <a:ext cx="3618381" cy="1201226"/>
          </a:xfr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2"/>
            <a:ext cx="3618381" cy="1201226"/>
          </a:xfr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00039" y="1599725"/>
            <a:ext cx="3609417" cy="3099393"/>
          </a:xfrm>
          <a:blipFill>
            <a:blip r:embed="rId3"/>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144084" y="1599722"/>
            <a:ext cx="3609417" cy="3099394"/>
          </a:xfrm>
          <a:blipFill>
            <a:blip r:embed="rId4"/>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2" y="4927922"/>
            <a:ext cx="3618381" cy="1201226"/>
          </a:xfr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2" name="Footer Placeholder 14">
            <a:extLst>
              <a:ext uri="{FF2B5EF4-FFF2-40B4-BE49-F238E27FC236}">
                <a16:creationId xmlns:a16="http://schemas.microsoft.com/office/drawing/2014/main" id="{CA59C6B7-B917-1840-9DE3-C346678711AC}"/>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049061189"/>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6" y="2158887"/>
            <a:ext cx="1693247" cy="895855"/>
          </a:xfrm>
        </p:spPr>
        <p:txBody>
          <a:bodyPr>
            <a:noAutofit/>
          </a:bodyPr>
          <a:lstStyle>
            <a:lvl1pPr marL="0" indent="0">
              <a:buNone/>
              <a:defRPr sz="1961"/>
            </a:lvl1pPr>
          </a:lstStyle>
          <a:p>
            <a:pPr lvl="0"/>
            <a:r>
              <a:rPr lang="en-US"/>
              <a:t>Picture</a:t>
            </a: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6" y="3167819"/>
            <a:ext cx="1693247" cy="2817053"/>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378328" y="3167818"/>
            <a:ext cx="1693247" cy="280339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00663" y="3167818"/>
            <a:ext cx="1693247" cy="280339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222995" y="3167818"/>
            <a:ext cx="1693247" cy="280339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145329" y="3167818"/>
            <a:ext cx="1693247" cy="280339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067660" y="3167818"/>
            <a:ext cx="1693247" cy="280339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378328" y="2158887"/>
            <a:ext cx="1693247" cy="895855"/>
          </a:xfrm>
        </p:spPr>
        <p:txBody>
          <a:bodyPr>
            <a:noAutofit/>
          </a:bodyPr>
          <a:lstStyle>
            <a:lvl1pPr marL="0" indent="0">
              <a:buNone/>
              <a:defRPr sz="1961"/>
            </a:lvl1pPr>
          </a:lstStyle>
          <a:p>
            <a:pPr lvl="0"/>
            <a:r>
              <a:rPr lang="en-US"/>
              <a:t>Picture</a:t>
            </a:r>
          </a:p>
        </p:txBody>
      </p:sp>
      <p:sp>
        <p:nvSpPr>
          <p:cNvPr id="26" name="Content Placeholder 15"/>
          <p:cNvSpPr>
            <a:spLocks noGrp="1"/>
          </p:cNvSpPr>
          <p:nvPr>
            <p:ph sz="quarter" idx="27" hasCustomPrompt="1"/>
          </p:nvPr>
        </p:nvSpPr>
        <p:spPr>
          <a:xfrm>
            <a:off x="4300663" y="2158887"/>
            <a:ext cx="1693247" cy="895855"/>
          </a:xfrm>
        </p:spPr>
        <p:txBody>
          <a:bodyPr>
            <a:noAutofit/>
          </a:bodyPr>
          <a:lstStyle>
            <a:lvl1pPr marL="0" indent="0">
              <a:buNone/>
              <a:defRPr sz="1961"/>
            </a:lvl1pPr>
          </a:lstStyle>
          <a:p>
            <a:pPr lvl="0"/>
            <a:r>
              <a:rPr lang="en-US"/>
              <a:t>Picture</a:t>
            </a:r>
          </a:p>
        </p:txBody>
      </p:sp>
      <p:sp>
        <p:nvSpPr>
          <p:cNvPr id="27" name="Content Placeholder 15"/>
          <p:cNvSpPr>
            <a:spLocks noGrp="1"/>
          </p:cNvSpPr>
          <p:nvPr>
            <p:ph sz="quarter" idx="28" hasCustomPrompt="1"/>
          </p:nvPr>
        </p:nvSpPr>
        <p:spPr>
          <a:xfrm>
            <a:off x="6222995" y="2158887"/>
            <a:ext cx="1693247" cy="895855"/>
          </a:xfrm>
        </p:spPr>
        <p:txBody>
          <a:bodyPr>
            <a:noAutofit/>
          </a:bodyPr>
          <a:lstStyle>
            <a:lvl1pPr marL="0" indent="0">
              <a:buNone/>
              <a:defRPr sz="1961"/>
            </a:lvl1pPr>
          </a:lstStyle>
          <a:p>
            <a:pPr lvl="0"/>
            <a:r>
              <a:rPr lang="en-US"/>
              <a:t>Picture</a:t>
            </a:r>
          </a:p>
        </p:txBody>
      </p:sp>
      <p:sp>
        <p:nvSpPr>
          <p:cNvPr id="28" name="Content Placeholder 15"/>
          <p:cNvSpPr>
            <a:spLocks noGrp="1"/>
          </p:cNvSpPr>
          <p:nvPr>
            <p:ph sz="quarter" idx="29" hasCustomPrompt="1"/>
          </p:nvPr>
        </p:nvSpPr>
        <p:spPr>
          <a:xfrm>
            <a:off x="8145329" y="2158887"/>
            <a:ext cx="1693247" cy="895855"/>
          </a:xfrm>
        </p:spPr>
        <p:txBody>
          <a:bodyPr>
            <a:noAutofit/>
          </a:bodyPr>
          <a:lstStyle>
            <a:lvl1pPr marL="0" indent="0">
              <a:buNone/>
              <a:defRPr sz="1961"/>
            </a:lvl1pPr>
          </a:lstStyle>
          <a:p>
            <a:pPr lvl="0"/>
            <a:r>
              <a:rPr lang="en-US"/>
              <a:t>Picture</a:t>
            </a:r>
          </a:p>
        </p:txBody>
      </p:sp>
      <p:sp>
        <p:nvSpPr>
          <p:cNvPr id="29" name="Content Placeholder 15"/>
          <p:cNvSpPr>
            <a:spLocks noGrp="1"/>
          </p:cNvSpPr>
          <p:nvPr>
            <p:ph sz="quarter" idx="30" hasCustomPrompt="1"/>
          </p:nvPr>
        </p:nvSpPr>
        <p:spPr>
          <a:xfrm>
            <a:off x="10067660" y="2158887"/>
            <a:ext cx="1693247" cy="895855"/>
          </a:xfrm>
        </p:spPr>
        <p:txBody>
          <a:bodyPr>
            <a:noAutofit/>
          </a:bodyPr>
          <a:lstStyle>
            <a:lvl1pPr marL="0" indent="0">
              <a:buNone/>
              <a:defRPr sz="1961"/>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6" y="2025027"/>
            <a:ext cx="256787" cy="258381"/>
          </a:xfr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4" y="2025027"/>
            <a:ext cx="256787" cy="258381"/>
          </a:xfr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2" y="2025027"/>
            <a:ext cx="256787" cy="258381"/>
          </a:xfr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3" y="2025027"/>
            <a:ext cx="256787" cy="258381"/>
          </a:xfr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4" y="2025027"/>
            <a:ext cx="256787" cy="258381"/>
          </a:xfr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1" y="2025027"/>
            <a:ext cx="256787" cy="258381"/>
          </a:xfr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6.</a:t>
            </a:r>
          </a:p>
        </p:txBody>
      </p:sp>
      <p:sp>
        <p:nvSpPr>
          <p:cNvPr id="23" name="Footer Placeholder 14">
            <a:extLst>
              <a:ext uri="{FF2B5EF4-FFF2-40B4-BE49-F238E27FC236}">
                <a16:creationId xmlns:a16="http://schemas.microsoft.com/office/drawing/2014/main" id="{CDC19876-13E5-1847-AE6E-14EA37A9CEDD}"/>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167826947"/>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128750440"/>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bg2"/>
        </a:solidFill>
        <a:effectLst/>
      </p:bgPr>
    </p:bg>
    <p:spTree>
      <p:nvGrpSpPr>
        <p:cNvPr id="1" name=""/>
        <p:cNvGrpSpPr/>
        <p:nvPr/>
      </p:nvGrpSpPr>
      <p:grpSpPr>
        <a:xfrm>
          <a:off x="0" y="0"/>
          <a:ext cx="0" cy="0"/>
          <a:chOff x="0" y="0"/>
          <a:chExt cx="0" cy="0"/>
        </a:xfrm>
      </p:grpSpPr>
      <p:sp>
        <p:nvSpPr>
          <p:cNvPr id="4" name="Title 35">
            <a:extLst>
              <a:ext uri="{FF2B5EF4-FFF2-40B4-BE49-F238E27FC236}">
                <a16:creationId xmlns:a16="http://schemas.microsoft.com/office/drawing/2014/main" id="{12C2E0BE-626E-41E0-A8FC-5C4D52517F8A}"/>
              </a:ext>
            </a:extLst>
          </p:cNvPr>
          <p:cNvSpPr>
            <a:spLocks noGrp="1"/>
          </p:cNvSpPr>
          <p:nvPr>
            <p:ph type="title" hasCustomPrompt="1"/>
          </p:nvPr>
        </p:nvSpPr>
        <p:spPr>
          <a:xfrm>
            <a:off x="881297" y="2153804"/>
            <a:ext cx="7454643" cy="3558191"/>
          </a:xfr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2084309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accent3"/>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881297" y="2153804"/>
            <a:ext cx="7454643" cy="3558191"/>
          </a:xfr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30880461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nchorCtr="0"/>
          <a:lstStyle>
            <a:lvl1pPr>
              <a:defRPr sz="4000">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hasCustomPrompt="1"/>
          </p:nvPr>
        </p:nvSpPr>
        <p:spPr>
          <a:xfrm>
            <a:off x="4938315" y="585788"/>
            <a:ext cx="6669658" cy="615553"/>
          </a:xfrm>
        </p:spPr>
        <p:txBody>
          <a:bodyPr anchor="t" anchorCtr="0"/>
          <a:lstStyle>
            <a:lvl1pPr marL="0" indent="0">
              <a:spcAft>
                <a:spcPts val="1200"/>
              </a:spcAft>
              <a:buNone/>
              <a:defRPr sz="2800"/>
            </a:lvl1pPr>
            <a:lvl2pPr marL="228600" indent="0">
              <a:buNone/>
              <a:defRPr/>
            </a:lvl2pPr>
          </a:lstStyle>
          <a:p>
            <a:pPr lvl="0"/>
            <a:r>
              <a:rPr lang="en-US"/>
              <a:t>Click to edit Master text styles</a:t>
            </a:r>
          </a:p>
        </p:txBody>
      </p:sp>
      <p:sp>
        <p:nvSpPr>
          <p:cNvPr id="6" name="Text Placeholder 3">
            <a:extLst>
              <a:ext uri="{FF2B5EF4-FFF2-40B4-BE49-F238E27FC236}">
                <a16:creationId xmlns:a16="http://schemas.microsoft.com/office/drawing/2014/main" id="{9C50D92B-4EB4-468C-A100-8C1C7F3DE9EA}"/>
              </a:ext>
            </a:extLst>
          </p:cNvPr>
          <p:cNvSpPr>
            <a:spLocks noGrp="1"/>
          </p:cNvSpPr>
          <p:nvPr>
            <p:ph type="body" sz="quarter" idx="11" hasCustomPrompt="1"/>
          </p:nvPr>
        </p:nvSpPr>
        <p:spPr>
          <a:xfrm>
            <a:off x="4938316" y="1488694"/>
            <a:ext cx="6665423" cy="287771"/>
          </a:xfrm>
        </p:spPr>
        <p:txBody>
          <a:bodyPr wrap="square" lIns="0" tIns="0" rIns="0" bIns="0">
            <a:spAutoFit/>
          </a:bodyPr>
          <a:lstStyle>
            <a:lvl1pPr marL="0" indent="0">
              <a:lnSpc>
                <a:spcPts val="2353"/>
              </a:lnSpc>
              <a:buNone/>
              <a:defRPr sz="1961" b="0" i="0">
                <a:solidFill>
                  <a:schemeClr val="tx1"/>
                </a:solidFill>
                <a:latin typeface="+mn-lt"/>
              </a:defRPr>
            </a:lvl1pPr>
            <a:lvl2pPr marL="224100" indent="0">
              <a:buNone/>
              <a:defRPr/>
            </a:lvl2pPr>
            <a:lvl3pPr marL="448198" indent="0">
              <a:buNone/>
              <a:defRPr/>
            </a:lvl3pPr>
            <a:lvl4pPr marL="672298" indent="0">
              <a:buNone/>
              <a:defRPr/>
            </a:lvl4pPr>
            <a:lvl5pPr marL="896397" indent="0">
              <a:buNone/>
              <a:defRPr/>
            </a:lvl5pPr>
          </a:lstStyle>
          <a:p>
            <a:pPr lvl="0"/>
            <a:r>
              <a:rPr lang="pt-BR"/>
              <a:t>Large subhead Segoe UI Regular 20/24. Em volor resequaectur.</a:t>
            </a:r>
            <a:endParaRPr lang="en-US"/>
          </a:p>
        </p:txBody>
      </p:sp>
      <p:sp>
        <p:nvSpPr>
          <p:cNvPr id="7" name="Text Placeholder 4">
            <a:extLst>
              <a:ext uri="{FF2B5EF4-FFF2-40B4-BE49-F238E27FC236}">
                <a16:creationId xmlns:a16="http://schemas.microsoft.com/office/drawing/2014/main" id="{A2FBA51A-E78F-48F6-BA53-6E252C1FB04F}"/>
              </a:ext>
            </a:extLst>
          </p:cNvPr>
          <p:cNvSpPr>
            <a:spLocks noGrp="1"/>
          </p:cNvSpPr>
          <p:nvPr>
            <p:ph type="body" sz="quarter" idx="12" hasCustomPrompt="1"/>
          </p:nvPr>
        </p:nvSpPr>
        <p:spPr>
          <a:xfrm>
            <a:off x="4938315" y="2273488"/>
            <a:ext cx="6665422" cy="3995550"/>
          </a:xfrm>
        </p:spPr>
        <p:txBody>
          <a:bodyPr lIns="0" tIns="0" rIns="0" bIns="0"/>
          <a:lstStyle>
            <a:lvl1pPr marL="280124" indent="-280124">
              <a:lnSpc>
                <a:spcPts val="1765"/>
              </a:lnSpc>
              <a:spcBef>
                <a:spcPts val="0"/>
              </a:spcBef>
              <a:buFont typeface="Arial" panose="020B0604020202020204" pitchFamily="34" charset="0"/>
              <a:buChar char="•"/>
              <a:defRPr sz="1372" b="0" i="0" spc="0">
                <a:solidFill>
                  <a:schemeClr val="tx1"/>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1081474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229842" y="0"/>
            <a:ext cx="5962158" cy="6858000"/>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2" name="Title 1"/>
          <p:cNvSpPr>
            <a:spLocks noGrp="1"/>
          </p:cNvSpPr>
          <p:nvPr>
            <p:ph type="title" hasCustomPrompt="1"/>
          </p:nvPr>
        </p:nvSpPr>
        <p:spPr>
          <a:xfrm>
            <a:off x="455996" y="620429"/>
            <a:ext cx="5541959" cy="403137"/>
          </a:xfrm>
        </p:spPr>
        <p:txBody>
          <a:bodyPr wrap="square" lIns="0" tIns="0" rIns="0" bIns="0">
            <a:spAutoFit/>
          </a:bodyPr>
          <a:lstStyle>
            <a:lvl1pPr>
              <a:lnSpc>
                <a:spcPts val="3137"/>
              </a:lnSpc>
              <a:defRPr sz="2745" baseline="0">
                <a:solidFill>
                  <a:schemeClr val="tx1"/>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4"/>
            <a:ext cx="4822952" cy="2649571"/>
          </a:xfr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6" y="1922588"/>
            <a:ext cx="4822951" cy="287771"/>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100" indent="0">
              <a:buNone/>
              <a:defRPr/>
            </a:lvl2pPr>
            <a:lvl3pPr marL="448198" indent="0">
              <a:buNone/>
              <a:defRPr/>
            </a:lvl3pPr>
            <a:lvl4pPr marL="672298" indent="0">
              <a:buNone/>
              <a:defRPr/>
            </a:lvl4pPr>
            <a:lvl5pPr marL="896397"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658814773"/>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55996" y="2158886"/>
            <a:ext cx="3618381" cy="2540231"/>
          </a:xfrm>
          <a:blipFill>
            <a:blip r:embed="rId2"/>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12" name="Picture Placeholder 10"/>
          <p:cNvSpPr>
            <a:spLocks noGrp="1"/>
          </p:cNvSpPr>
          <p:nvPr>
            <p:ph type="pic" sz="quarter" idx="15"/>
          </p:nvPr>
        </p:nvSpPr>
        <p:spPr>
          <a:xfrm>
            <a:off x="4303152" y="2158886"/>
            <a:ext cx="3607487" cy="2540231"/>
          </a:xfrm>
          <a:blipFill>
            <a:blip r:embed="rId3"/>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13" name="Picture Placeholder 10"/>
          <p:cNvSpPr>
            <a:spLocks noGrp="1"/>
          </p:cNvSpPr>
          <p:nvPr>
            <p:ph type="pic" sz="quarter" idx="16"/>
          </p:nvPr>
        </p:nvSpPr>
        <p:spPr>
          <a:xfrm>
            <a:off x="8139413" y="2158886"/>
            <a:ext cx="3623050" cy="2540231"/>
          </a:xfrm>
          <a:blipFill>
            <a:blip r:embed="rId4"/>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Photo layout 2</a:t>
            </a:r>
          </a:p>
        </p:txBody>
      </p:sp>
      <p:sp>
        <p:nvSpPr>
          <p:cNvPr id="5" name="Text Placeholder 4"/>
          <p:cNvSpPr>
            <a:spLocks noGrp="1"/>
          </p:cNvSpPr>
          <p:nvPr>
            <p:ph type="body" sz="quarter" idx="11" hasCustomPrompt="1"/>
          </p:nvPr>
        </p:nvSpPr>
        <p:spPr>
          <a:xfrm>
            <a:off x="455996" y="4927922"/>
            <a:ext cx="3618381" cy="120122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00040" y="4927922"/>
            <a:ext cx="3618381" cy="120122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2"/>
            <a:ext cx="3618381" cy="120122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4" name="Footer Placeholder 14">
            <a:extLst>
              <a:ext uri="{FF2B5EF4-FFF2-40B4-BE49-F238E27FC236}">
                <a16:creationId xmlns:a16="http://schemas.microsoft.com/office/drawing/2014/main" id="{3B5B741A-7576-5149-903B-7C99768D88C1}"/>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721520207"/>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5" y="418151"/>
            <a:ext cx="7747227" cy="6439851"/>
          </a:xfrm>
          <a:prstGeom prst="rect">
            <a:avLst/>
          </a:prstGeom>
        </p:spPr>
      </p:pic>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55996" y="1922803"/>
            <a:ext cx="4758211" cy="603538"/>
          </a:xfrm>
        </p:spPr>
        <p:txBody>
          <a:bodyPr wrap="square" lIns="0" tIns="0" rIns="0" bIns="0">
            <a:spAutoFit/>
          </a:bodyPr>
          <a:lstStyle>
            <a:lvl1pPr marL="0" indent="0">
              <a:lnSpc>
                <a:spcPts val="2353"/>
              </a:lnSpc>
              <a:buNone/>
              <a:defRPr sz="1961" b="0" i="0">
                <a:solidFill>
                  <a:schemeClr val="tx1"/>
                </a:solidFill>
                <a:latin typeface="+mn-lt"/>
              </a:defRPr>
            </a:lvl1pPr>
            <a:lvl2pPr marL="224100" indent="0">
              <a:buNone/>
              <a:defRPr/>
            </a:lvl2pPr>
            <a:lvl3pPr marL="448198" indent="0">
              <a:buNone/>
              <a:defRPr/>
            </a:lvl3pPr>
            <a:lvl4pPr marL="672298" indent="0">
              <a:buNone/>
              <a:defRPr/>
            </a:lvl4pPr>
            <a:lvl5pPr marL="896397"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7"/>
            <a:ext cx="4758210" cy="2521268"/>
          </a:xfrm>
        </p:spPr>
        <p:txBody>
          <a:bodyPr lIns="0" tIns="0" rIns="0" bIns="0"/>
          <a:lstStyle>
            <a:lvl1pPr marL="280124" indent="-280124">
              <a:lnSpc>
                <a:spcPts val="1765"/>
              </a:lnSpc>
              <a:spcBef>
                <a:spcPts val="0"/>
              </a:spcBef>
              <a:buFont typeface="Arial" panose="020B0604020202020204" pitchFamily="34" charset="0"/>
              <a:buChar char="•"/>
              <a:defRPr sz="1372" b="0" i="0" spc="0">
                <a:solidFill>
                  <a:schemeClr val="tx1"/>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421010"/>
            <a:ext cx="5834041" cy="546753"/>
          </a:xfrm>
        </p:spPr>
        <p:txBody>
          <a:bodyPr anchor="ctr" anchorCtr="0"/>
          <a:lstStyle>
            <a:lvl1pPr algn="ctr">
              <a:defRPr/>
            </a:lvl1pPr>
          </a:lstStyle>
          <a:p>
            <a:r>
              <a:rPr lang="en-US"/>
              <a:t>Click icon to add picture</a:t>
            </a:r>
          </a:p>
        </p:txBody>
      </p:sp>
      <p:sp>
        <p:nvSpPr>
          <p:cNvPr id="8" name="Footer Placeholder 14">
            <a:extLst>
              <a:ext uri="{FF2B5EF4-FFF2-40B4-BE49-F238E27FC236}">
                <a16:creationId xmlns:a16="http://schemas.microsoft.com/office/drawing/2014/main" id="{91B60D61-6FC1-0E45-8A2E-51410A6C6305}"/>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825278703"/>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Title Slide wiith photo_white text">
    <p:bg>
      <p:bgRef idx="1001">
        <a:schemeClr val="bg1"/>
      </p:bgRef>
    </p:bg>
    <p:spTree>
      <p:nvGrpSpPr>
        <p:cNvPr id="1" name=""/>
        <p:cNvGrpSpPr/>
        <p:nvPr/>
      </p:nvGrpSpPr>
      <p:grpSpPr>
        <a:xfrm>
          <a:off x="0" y="0"/>
          <a:ext cx="0" cy="0"/>
          <a:chOff x="0" y="0"/>
          <a:chExt cx="0" cy="0"/>
        </a:xfrm>
      </p:grpSpPr>
      <p:pic>
        <p:nvPicPr>
          <p:cNvPr id="3" name="Picture 2" descr="A person using a computer&#10;&#10;Description automatically generated">
            <a:extLst>
              <a:ext uri="{FF2B5EF4-FFF2-40B4-BE49-F238E27FC236}">
                <a16:creationId xmlns:a16="http://schemas.microsoft.com/office/drawing/2014/main" id="{179CF229-D237-460E-AD1A-F30997406E2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10" name="MS logo gray - EMF" descr="Microsoft logo, gray text version">
            <a:extLst>
              <a:ext uri="{FF2B5EF4-FFF2-40B4-BE49-F238E27FC236}">
                <a16:creationId xmlns:a16="http://schemas.microsoft.com/office/drawing/2014/main" id="{FFB74A72-B2F3-41AD-86B7-617544A84C2F}"/>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
        <p:nvSpPr>
          <p:cNvPr id="11" name="Title 1">
            <a:extLst>
              <a:ext uri="{FF2B5EF4-FFF2-40B4-BE49-F238E27FC236}">
                <a16:creationId xmlns:a16="http://schemas.microsoft.com/office/drawing/2014/main" id="{5145F6D7-C696-4111-9D16-CE1611B93EFC}"/>
              </a:ext>
            </a:extLst>
          </p:cNvPr>
          <p:cNvSpPr>
            <a:spLocks noGrp="1"/>
          </p:cNvSpPr>
          <p:nvPr>
            <p:ph type="title" hasCustomPrompt="1"/>
          </p:nvPr>
        </p:nvSpPr>
        <p:spPr>
          <a:xfrm>
            <a:off x="553290" y="2425780"/>
            <a:ext cx="5083629" cy="1107996"/>
          </a:xfrm>
          <a:noFill/>
        </p:spPr>
        <p:txBody>
          <a:bodyPr wrap="square" lIns="0" tIns="0" rIns="0" bIns="0" anchor="b" anchorCtr="0">
            <a:spAutoFit/>
          </a:bodyPr>
          <a:lstStyle>
            <a:lvl1pPr>
              <a:defRPr sz="3529" spc="-50" baseline="0">
                <a:gradFill>
                  <a:gsLst>
                    <a:gs pos="21764">
                      <a:srgbClr val="1A1A1A"/>
                    </a:gs>
                    <a:gs pos="12500">
                      <a:srgbClr val="1A1A1A"/>
                    </a:gs>
                  </a:gsLst>
                  <a:lin ang="5400000" scaled="0"/>
                </a:gradFill>
                <a:latin typeface="+mj-lt"/>
                <a:cs typeface="Segoe UI" panose="020B0502040204020203" pitchFamily="34" charset="0"/>
              </a:defRPr>
            </a:lvl1pPr>
          </a:lstStyle>
          <a:p>
            <a:r>
              <a:rPr lang="en-US"/>
              <a:t>Event name or presentation title </a:t>
            </a:r>
          </a:p>
        </p:txBody>
      </p:sp>
      <p:sp>
        <p:nvSpPr>
          <p:cNvPr id="12" name="Text Placeholder 4">
            <a:extLst>
              <a:ext uri="{FF2B5EF4-FFF2-40B4-BE49-F238E27FC236}">
                <a16:creationId xmlns:a16="http://schemas.microsoft.com/office/drawing/2014/main" id="{DB9B3E40-FAA9-4A49-82CC-EF5157D2088C}"/>
              </a:ext>
            </a:extLst>
          </p:cNvPr>
          <p:cNvSpPr>
            <a:spLocks noGrp="1"/>
          </p:cNvSpPr>
          <p:nvPr>
            <p:ph type="body" sz="quarter" idx="12" hasCustomPrompt="1"/>
          </p:nvPr>
        </p:nvSpPr>
        <p:spPr>
          <a:xfrm>
            <a:off x="553289"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9677250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5" y="418151"/>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421010"/>
            <a:ext cx="5834041" cy="546753"/>
          </a:xfrm>
        </p:spPr>
        <p:txBody>
          <a:bodyPr anchor="ctr" anchorCtr="0"/>
          <a:lstStyle>
            <a:lvl1pPr algn="ctr">
              <a:defRPr/>
            </a:lvl1pPr>
          </a:lstStyle>
          <a:p>
            <a:r>
              <a:rPr lang="en-US"/>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Device layout 2: two columns</a:t>
            </a:r>
          </a:p>
        </p:txBody>
      </p:sp>
      <p:sp>
        <p:nvSpPr>
          <p:cNvPr id="10" name="Footer Placeholder 14">
            <a:extLst>
              <a:ext uri="{FF2B5EF4-FFF2-40B4-BE49-F238E27FC236}">
                <a16:creationId xmlns:a16="http://schemas.microsoft.com/office/drawing/2014/main" id="{E48FC59D-3F2F-9746-A309-EDC9968BC4CC}"/>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005459881"/>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88255"/>
            <a:ext cx="7678751" cy="546753"/>
          </a:xfrm>
        </p:spPr>
        <p:txBody>
          <a:bodyPr anchor="ctr" anchorCtr="0"/>
          <a:lstStyle>
            <a:lvl1pPr algn="ctr">
              <a:defRPr/>
            </a:lvl1pPr>
          </a:lstStyle>
          <a:p>
            <a:r>
              <a:rPr lang="en-US"/>
              <a:t>Click icon to add picture</a:t>
            </a:r>
          </a:p>
        </p:txBody>
      </p:sp>
      <p:sp>
        <p:nvSpPr>
          <p:cNvPr id="6" name="Footer Placeholder 14">
            <a:extLst>
              <a:ext uri="{FF2B5EF4-FFF2-40B4-BE49-F238E27FC236}">
                <a16:creationId xmlns:a16="http://schemas.microsoft.com/office/drawing/2014/main" id="{C171A6F7-E2D5-4545-B545-35D9AA4D1332}"/>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706816067"/>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7" y="1950781"/>
            <a:ext cx="3618377" cy="3534843"/>
          </a:xfrm>
        </p:spPr>
        <p:txBody>
          <a:bodyPr anchor="ctr">
            <a:noAutofit/>
          </a:bodyPr>
          <a:lstStyle>
            <a:lvl1pPr marL="0" indent="0" algn="ctr">
              <a:buNone/>
              <a:defRPr sz="2353"/>
            </a:lvl1pPr>
          </a:lstStyle>
          <a:p>
            <a:r>
              <a:rPr lang="en-US"/>
              <a:t>Click icon to add chart</a:t>
            </a: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Chart examples</a:t>
            </a:r>
          </a:p>
        </p:txBody>
      </p:sp>
      <p:sp>
        <p:nvSpPr>
          <p:cNvPr id="9" name="Text Placeholder 4"/>
          <p:cNvSpPr>
            <a:spLocks noGrp="1"/>
          </p:cNvSpPr>
          <p:nvPr>
            <p:ph type="body" sz="quarter" idx="12" hasCustomPrompt="1"/>
          </p:nvPr>
        </p:nvSpPr>
        <p:spPr>
          <a:xfrm>
            <a:off x="455993" y="5857162"/>
            <a:ext cx="3618381" cy="301770"/>
          </a:xfrm>
        </p:spPr>
        <p:txBody>
          <a:bodyPr lIns="0" tIns="0" rIns="0" bIns="0"/>
          <a:lstStyle>
            <a:lvl1pPr marL="0" indent="0">
              <a:lnSpc>
                <a:spcPts val="1176"/>
              </a:lnSpc>
              <a:spcBef>
                <a:spcPts val="882"/>
              </a:spcBef>
              <a:buFont typeface="Arial" panose="020B0604020202020204" pitchFamily="34" charset="0"/>
              <a:buNone/>
              <a:defRPr sz="981" b="0" i="0" spc="0">
                <a:solidFill>
                  <a:schemeClr val="tx1"/>
                </a:solidFill>
                <a:latin typeface="+mn-lt"/>
              </a:defRPr>
            </a:lvl1pPr>
            <a:lvl2pPr marL="0" marR="0" indent="0" algn="l" defTabSz="914378" rtl="0" eaLnBrk="1" fontAlgn="auto" latinLnBrk="0" hangingPunct="1">
              <a:lnSpc>
                <a:spcPts val="1176"/>
              </a:lnSpc>
              <a:spcBef>
                <a:spcPts val="441"/>
              </a:spcBef>
              <a:spcAft>
                <a:spcPts val="0"/>
              </a:spcAft>
              <a:buClrTx/>
              <a:buSzPct val="90000"/>
              <a:buFont typeface="Arial" panose="020B0604020202020204" pitchFamily="34" charset="0"/>
              <a:buNone/>
              <a:tabLst/>
              <a:defRPr sz="981">
                <a:solidFill>
                  <a:schemeClr val="tx1"/>
                </a:solidFill>
              </a:defRPr>
            </a:lvl2pPr>
            <a:lvl3pPr marL="448198" indent="0">
              <a:buNone/>
              <a:defRPr/>
            </a:lvl3pPr>
            <a:lvl4pPr marL="672298" indent="0">
              <a:buNone/>
              <a:defRPr/>
            </a:lvl4pPr>
            <a:lvl5pPr marL="896397"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3" y="5857162"/>
            <a:ext cx="3607487" cy="297774"/>
          </a:xfrm>
        </p:spPr>
        <p:txBody>
          <a:bodyPr vert="horz" wrap="square" lIns="0" tIns="0" rIns="0" bIns="0" rtlCol="0">
            <a:spAutoFit/>
          </a:bodyPr>
          <a:lstStyle>
            <a:lvl1pPr>
              <a:tabLst/>
              <a:defRPr lang="en-US" sz="981"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3" y="1950781"/>
            <a:ext cx="3607487" cy="3534843"/>
          </a:xfrm>
        </p:spPr>
        <p:txBody>
          <a:bodyPr anchor="ctr">
            <a:noAutofit/>
          </a:bodyPr>
          <a:lstStyle>
            <a:lvl1pPr marL="0" indent="0" algn="ctr">
              <a:buNone/>
              <a:defRPr sz="2353"/>
            </a:lvl1pPr>
          </a:lstStyle>
          <a:p>
            <a:r>
              <a:rPr lang="en-US"/>
              <a:t>Click icon to add chart</a:t>
            </a:r>
          </a:p>
        </p:txBody>
      </p:sp>
      <p:sp>
        <p:nvSpPr>
          <p:cNvPr id="21" name="Chart Placeholder 6"/>
          <p:cNvSpPr>
            <a:spLocks noGrp="1"/>
          </p:cNvSpPr>
          <p:nvPr>
            <p:ph type="chart" sz="quarter" idx="23"/>
          </p:nvPr>
        </p:nvSpPr>
        <p:spPr>
          <a:xfrm>
            <a:off x="8139413" y="1950781"/>
            <a:ext cx="3623051" cy="3534843"/>
          </a:xfrm>
        </p:spPr>
        <p:txBody>
          <a:bodyPr anchor="ctr">
            <a:noAutofit/>
          </a:bodyPr>
          <a:lstStyle>
            <a:lvl1pPr marL="0" indent="0" algn="ctr">
              <a:buNone/>
              <a:defRPr sz="2353"/>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2"/>
            <a:ext cx="3629278" cy="243143"/>
          </a:xfrm>
        </p:spPr>
        <p:txBody>
          <a:bodyPr tIns="0"/>
          <a:lstStyle>
            <a:lvl1pPr>
              <a:defRPr lang="en-US" sz="981" b="1" kern="1200" spc="0" dirty="0" smtClean="0">
                <a:solidFill>
                  <a:schemeClr val="tx1"/>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2"/>
            <a:ext cx="3629278" cy="243143"/>
          </a:xfrm>
        </p:spPr>
        <p:txBody>
          <a:bodyPr tIns="0"/>
          <a:lstStyle>
            <a:lvl1pPr>
              <a:defRPr lang="en-US" sz="981" b="1" kern="1200" spc="0" dirty="0" smtClean="0">
                <a:solidFill>
                  <a:schemeClr val="tx1"/>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2"/>
            <a:ext cx="3629278" cy="243143"/>
          </a:xfrm>
        </p:spPr>
        <p:txBody>
          <a:bodyPr tIns="0"/>
          <a:lstStyle>
            <a:lvl1pPr>
              <a:defRPr lang="en-US" sz="981" b="1" kern="1200" spc="0" dirty="0" smtClean="0">
                <a:solidFill>
                  <a:schemeClr val="tx1"/>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4" y="5857162"/>
            <a:ext cx="3607487" cy="297774"/>
          </a:xfrm>
        </p:spPr>
        <p:txBody>
          <a:bodyPr vert="horz" wrap="square" lIns="0" tIns="0" rIns="0" bIns="0" rtlCol="0">
            <a:spAutoFit/>
          </a:bodyPr>
          <a:lstStyle>
            <a:lvl1pPr>
              <a:tabLst/>
              <a:defRPr lang="en-US" sz="981"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3" name="Footer Placeholder 14">
            <a:extLst>
              <a:ext uri="{FF2B5EF4-FFF2-40B4-BE49-F238E27FC236}">
                <a16:creationId xmlns:a16="http://schemas.microsoft.com/office/drawing/2014/main" id="{592F5440-0E12-0F44-ACE7-3C2064AE32D5}"/>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539383143"/>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Table styling</a:t>
            </a:r>
          </a:p>
        </p:txBody>
      </p:sp>
      <p:sp>
        <p:nvSpPr>
          <p:cNvPr id="4" name="Table Placeholder 3"/>
          <p:cNvSpPr>
            <a:spLocks noGrp="1"/>
          </p:cNvSpPr>
          <p:nvPr>
            <p:ph type="tbl" sz="quarter" idx="10"/>
          </p:nvPr>
        </p:nvSpPr>
        <p:spPr>
          <a:xfrm>
            <a:off x="455996" y="3924853"/>
            <a:ext cx="11306469" cy="546753"/>
          </a:xfrm>
        </p:spPr>
        <p:txBody>
          <a:bodyPr anchor="ctr" anchorCtr="0"/>
          <a:lstStyle>
            <a:lvl1pPr algn="ctr">
              <a:defRPr/>
            </a:lvl1pPr>
          </a:lstStyle>
          <a:p>
            <a:r>
              <a:rPr lang="en-US"/>
              <a:t>Click icon to add table</a:t>
            </a:r>
          </a:p>
        </p:txBody>
      </p:sp>
      <p:sp>
        <p:nvSpPr>
          <p:cNvPr id="6" name="Footer Placeholder 14">
            <a:extLst>
              <a:ext uri="{FF2B5EF4-FFF2-40B4-BE49-F238E27FC236}">
                <a16:creationId xmlns:a16="http://schemas.microsoft.com/office/drawing/2014/main" id="{8FFE576D-7F23-5D49-98BE-F31E6740176A}"/>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4041133477"/>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0" y="645119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35" eaLnBrk="0" hangingPunct="0"/>
            <a:r>
              <a:rPr lang="en-US" sz="686">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8"/>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6" name="MS logo white - EMF" descr="Microsoft logo white text version">
            <a:extLst>
              <a:ext uri="{FF2B5EF4-FFF2-40B4-BE49-F238E27FC236}">
                <a16:creationId xmlns:a16="http://schemas.microsoft.com/office/drawing/2014/main" id="{0E2DB0A1-8783-4E58-91BB-C82D982EC565}"/>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Tree>
    <p:extLst>
      <p:ext uri="{BB962C8B-B14F-4D97-AF65-F5344CB8AC3E}">
        <p14:creationId xmlns:p14="http://schemas.microsoft.com/office/powerpoint/2010/main" val="21461111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chemeClr val="accent3"/>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8"/>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35" eaLnBrk="0" hangingPunct="0"/>
            <a:r>
              <a:rPr lang="en-US" sz="686">
                <a:solidFill>
                  <a:schemeClr val="bg1"/>
                </a:solidFill>
                <a:cs typeface="Segoe UI" pitchFamily="34" charset="0"/>
              </a:rPr>
              <a:t>© Copyright Microsoft Corporation. All rights reserved. </a:t>
            </a:r>
          </a:p>
        </p:txBody>
      </p:sp>
      <p:pic>
        <p:nvPicPr>
          <p:cNvPr id="7" name="MS logo white - EMF" descr="Microsoft logo white text version">
            <a:extLst>
              <a:ext uri="{FF2B5EF4-FFF2-40B4-BE49-F238E27FC236}">
                <a16:creationId xmlns:a16="http://schemas.microsoft.com/office/drawing/2014/main" id="{34CBFE1C-DB0A-4645-8A95-92089B8EA67B}"/>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Tree>
    <p:extLst>
      <p:ext uri="{BB962C8B-B14F-4D97-AF65-F5344CB8AC3E}">
        <p14:creationId xmlns:p14="http://schemas.microsoft.com/office/powerpoint/2010/main" val="2120314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31983641"/>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8"/>
            <a:ext cx="11653523" cy="2296783"/>
          </a:xfrm>
          <a:prstGeom prst="rect">
            <a:avLst/>
          </a:prstGeom>
        </p:spPr>
        <p:txBody>
          <a:bodyPr/>
          <a:lstStyle>
            <a:lvl1pPr marL="284793" indent="-284793">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8" indent="-275457">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41" indent="-284793">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41" indent="-22410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40" indent="-224100">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78614465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3"/>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8353486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5F1B22-0875-40E9-8B59-56D4EEA3D72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DAFC2A9-64CF-40EB-9970-DE792C365B3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B0E65E4-B75E-4683-9427-AF38328B4441}"/>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64A5895A-500D-4FE8-BB59-FDC33F4DAA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A5E5CCB-E124-4584-A354-D99766A8BC31}"/>
              </a:ext>
            </a:extLst>
          </p:cNvPr>
          <p:cNvSpPr>
            <a:spLocks noGrp="1"/>
          </p:cNvSpPr>
          <p:nvPr>
            <p:ph type="sldNum" sz="quarter" idx="12"/>
          </p:nvPr>
        </p:nvSpPr>
        <p:spPr/>
        <p:txBody>
          <a:bodyPr/>
          <a:lstStyle/>
          <a:p>
            <a:fld id="{CE4BB6A1-E510-4044-A63E-3BB75FB7E319}" type="slidenum">
              <a:rPr lang="en-US" smtClean="0"/>
              <a:t>‹#›</a:t>
            </a:fld>
            <a:endParaRPr lang="en-US"/>
          </a:p>
        </p:txBody>
      </p:sp>
    </p:spTree>
    <p:extLst>
      <p:ext uri="{BB962C8B-B14F-4D97-AF65-F5344CB8AC3E}">
        <p14:creationId xmlns:p14="http://schemas.microsoft.com/office/powerpoint/2010/main" val="2621503335"/>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image" Target="../media/image1.emf"/><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_rels/slideMaster10.xml.rels><?xml version="1.0" encoding="UTF-8" standalone="yes"?>
<Relationships xmlns="http://schemas.openxmlformats.org/package/2006/relationships"><Relationship Id="rId13" Type="http://schemas.openxmlformats.org/officeDocument/2006/relationships/slideLayout" Target="../slideLayouts/slideLayout302.xml"/><Relationship Id="rId18" Type="http://schemas.openxmlformats.org/officeDocument/2006/relationships/slideLayout" Target="../slideLayouts/slideLayout307.xml"/><Relationship Id="rId26" Type="http://schemas.openxmlformats.org/officeDocument/2006/relationships/slideLayout" Target="../slideLayouts/slideLayout315.xml"/><Relationship Id="rId39" Type="http://schemas.openxmlformats.org/officeDocument/2006/relationships/theme" Target="../theme/theme10.xml"/><Relationship Id="rId21" Type="http://schemas.openxmlformats.org/officeDocument/2006/relationships/slideLayout" Target="../slideLayouts/slideLayout310.xml"/><Relationship Id="rId34" Type="http://schemas.openxmlformats.org/officeDocument/2006/relationships/slideLayout" Target="../slideLayouts/slideLayout323.xml"/><Relationship Id="rId7" Type="http://schemas.openxmlformats.org/officeDocument/2006/relationships/slideLayout" Target="../slideLayouts/slideLayout296.xml"/><Relationship Id="rId12" Type="http://schemas.openxmlformats.org/officeDocument/2006/relationships/slideLayout" Target="../slideLayouts/slideLayout301.xml"/><Relationship Id="rId17" Type="http://schemas.openxmlformats.org/officeDocument/2006/relationships/slideLayout" Target="../slideLayouts/slideLayout306.xml"/><Relationship Id="rId25" Type="http://schemas.openxmlformats.org/officeDocument/2006/relationships/slideLayout" Target="../slideLayouts/slideLayout314.xml"/><Relationship Id="rId33" Type="http://schemas.openxmlformats.org/officeDocument/2006/relationships/slideLayout" Target="../slideLayouts/slideLayout322.xml"/><Relationship Id="rId38" Type="http://schemas.openxmlformats.org/officeDocument/2006/relationships/slideLayout" Target="../slideLayouts/slideLayout327.xml"/><Relationship Id="rId2" Type="http://schemas.openxmlformats.org/officeDocument/2006/relationships/slideLayout" Target="../slideLayouts/slideLayout291.xml"/><Relationship Id="rId16" Type="http://schemas.openxmlformats.org/officeDocument/2006/relationships/slideLayout" Target="../slideLayouts/slideLayout305.xml"/><Relationship Id="rId20" Type="http://schemas.openxmlformats.org/officeDocument/2006/relationships/slideLayout" Target="../slideLayouts/slideLayout309.xml"/><Relationship Id="rId29" Type="http://schemas.openxmlformats.org/officeDocument/2006/relationships/slideLayout" Target="../slideLayouts/slideLayout318.xml"/><Relationship Id="rId1" Type="http://schemas.openxmlformats.org/officeDocument/2006/relationships/slideLayout" Target="../slideLayouts/slideLayout290.xml"/><Relationship Id="rId6" Type="http://schemas.openxmlformats.org/officeDocument/2006/relationships/slideLayout" Target="../slideLayouts/slideLayout295.xml"/><Relationship Id="rId11" Type="http://schemas.openxmlformats.org/officeDocument/2006/relationships/slideLayout" Target="../slideLayouts/slideLayout300.xml"/><Relationship Id="rId24" Type="http://schemas.openxmlformats.org/officeDocument/2006/relationships/slideLayout" Target="../slideLayouts/slideLayout313.xml"/><Relationship Id="rId32" Type="http://schemas.openxmlformats.org/officeDocument/2006/relationships/slideLayout" Target="../slideLayouts/slideLayout321.xml"/><Relationship Id="rId37" Type="http://schemas.openxmlformats.org/officeDocument/2006/relationships/slideLayout" Target="../slideLayouts/slideLayout326.xml"/><Relationship Id="rId40" Type="http://schemas.openxmlformats.org/officeDocument/2006/relationships/image" Target="../media/image92.emf"/><Relationship Id="rId5" Type="http://schemas.openxmlformats.org/officeDocument/2006/relationships/slideLayout" Target="../slideLayouts/slideLayout294.xml"/><Relationship Id="rId15" Type="http://schemas.openxmlformats.org/officeDocument/2006/relationships/slideLayout" Target="../slideLayouts/slideLayout304.xml"/><Relationship Id="rId23" Type="http://schemas.openxmlformats.org/officeDocument/2006/relationships/slideLayout" Target="../slideLayouts/slideLayout312.xml"/><Relationship Id="rId28" Type="http://schemas.openxmlformats.org/officeDocument/2006/relationships/slideLayout" Target="../slideLayouts/slideLayout317.xml"/><Relationship Id="rId36" Type="http://schemas.openxmlformats.org/officeDocument/2006/relationships/slideLayout" Target="../slideLayouts/slideLayout325.xml"/><Relationship Id="rId10" Type="http://schemas.openxmlformats.org/officeDocument/2006/relationships/slideLayout" Target="../slideLayouts/slideLayout299.xml"/><Relationship Id="rId19" Type="http://schemas.openxmlformats.org/officeDocument/2006/relationships/slideLayout" Target="../slideLayouts/slideLayout308.xml"/><Relationship Id="rId31" Type="http://schemas.openxmlformats.org/officeDocument/2006/relationships/slideLayout" Target="../slideLayouts/slideLayout320.xml"/><Relationship Id="rId4" Type="http://schemas.openxmlformats.org/officeDocument/2006/relationships/slideLayout" Target="../slideLayouts/slideLayout293.xml"/><Relationship Id="rId9" Type="http://schemas.openxmlformats.org/officeDocument/2006/relationships/slideLayout" Target="../slideLayouts/slideLayout298.xml"/><Relationship Id="rId14" Type="http://schemas.openxmlformats.org/officeDocument/2006/relationships/slideLayout" Target="../slideLayouts/slideLayout303.xml"/><Relationship Id="rId22" Type="http://schemas.openxmlformats.org/officeDocument/2006/relationships/slideLayout" Target="../slideLayouts/slideLayout311.xml"/><Relationship Id="rId27" Type="http://schemas.openxmlformats.org/officeDocument/2006/relationships/slideLayout" Target="../slideLayouts/slideLayout316.xml"/><Relationship Id="rId30" Type="http://schemas.openxmlformats.org/officeDocument/2006/relationships/slideLayout" Target="../slideLayouts/slideLayout319.xml"/><Relationship Id="rId35" Type="http://schemas.openxmlformats.org/officeDocument/2006/relationships/slideLayout" Target="../slideLayouts/slideLayout324.xml"/><Relationship Id="rId8" Type="http://schemas.openxmlformats.org/officeDocument/2006/relationships/slideLayout" Target="../slideLayouts/slideLayout297.xml"/><Relationship Id="rId3" Type="http://schemas.openxmlformats.org/officeDocument/2006/relationships/slideLayout" Target="../slideLayouts/slideLayout292.xml"/></Relationships>
</file>

<file path=ppt/slideMasters/_rels/slideMaster11.xml.rels><?xml version="1.0" encoding="UTF-8" standalone="yes"?>
<Relationships xmlns="http://schemas.openxmlformats.org/package/2006/relationships"><Relationship Id="rId13" Type="http://schemas.openxmlformats.org/officeDocument/2006/relationships/slideLayout" Target="../slideLayouts/slideLayout340.xml"/><Relationship Id="rId18" Type="http://schemas.openxmlformats.org/officeDocument/2006/relationships/slideLayout" Target="../slideLayouts/slideLayout345.xml"/><Relationship Id="rId26" Type="http://schemas.openxmlformats.org/officeDocument/2006/relationships/slideLayout" Target="../slideLayouts/slideLayout353.xml"/><Relationship Id="rId3" Type="http://schemas.openxmlformats.org/officeDocument/2006/relationships/slideLayout" Target="../slideLayouts/slideLayout330.xml"/><Relationship Id="rId21" Type="http://schemas.openxmlformats.org/officeDocument/2006/relationships/slideLayout" Target="../slideLayouts/slideLayout348.xml"/><Relationship Id="rId7" Type="http://schemas.openxmlformats.org/officeDocument/2006/relationships/slideLayout" Target="../slideLayouts/slideLayout334.xml"/><Relationship Id="rId12" Type="http://schemas.openxmlformats.org/officeDocument/2006/relationships/slideLayout" Target="../slideLayouts/slideLayout339.xml"/><Relationship Id="rId17" Type="http://schemas.openxmlformats.org/officeDocument/2006/relationships/slideLayout" Target="../slideLayouts/slideLayout344.xml"/><Relationship Id="rId25" Type="http://schemas.openxmlformats.org/officeDocument/2006/relationships/slideLayout" Target="../slideLayouts/slideLayout352.xml"/><Relationship Id="rId33" Type="http://schemas.openxmlformats.org/officeDocument/2006/relationships/image" Target="../media/image1.emf"/><Relationship Id="rId2" Type="http://schemas.openxmlformats.org/officeDocument/2006/relationships/slideLayout" Target="../slideLayouts/slideLayout329.xml"/><Relationship Id="rId16" Type="http://schemas.openxmlformats.org/officeDocument/2006/relationships/slideLayout" Target="../slideLayouts/slideLayout343.xml"/><Relationship Id="rId20" Type="http://schemas.openxmlformats.org/officeDocument/2006/relationships/slideLayout" Target="../slideLayouts/slideLayout347.xml"/><Relationship Id="rId29" Type="http://schemas.openxmlformats.org/officeDocument/2006/relationships/slideLayout" Target="../slideLayouts/slideLayout356.xml"/><Relationship Id="rId1" Type="http://schemas.openxmlformats.org/officeDocument/2006/relationships/slideLayout" Target="../slideLayouts/slideLayout328.xml"/><Relationship Id="rId6" Type="http://schemas.openxmlformats.org/officeDocument/2006/relationships/slideLayout" Target="../slideLayouts/slideLayout333.xml"/><Relationship Id="rId11" Type="http://schemas.openxmlformats.org/officeDocument/2006/relationships/slideLayout" Target="../slideLayouts/slideLayout338.xml"/><Relationship Id="rId24" Type="http://schemas.openxmlformats.org/officeDocument/2006/relationships/slideLayout" Target="../slideLayouts/slideLayout351.xml"/><Relationship Id="rId32" Type="http://schemas.openxmlformats.org/officeDocument/2006/relationships/theme" Target="../theme/theme11.xml"/><Relationship Id="rId5" Type="http://schemas.openxmlformats.org/officeDocument/2006/relationships/slideLayout" Target="../slideLayouts/slideLayout332.xml"/><Relationship Id="rId15" Type="http://schemas.openxmlformats.org/officeDocument/2006/relationships/slideLayout" Target="../slideLayouts/slideLayout342.xml"/><Relationship Id="rId23" Type="http://schemas.openxmlformats.org/officeDocument/2006/relationships/slideLayout" Target="../slideLayouts/slideLayout350.xml"/><Relationship Id="rId28" Type="http://schemas.openxmlformats.org/officeDocument/2006/relationships/slideLayout" Target="../slideLayouts/slideLayout355.xml"/><Relationship Id="rId10" Type="http://schemas.openxmlformats.org/officeDocument/2006/relationships/slideLayout" Target="../slideLayouts/slideLayout337.xml"/><Relationship Id="rId19" Type="http://schemas.openxmlformats.org/officeDocument/2006/relationships/slideLayout" Target="../slideLayouts/slideLayout346.xml"/><Relationship Id="rId31" Type="http://schemas.openxmlformats.org/officeDocument/2006/relationships/slideLayout" Target="../slideLayouts/slideLayout358.xml"/><Relationship Id="rId4" Type="http://schemas.openxmlformats.org/officeDocument/2006/relationships/slideLayout" Target="../slideLayouts/slideLayout331.xml"/><Relationship Id="rId9" Type="http://schemas.openxmlformats.org/officeDocument/2006/relationships/slideLayout" Target="../slideLayouts/slideLayout336.xml"/><Relationship Id="rId14" Type="http://schemas.openxmlformats.org/officeDocument/2006/relationships/slideLayout" Target="../slideLayouts/slideLayout341.xml"/><Relationship Id="rId22" Type="http://schemas.openxmlformats.org/officeDocument/2006/relationships/slideLayout" Target="../slideLayouts/slideLayout349.xml"/><Relationship Id="rId27" Type="http://schemas.openxmlformats.org/officeDocument/2006/relationships/slideLayout" Target="../slideLayouts/slideLayout354.xml"/><Relationship Id="rId30" Type="http://schemas.openxmlformats.org/officeDocument/2006/relationships/slideLayout" Target="../slideLayouts/slideLayout357.xml"/><Relationship Id="rId8" Type="http://schemas.openxmlformats.org/officeDocument/2006/relationships/slideLayout" Target="../slideLayouts/slideLayout335.xml"/></Relationships>
</file>

<file path=ppt/slideMasters/_rels/slideMaster12.xml.rels><?xml version="1.0" encoding="UTF-8" standalone="yes"?>
<Relationships xmlns="http://schemas.openxmlformats.org/package/2006/relationships"><Relationship Id="rId13" Type="http://schemas.openxmlformats.org/officeDocument/2006/relationships/slideLayout" Target="../slideLayouts/slideLayout371.xml"/><Relationship Id="rId18" Type="http://schemas.openxmlformats.org/officeDocument/2006/relationships/slideLayout" Target="../slideLayouts/slideLayout376.xml"/><Relationship Id="rId26" Type="http://schemas.openxmlformats.org/officeDocument/2006/relationships/slideLayout" Target="../slideLayouts/slideLayout384.xml"/><Relationship Id="rId39" Type="http://schemas.openxmlformats.org/officeDocument/2006/relationships/theme" Target="../theme/theme12.xml"/><Relationship Id="rId21" Type="http://schemas.openxmlformats.org/officeDocument/2006/relationships/slideLayout" Target="../slideLayouts/slideLayout379.xml"/><Relationship Id="rId34" Type="http://schemas.openxmlformats.org/officeDocument/2006/relationships/slideLayout" Target="../slideLayouts/slideLayout392.xml"/><Relationship Id="rId7" Type="http://schemas.openxmlformats.org/officeDocument/2006/relationships/slideLayout" Target="../slideLayouts/slideLayout365.xml"/><Relationship Id="rId12" Type="http://schemas.openxmlformats.org/officeDocument/2006/relationships/slideLayout" Target="../slideLayouts/slideLayout370.xml"/><Relationship Id="rId17" Type="http://schemas.openxmlformats.org/officeDocument/2006/relationships/slideLayout" Target="../slideLayouts/slideLayout375.xml"/><Relationship Id="rId25" Type="http://schemas.openxmlformats.org/officeDocument/2006/relationships/slideLayout" Target="../slideLayouts/slideLayout383.xml"/><Relationship Id="rId33" Type="http://schemas.openxmlformats.org/officeDocument/2006/relationships/slideLayout" Target="../slideLayouts/slideLayout391.xml"/><Relationship Id="rId38" Type="http://schemas.openxmlformats.org/officeDocument/2006/relationships/slideLayout" Target="../slideLayouts/slideLayout396.xml"/><Relationship Id="rId2" Type="http://schemas.openxmlformats.org/officeDocument/2006/relationships/slideLayout" Target="../slideLayouts/slideLayout360.xml"/><Relationship Id="rId16" Type="http://schemas.openxmlformats.org/officeDocument/2006/relationships/slideLayout" Target="../slideLayouts/slideLayout374.xml"/><Relationship Id="rId20" Type="http://schemas.openxmlformats.org/officeDocument/2006/relationships/slideLayout" Target="../slideLayouts/slideLayout378.xml"/><Relationship Id="rId29" Type="http://schemas.openxmlformats.org/officeDocument/2006/relationships/slideLayout" Target="../slideLayouts/slideLayout387.xml"/><Relationship Id="rId1" Type="http://schemas.openxmlformats.org/officeDocument/2006/relationships/slideLayout" Target="../slideLayouts/slideLayout359.xml"/><Relationship Id="rId6" Type="http://schemas.openxmlformats.org/officeDocument/2006/relationships/slideLayout" Target="../slideLayouts/slideLayout364.xml"/><Relationship Id="rId11" Type="http://schemas.openxmlformats.org/officeDocument/2006/relationships/slideLayout" Target="../slideLayouts/slideLayout369.xml"/><Relationship Id="rId24" Type="http://schemas.openxmlformats.org/officeDocument/2006/relationships/slideLayout" Target="../slideLayouts/slideLayout382.xml"/><Relationship Id="rId32" Type="http://schemas.openxmlformats.org/officeDocument/2006/relationships/slideLayout" Target="../slideLayouts/slideLayout390.xml"/><Relationship Id="rId37" Type="http://schemas.openxmlformats.org/officeDocument/2006/relationships/slideLayout" Target="../slideLayouts/slideLayout395.xml"/><Relationship Id="rId40" Type="http://schemas.openxmlformats.org/officeDocument/2006/relationships/image" Target="../media/image92.emf"/><Relationship Id="rId5" Type="http://schemas.openxmlformats.org/officeDocument/2006/relationships/slideLayout" Target="../slideLayouts/slideLayout363.xml"/><Relationship Id="rId15" Type="http://schemas.openxmlformats.org/officeDocument/2006/relationships/slideLayout" Target="../slideLayouts/slideLayout373.xml"/><Relationship Id="rId23" Type="http://schemas.openxmlformats.org/officeDocument/2006/relationships/slideLayout" Target="../slideLayouts/slideLayout381.xml"/><Relationship Id="rId28" Type="http://schemas.openxmlformats.org/officeDocument/2006/relationships/slideLayout" Target="../slideLayouts/slideLayout386.xml"/><Relationship Id="rId36" Type="http://schemas.openxmlformats.org/officeDocument/2006/relationships/slideLayout" Target="../slideLayouts/slideLayout394.xml"/><Relationship Id="rId10" Type="http://schemas.openxmlformats.org/officeDocument/2006/relationships/slideLayout" Target="../slideLayouts/slideLayout368.xml"/><Relationship Id="rId19" Type="http://schemas.openxmlformats.org/officeDocument/2006/relationships/slideLayout" Target="../slideLayouts/slideLayout377.xml"/><Relationship Id="rId31" Type="http://schemas.openxmlformats.org/officeDocument/2006/relationships/slideLayout" Target="../slideLayouts/slideLayout389.xml"/><Relationship Id="rId4" Type="http://schemas.openxmlformats.org/officeDocument/2006/relationships/slideLayout" Target="../slideLayouts/slideLayout362.xml"/><Relationship Id="rId9" Type="http://schemas.openxmlformats.org/officeDocument/2006/relationships/slideLayout" Target="../slideLayouts/slideLayout367.xml"/><Relationship Id="rId14" Type="http://schemas.openxmlformats.org/officeDocument/2006/relationships/slideLayout" Target="../slideLayouts/slideLayout372.xml"/><Relationship Id="rId22" Type="http://schemas.openxmlformats.org/officeDocument/2006/relationships/slideLayout" Target="../slideLayouts/slideLayout380.xml"/><Relationship Id="rId27" Type="http://schemas.openxmlformats.org/officeDocument/2006/relationships/slideLayout" Target="../slideLayouts/slideLayout385.xml"/><Relationship Id="rId30" Type="http://schemas.openxmlformats.org/officeDocument/2006/relationships/slideLayout" Target="../slideLayouts/slideLayout388.xml"/><Relationship Id="rId35" Type="http://schemas.openxmlformats.org/officeDocument/2006/relationships/slideLayout" Target="../slideLayouts/slideLayout393.xml"/><Relationship Id="rId8" Type="http://schemas.openxmlformats.org/officeDocument/2006/relationships/slideLayout" Target="../slideLayouts/slideLayout366.xml"/><Relationship Id="rId3" Type="http://schemas.openxmlformats.org/officeDocument/2006/relationships/slideLayout" Target="../slideLayouts/slideLayout361.xml"/></Relationships>
</file>

<file path=ppt/slideMasters/_rels/slideMaster13.xml.rels><?xml version="1.0" encoding="UTF-8" standalone="yes"?>
<Relationships xmlns="http://schemas.openxmlformats.org/package/2006/relationships"><Relationship Id="rId13" Type="http://schemas.openxmlformats.org/officeDocument/2006/relationships/slideLayout" Target="../slideLayouts/slideLayout409.xml"/><Relationship Id="rId18" Type="http://schemas.openxmlformats.org/officeDocument/2006/relationships/slideLayout" Target="../slideLayouts/slideLayout414.xml"/><Relationship Id="rId26" Type="http://schemas.openxmlformats.org/officeDocument/2006/relationships/slideLayout" Target="../slideLayouts/slideLayout422.xml"/><Relationship Id="rId39" Type="http://schemas.openxmlformats.org/officeDocument/2006/relationships/image" Target="../media/image67.png"/><Relationship Id="rId21" Type="http://schemas.openxmlformats.org/officeDocument/2006/relationships/slideLayout" Target="../slideLayouts/slideLayout417.xml"/><Relationship Id="rId34" Type="http://schemas.openxmlformats.org/officeDocument/2006/relationships/slideLayout" Target="../slideLayouts/slideLayout430.xml"/><Relationship Id="rId7" Type="http://schemas.openxmlformats.org/officeDocument/2006/relationships/slideLayout" Target="../slideLayouts/slideLayout403.xml"/><Relationship Id="rId12" Type="http://schemas.openxmlformats.org/officeDocument/2006/relationships/slideLayout" Target="../slideLayouts/slideLayout408.xml"/><Relationship Id="rId17" Type="http://schemas.openxmlformats.org/officeDocument/2006/relationships/slideLayout" Target="../slideLayouts/slideLayout413.xml"/><Relationship Id="rId25" Type="http://schemas.openxmlformats.org/officeDocument/2006/relationships/slideLayout" Target="../slideLayouts/slideLayout421.xml"/><Relationship Id="rId33" Type="http://schemas.openxmlformats.org/officeDocument/2006/relationships/slideLayout" Target="../slideLayouts/slideLayout429.xml"/><Relationship Id="rId38" Type="http://schemas.openxmlformats.org/officeDocument/2006/relationships/theme" Target="../theme/theme13.xml"/><Relationship Id="rId2" Type="http://schemas.openxmlformats.org/officeDocument/2006/relationships/slideLayout" Target="../slideLayouts/slideLayout398.xml"/><Relationship Id="rId16" Type="http://schemas.openxmlformats.org/officeDocument/2006/relationships/slideLayout" Target="../slideLayouts/slideLayout412.xml"/><Relationship Id="rId20" Type="http://schemas.openxmlformats.org/officeDocument/2006/relationships/slideLayout" Target="../slideLayouts/slideLayout416.xml"/><Relationship Id="rId29" Type="http://schemas.openxmlformats.org/officeDocument/2006/relationships/slideLayout" Target="../slideLayouts/slideLayout425.xml"/><Relationship Id="rId1" Type="http://schemas.openxmlformats.org/officeDocument/2006/relationships/slideLayout" Target="../slideLayouts/slideLayout397.xml"/><Relationship Id="rId6" Type="http://schemas.openxmlformats.org/officeDocument/2006/relationships/slideLayout" Target="../slideLayouts/slideLayout402.xml"/><Relationship Id="rId11" Type="http://schemas.openxmlformats.org/officeDocument/2006/relationships/slideLayout" Target="../slideLayouts/slideLayout407.xml"/><Relationship Id="rId24" Type="http://schemas.openxmlformats.org/officeDocument/2006/relationships/slideLayout" Target="../slideLayouts/slideLayout420.xml"/><Relationship Id="rId32" Type="http://schemas.openxmlformats.org/officeDocument/2006/relationships/slideLayout" Target="../slideLayouts/slideLayout428.xml"/><Relationship Id="rId37" Type="http://schemas.openxmlformats.org/officeDocument/2006/relationships/slideLayout" Target="../slideLayouts/slideLayout433.xml"/><Relationship Id="rId5" Type="http://schemas.openxmlformats.org/officeDocument/2006/relationships/slideLayout" Target="../slideLayouts/slideLayout401.xml"/><Relationship Id="rId15" Type="http://schemas.openxmlformats.org/officeDocument/2006/relationships/slideLayout" Target="../slideLayouts/slideLayout411.xml"/><Relationship Id="rId23" Type="http://schemas.openxmlformats.org/officeDocument/2006/relationships/slideLayout" Target="../slideLayouts/slideLayout419.xml"/><Relationship Id="rId28" Type="http://schemas.openxmlformats.org/officeDocument/2006/relationships/slideLayout" Target="../slideLayouts/slideLayout424.xml"/><Relationship Id="rId36" Type="http://schemas.openxmlformats.org/officeDocument/2006/relationships/slideLayout" Target="../slideLayouts/slideLayout432.xml"/><Relationship Id="rId10" Type="http://schemas.openxmlformats.org/officeDocument/2006/relationships/slideLayout" Target="../slideLayouts/slideLayout406.xml"/><Relationship Id="rId19" Type="http://schemas.openxmlformats.org/officeDocument/2006/relationships/slideLayout" Target="../slideLayouts/slideLayout415.xml"/><Relationship Id="rId31" Type="http://schemas.openxmlformats.org/officeDocument/2006/relationships/slideLayout" Target="../slideLayouts/slideLayout427.xml"/><Relationship Id="rId4" Type="http://schemas.openxmlformats.org/officeDocument/2006/relationships/slideLayout" Target="../slideLayouts/slideLayout400.xml"/><Relationship Id="rId9" Type="http://schemas.openxmlformats.org/officeDocument/2006/relationships/slideLayout" Target="../slideLayouts/slideLayout405.xml"/><Relationship Id="rId14" Type="http://schemas.openxmlformats.org/officeDocument/2006/relationships/slideLayout" Target="../slideLayouts/slideLayout410.xml"/><Relationship Id="rId22" Type="http://schemas.openxmlformats.org/officeDocument/2006/relationships/slideLayout" Target="../slideLayouts/slideLayout418.xml"/><Relationship Id="rId27" Type="http://schemas.openxmlformats.org/officeDocument/2006/relationships/slideLayout" Target="../slideLayouts/slideLayout423.xml"/><Relationship Id="rId30" Type="http://schemas.openxmlformats.org/officeDocument/2006/relationships/slideLayout" Target="../slideLayouts/slideLayout426.xml"/><Relationship Id="rId35" Type="http://schemas.openxmlformats.org/officeDocument/2006/relationships/slideLayout" Target="../slideLayouts/slideLayout431.xml"/><Relationship Id="rId8" Type="http://schemas.openxmlformats.org/officeDocument/2006/relationships/slideLayout" Target="../slideLayouts/slideLayout404.xml"/><Relationship Id="rId3" Type="http://schemas.openxmlformats.org/officeDocument/2006/relationships/slideLayout" Target="../slideLayouts/slideLayout399.xml"/></Relationships>
</file>

<file path=ppt/slideMasters/_rels/slideMaster14.xml.rels><?xml version="1.0" encoding="UTF-8" standalone="yes"?>
<Relationships xmlns="http://schemas.openxmlformats.org/package/2006/relationships"><Relationship Id="rId13" Type="http://schemas.openxmlformats.org/officeDocument/2006/relationships/slideLayout" Target="../slideLayouts/slideLayout446.xml"/><Relationship Id="rId18" Type="http://schemas.openxmlformats.org/officeDocument/2006/relationships/slideLayout" Target="../slideLayouts/slideLayout451.xml"/><Relationship Id="rId26" Type="http://schemas.openxmlformats.org/officeDocument/2006/relationships/slideLayout" Target="../slideLayouts/slideLayout459.xml"/><Relationship Id="rId39" Type="http://schemas.openxmlformats.org/officeDocument/2006/relationships/slideLayout" Target="../slideLayouts/slideLayout472.xml"/><Relationship Id="rId21" Type="http://schemas.openxmlformats.org/officeDocument/2006/relationships/slideLayout" Target="../slideLayouts/slideLayout454.xml"/><Relationship Id="rId34" Type="http://schemas.openxmlformats.org/officeDocument/2006/relationships/slideLayout" Target="../slideLayouts/slideLayout467.xml"/><Relationship Id="rId42" Type="http://schemas.openxmlformats.org/officeDocument/2006/relationships/slideLayout" Target="../slideLayouts/slideLayout475.xml"/><Relationship Id="rId47" Type="http://schemas.openxmlformats.org/officeDocument/2006/relationships/slideLayout" Target="../slideLayouts/slideLayout480.xml"/><Relationship Id="rId50" Type="http://schemas.openxmlformats.org/officeDocument/2006/relationships/slideLayout" Target="../slideLayouts/slideLayout483.xml"/><Relationship Id="rId55" Type="http://schemas.openxmlformats.org/officeDocument/2006/relationships/slideLayout" Target="../slideLayouts/slideLayout488.xml"/><Relationship Id="rId7" Type="http://schemas.openxmlformats.org/officeDocument/2006/relationships/slideLayout" Target="../slideLayouts/slideLayout440.xml"/><Relationship Id="rId2" Type="http://schemas.openxmlformats.org/officeDocument/2006/relationships/slideLayout" Target="../slideLayouts/slideLayout435.xml"/><Relationship Id="rId16" Type="http://schemas.openxmlformats.org/officeDocument/2006/relationships/slideLayout" Target="../slideLayouts/slideLayout449.xml"/><Relationship Id="rId29" Type="http://schemas.openxmlformats.org/officeDocument/2006/relationships/slideLayout" Target="../slideLayouts/slideLayout462.xml"/><Relationship Id="rId11" Type="http://schemas.openxmlformats.org/officeDocument/2006/relationships/slideLayout" Target="../slideLayouts/slideLayout444.xml"/><Relationship Id="rId24" Type="http://schemas.openxmlformats.org/officeDocument/2006/relationships/slideLayout" Target="../slideLayouts/slideLayout457.xml"/><Relationship Id="rId32" Type="http://schemas.openxmlformats.org/officeDocument/2006/relationships/slideLayout" Target="../slideLayouts/slideLayout465.xml"/><Relationship Id="rId37" Type="http://schemas.openxmlformats.org/officeDocument/2006/relationships/slideLayout" Target="../slideLayouts/slideLayout470.xml"/><Relationship Id="rId40" Type="http://schemas.openxmlformats.org/officeDocument/2006/relationships/slideLayout" Target="../slideLayouts/slideLayout473.xml"/><Relationship Id="rId45" Type="http://schemas.openxmlformats.org/officeDocument/2006/relationships/slideLayout" Target="../slideLayouts/slideLayout478.xml"/><Relationship Id="rId53" Type="http://schemas.openxmlformats.org/officeDocument/2006/relationships/slideLayout" Target="../slideLayouts/slideLayout486.xml"/><Relationship Id="rId58" Type="http://schemas.openxmlformats.org/officeDocument/2006/relationships/slideLayout" Target="../slideLayouts/slideLayout491.xml"/><Relationship Id="rId5" Type="http://schemas.openxmlformats.org/officeDocument/2006/relationships/slideLayout" Target="../slideLayouts/slideLayout438.xml"/><Relationship Id="rId61" Type="http://schemas.openxmlformats.org/officeDocument/2006/relationships/image" Target="../media/image1.emf"/><Relationship Id="rId19" Type="http://schemas.openxmlformats.org/officeDocument/2006/relationships/slideLayout" Target="../slideLayouts/slideLayout452.xml"/><Relationship Id="rId14" Type="http://schemas.openxmlformats.org/officeDocument/2006/relationships/slideLayout" Target="../slideLayouts/slideLayout447.xml"/><Relationship Id="rId22" Type="http://schemas.openxmlformats.org/officeDocument/2006/relationships/slideLayout" Target="../slideLayouts/slideLayout455.xml"/><Relationship Id="rId27" Type="http://schemas.openxmlformats.org/officeDocument/2006/relationships/slideLayout" Target="../slideLayouts/slideLayout460.xml"/><Relationship Id="rId30" Type="http://schemas.openxmlformats.org/officeDocument/2006/relationships/slideLayout" Target="../slideLayouts/slideLayout463.xml"/><Relationship Id="rId35" Type="http://schemas.openxmlformats.org/officeDocument/2006/relationships/slideLayout" Target="../slideLayouts/slideLayout468.xml"/><Relationship Id="rId43" Type="http://schemas.openxmlformats.org/officeDocument/2006/relationships/slideLayout" Target="../slideLayouts/slideLayout476.xml"/><Relationship Id="rId48" Type="http://schemas.openxmlformats.org/officeDocument/2006/relationships/slideLayout" Target="../slideLayouts/slideLayout481.xml"/><Relationship Id="rId56" Type="http://schemas.openxmlformats.org/officeDocument/2006/relationships/slideLayout" Target="../slideLayouts/slideLayout489.xml"/><Relationship Id="rId8" Type="http://schemas.openxmlformats.org/officeDocument/2006/relationships/slideLayout" Target="../slideLayouts/slideLayout441.xml"/><Relationship Id="rId51" Type="http://schemas.openxmlformats.org/officeDocument/2006/relationships/slideLayout" Target="../slideLayouts/slideLayout484.xml"/><Relationship Id="rId3" Type="http://schemas.openxmlformats.org/officeDocument/2006/relationships/slideLayout" Target="../slideLayouts/slideLayout436.xml"/><Relationship Id="rId12" Type="http://schemas.openxmlformats.org/officeDocument/2006/relationships/slideLayout" Target="../slideLayouts/slideLayout445.xml"/><Relationship Id="rId17" Type="http://schemas.openxmlformats.org/officeDocument/2006/relationships/slideLayout" Target="../slideLayouts/slideLayout450.xml"/><Relationship Id="rId25" Type="http://schemas.openxmlformats.org/officeDocument/2006/relationships/slideLayout" Target="../slideLayouts/slideLayout458.xml"/><Relationship Id="rId33" Type="http://schemas.openxmlformats.org/officeDocument/2006/relationships/slideLayout" Target="../slideLayouts/slideLayout466.xml"/><Relationship Id="rId38" Type="http://schemas.openxmlformats.org/officeDocument/2006/relationships/slideLayout" Target="../slideLayouts/slideLayout471.xml"/><Relationship Id="rId46" Type="http://schemas.openxmlformats.org/officeDocument/2006/relationships/slideLayout" Target="../slideLayouts/slideLayout479.xml"/><Relationship Id="rId59" Type="http://schemas.openxmlformats.org/officeDocument/2006/relationships/slideLayout" Target="../slideLayouts/slideLayout492.xml"/><Relationship Id="rId20" Type="http://schemas.openxmlformats.org/officeDocument/2006/relationships/slideLayout" Target="../slideLayouts/slideLayout453.xml"/><Relationship Id="rId41" Type="http://schemas.openxmlformats.org/officeDocument/2006/relationships/slideLayout" Target="../slideLayouts/slideLayout474.xml"/><Relationship Id="rId54" Type="http://schemas.openxmlformats.org/officeDocument/2006/relationships/slideLayout" Target="../slideLayouts/slideLayout487.xml"/><Relationship Id="rId1" Type="http://schemas.openxmlformats.org/officeDocument/2006/relationships/slideLayout" Target="../slideLayouts/slideLayout434.xml"/><Relationship Id="rId6" Type="http://schemas.openxmlformats.org/officeDocument/2006/relationships/slideLayout" Target="../slideLayouts/slideLayout439.xml"/><Relationship Id="rId15" Type="http://schemas.openxmlformats.org/officeDocument/2006/relationships/slideLayout" Target="../slideLayouts/slideLayout448.xml"/><Relationship Id="rId23" Type="http://schemas.openxmlformats.org/officeDocument/2006/relationships/slideLayout" Target="../slideLayouts/slideLayout456.xml"/><Relationship Id="rId28" Type="http://schemas.openxmlformats.org/officeDocument/2006/relationships/slideLayout" Target="../slideLayouts/slideLayout461.xml"/><Relationship Id="rId36" Type="http://schemas.openxmlformats.org/officeDocument/2006/relationships/slideLayout" Target="../slideLayouts/slideLayout469.xml"/><Relationship Id="rId49" Type="http://schemas.openxmlformats.org/officeDocument/2006/relationships/slideLayout" Target="../slideLayouts/slideLayout482.xml"/><Relationship Id="rId57" Type="http://schemas.openxmlformats.org/officeDocument/2006/relationships/slideLayout" Target="../slideLayouts/slideLayout490.xml"/><Relationship Id="rId10" Type="http://schemas.openxmlformats.org/officeDocument/2006/relationships/slideLayout" Target="../slideLayouts/slideLayout443.xml"/><Relationship Id="rId31" Type="http://schemas.openxmlformats.org/officeDocument/2006/relationships/slideLayout" Target="../slideLayouts/slideLayout464.xml"/><Relationship Id="rId44" Type="http://schemas.openxmlformats.org/officeDocument/2006/relationships/slideLayout" Target="../slideLayouts/slideLayout477.xml"/><Relationship Id="rId52" Type="http://schemas.openxmlformats.org/officeDocument/2006/relationships/slideLayout" Target="../slideLayouts/slideLayout485.xml"/><Relationship Id="rId60" Type="http://schemas.openxmlformats.org/officeDocument/2006/relationships/theme" Target="../theme/theme14.xml"/><Relationship Id="rId4" Type="http://schemas.openxmlformats.org/officeDocument/2006/relationships/slideLayout" Target="../slideLayouts/slideLayout437.xml"/><Relationship Id="rId9" Type="http://schemas.openxmlformats.org/officeDocument/2006/relationships/slideLayout" Target="../slideLayouts/slideLayout442.xml"/></Relationships>
</file>

<file path=ppt/slideMasters/_rels/slideMaster15.xml.rels><?xml version="1.0" encoding="UTF-8" standalone="yes"?>
<Relationships xmlns="http://schemas.openxmlformats.org/package/2006/relationships"><Relationship Id="rId13" Type="http://schemas.openxmlformats.org/officeDocument/2006/relationships/slideLayout" Target="../slideLayouts/slideLayout505.xml"/><Relationship Id="rId18" Type="http://schemas.openxmlformats.org/officeDocument/2006/relationships/slideLayout" Target="../slideLayouts/slideLayout510.xml"/><Relationship Id="rId26" Type="http://schemas.openxmlformats.org/officeDocument/2006/relationships/slideLayout" Target="../slideLayouts/slideLayout518.xml"/><Relationship Id="rId39" Type="http://schemas.openxmlformats.org/officeDocument/2006/relationships/slideLayout" Target="../slideLayouts/slideLayout531.xml"/><Relationship Id="rId21" Type="http://schemas.openxmlformats.org/officeDocument/2006/relationships/slideLayout" Target="../slideLayouts/slideLayout513.xml"/><Relationship Id="rId34" Type="http://schemas.openxmlformats.org/officeDocument/2006/relationships/slideLayout" Target="../slideLayouts/slideLayout526.xml"/><Relationship Id="rId42" Type="http://schemas.openxmlformats.org/officeDocument/2006/relationships/slideLayout" Target="../slideLayouts/slideLayout534.xml"/><Relationship Id="rId47" Type="http://schemas.openxmlformats.org/officeDocument/2006/relationships/theme" Target="../theme/theme15.xml"/><Relationship Id="rId7" Type="http://schemas.openxmlformats.org/officeDocument/2006/relationships/slideLayout" Target="../slideLayouts/slideLayout499.xml"/><Relationship Id="rId2" Type="http://schemas.openxmlformats.org/officeDocument/2006/relationships/slideLayout" Target="../slideLayouts/slideLayout494.xml"/><Relationship Id="rId16" Type="http://schemas.openxmlformats.org/officeDocument/2006/relationships/slideLayout" Target="../slideLayouts/slideLayout508.xml"/><Relationship Id="rId29" Type="http://schemas.openxmlformats.org/officeDocument/2006/relationships/slideLayout" Target="../slideLayouts/slideLayout521.xml"/><Relationship Id="rId1" Type="http://schemas.openxmlformats.org/officeDocument/2006/relationships/slideLayout" Target="../slideLayouts/slideLayout493.xml"/><Relationship Id="rId6" Type="http://schemas.openxmlformats.org/officeDocument/2006/relationships/slideLayout" Target="../slideLayouts/slideLayout498.xml"/><Relationship Id="rId11" Type="http://schemas.openxmlformats.org/officeDocument/2006/relationships/slideLayout" Target="../slideLayouts/slideLayout503.xml"/><Relationship Id="rId24" Type="http://schemas.openxmlformats.org/officeDocument/2006/relationships/slideLayout" Target="../slideLayouts/slideLayout516.xml"/><Relationship Id="rId32" Type="http://schemas.openxmlformats.org/officeDocument/2006/relationships/slideLayout" Target="../slideLayouts/slideLayout524.xml"/><Relationship Id="rId37" Type="http://schemas.openxmlformats.org/officeDocument/2006/relationships/slideLayout" Target="../slideLayouts/slideLayout529.xml"/><Relationship Id="rId40" Type="http://schemas.openxmlformats.org/officeDocument/2006/relationships/slideLayout" Target="../slideLayouts/slideLayout532.xml"/><Relationship Id="rId45" Type="http://schemas.openxmlformats.org/officeDocument/2006/relationships/slideLayout" Target="../slideLayouts/slideLayout537.xml"/><Relationship Id="rId5" Type="http://schemas.openxmlformats.org/officeDocument/2006/relationships/slideLayout" Target="../slideLayouts/slideLayout497.xml"/><Relationship Id="rId15" Type="http://schemas.openxmlformats.org/officeDocument/2006/relationships/slideLayout" Target="../slideLayouts/slideLayout507.xml"/><Relationship Id="rId23" Type="http://schemas.openxmlformats.org/officeDocument/2006/relationships/slideLayout" Target="../slideLayouts/slideLayout515.xml"/><Relationship Id="rId28" Type="http://schemas.openxmlformats.org/officeDocument/2006/relationships/slideLayout" Target="../slideLayouts/slideLayout520.xml"/><Relationship Id="rId36" Type="http://schemas.openxmlformats.org/officeDocument/2006/relationships/slideLayout" Target="../slideLayouts/slideLayout528.xml"/><Relationship Id="rId10" Type="http://schemas.openxmlformats.org/officeDocument/2006/relationships/slideLayout" Target="../slideLayouts/slideLayout502.xml"/><Relationship Id="rId19" Type="http://schemas.openxmlformats.org/officeDocument/2006/relationships/slideLayout" Target="../slideLayouts/slideLayout511.xml"/><Relationship Id="rId31" Type="http://schemas.openxmlformats.org/officeDocument/2006/relationships/slideLayout" Target="../slideLayouts/slideLayout523.xml"/><Relationship Id="rId44" Type="http://schemas.openxmlformats.org/officeDocument/2006/relationships/slideLayout" Target="../slideLayouts/slideLayout536.xml"/><Relationship Id="rId4" Type="http://schemas.openxmlformats.org/officeDocument/2006/relationships/slideLayout" Target="../slideLayouts/slideLayout496.xml"/><Relationship Id="rId9" Type="http://schemas.openxmlformats.org/officeDocument/2006/relationships/slideLayout" Target="../slideLayouts/slideLayout501.xml"/><Relationship Id="rId14" Type="http://schemas.openxmlformats.org/officeDocument/2006/relationships/slideLayout" Target="../slideLayouts/slideLayout506.xml"/><Relationship Id="rId22" Type="http://schemas.openxmlformats.org/officeDocument/2006/relationships/slideLayout" Target="../slideLayouts/slideLayout514.xml"/><Relationship Id="rId27" Type="http://schemas.openxmlformats.org/officeDocument/2006/relationships/slideLayout" Target="../slideLayouts/slideLayout519.xml"/><Relationship Id="rId30" Type="http://schemas.openxmlformats.org/officeDocument/2006/relationships/slideLayout" Target="../slideLayouts/slideLayout522.xml"/><Relationship Id="rId35" Type="http://schemas.openxmlformats.org/officeDocument/2006/relationships/slideLayout" Target="../slideLayouts/slideLayout527.xml"/><Relationship Id="rId43" Type="http://schemas.openxmlformats.org/officeDocument/2006/relationships/slideLayout" Target="../slideLayouts/slideLayout535.xml"/><Relationship Id="rId48" Type="http://schemas.openxmlformats.org/officeDocument/2006/relationships/image" Target="../media/image67.png"/><Relationship Id="rId8" Type="http://schemas.openxmlformats.org/officeDocument/2006/relationships/slideLayout" Target="../slideLayouts/slideLayout500.xml"/><Relationship Id="rId3" Type="http://schemas.openxmlformats.org/officeDocument/2006/relationships/slideLayout" Target="../slideLayouts/slideLayout495.xml"/><Relationship Id="rId12" Type="http://schemas.openxmlformats.org/officeDocument/2006/relationships/slideLayout" Target="../slideLayouts/slideLayout504.xml"/><Relationship Id="rId17" Type="http://schemas.openxmlformats.org/officeDocument/2006/relationships/slideLayout" Target="../slideLayouts/slideLayout509.xml"/><Relationship Id="rId25" Type="http://schemas.openxmlformats.org/officeDocument/2006/relationships/slideLayout" Target="../slideLayouts/slideLayout517.xml"/><Relationship Id="rId33" Type="http://schemas.openxmlformats.org/officeDocument/2006/relationships/slideLayout" Target="../slideLayouts/slideLayout525.xml"/><Relationship Id="rId38" Type="http://schemas.openxmlformats.org/officeDocument/2006/relationships/slideLayout" Target="../slideLayouts/slideLayout530.xml"/><Relationship Id="rId46" Type="http://schemas.openxmlformats.org/officeDocument/2006/relationships/slideLayout" Target="../slideLayouts/slideLayout538.xml"/><Relationship Id="rId20" Type="http://schemas.openxmlformats.org/officeDocument/2006/relationships/slideLayout" Target="../slideLayouts/slideLayout512.xml"/><Relationship Id="rId41" Type="http://schemas.openxmlformats.org/officeDocument/2006/relationships/slideLayout" Target="../slideLayouts/slideLayout533.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9.xml"/><Relationship Id="rId13" Type="http://schemas.openxmlformats.org/officeDocument/2006/relationships/slideLayout" Target="../slideLayouts/slideLayout54.xml"/><Relationship Id="rId18" Type="http://schemas.openxmlformats.org/officeDocument/2006/relationships/slideLayout" Target="../slideLayouts/slideLayout59.xml"/><Relationship Id="rId3" Type="http://schemas.openxmlformats.org/officeDocument/2006/relationships/slideLayout" Target="../slideLayouts/slideLayout44.xml"/><Relationship Id="rId21" Type="http://schemas.openxmlformats.org/officeDocument/2006/relationships/image" Target="../media/image23.emf"/><Relationship Id="rId7" Type="http://schemas.openxmlformats.org/officeDocument/2006/relationships/slideLayout" Target="../slideLayouts/slideLayout48.xml"/><Relationship Id="rId12" Type="http://schemas.openxmlformats.org/officeDocument/2006/relationships/slideLayout" Target="../slideLayouts/slideLayout53.xml"/><Relationship Id="rId17" Type="http://schemas.openxmlformats.org/officeDocument/2006/relationships/slideLayout" Target="../slideLayouts/slideLayout58.xml"/><Relationship Id="rId2" Type="http://schemas.openxmlformats.org/officeDocument/2006/relationships/slideLayout" Target="../slideLayouts/slideLayout43.xml"/><Relationship Id="rId16" Type="http://schemas.openxmlformats.org/officeDocument/2006/relationships/slideLayout" Target="../slideLayouts/slideLayout57.xml"/><Relationship Id="rId20" Type="http://schemas.openxmlformats.org/officeDocument/2006/relationships/image" Target="../media/image22.png"/><Relationship Id="rId1" Type="http://schemas.openxmlformats.org/officeDocument/2006/relationships/slideLayout" Target="../slideLayouts/slideLayout42.xml"/><Relationship Id="rId6" Type="http://schemas.openxmlformats.org/officeDocument/2006/relationships/slideLayout" Target="../slideLayouts/slideLayout47.xml"/><Relationship Id="rId11" Type="http://schemas.openxmlformats.org/officeDocument/2006/relationships/slideLayout" Target="../slideLayouts/slideLayout52.xml"/><Relationship Id="rId5" Type="http://schemas.openxmlformats.org/officeDocument/2006/relationships/slideLayout" Target="../slideLayouts/slideLayout46.xml"/><Relationship Id="rId15" Type="http://schemas.openxmlformats.org/officeDocument/2006/relationships/slideLayout" Target="../slideLayouts/slideLayout56.xml"/><Relationship Id="rId10" Type="http://schemas.openxmlformats.org/officeDocument/2006/relationships/slideLayout" Target="../slideLayouts/slideLayout51.xml"/><Relationship Id="rId19" Type="http://schemas.openxmlformats.org/officeDocument/2006/relationships/theme" Target="../theme/theme2.xml"/><Relationship Id="rId4" Type="http://schemas.openxmlformats.org/officeDocument/2006/relationships/slideLayout" Target="../slideLayouts/slideLayout45.xml"/><Relationship Id="rId9" Type="http://schemas.openxmlformats.org/officeDocument/2006/relationships/slideLayout" Target="../slideLayouts/slideLayout50.xml"/><Relationship Id="rId14" Type="http://schemas.openxmlformats.org/officeDocument/2006/relationships/slideLayout" Target="../slideLayouts/slideLayout5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7.xml"/><Relationship Id="rId13" Type="http://schemas.openxmlformats.org/officeDocument/2006/relationships/theme" Target="../theme/theme3.xml"/><Relationship Id="rId18" Type="http://schemas.openxmlformats.org/officeDocument/2006/relationships/image" Target="../media/image30.png"/><Relationship Id="rId3" Type="http://schemas.openxmlformats.org/officeDocument/2006/relationships/slideLayout" Target="../slideLayouts/slideLayout62.xml"/><Relationship Id="rId7" Type="http://schemas.openxmlformats.org/officeDocument/2006/relationships/slideLayout" Target="../slideLayouts/slideLayout66.xml"/><Relationship Id="rId12" Type="http://schemas.openxmlformats.org/officeDocument/2006/relationships/slideLayout" Target="../slideLayouts/slideLayout71.xml"/><Relationship Id="rId17" Type="http://schemas.openxmlformats.org/officeDocument/2006/relationships/image" Target="../media/image29.svg"/><Relationship Id="rId2" Type="http://schemas.openxmlformats.org/officeDocument/2006/relationships/slideLayout" Target="../slideLayouts/slideLayout61.xml"/><Relationship Id="rId16" Type="http://schemas.openxmlformats.org/officeDocument/2006/relationships/image" Target="../media/image28.png"/><Relationship Id="rId1" Type="http://schemas.openxmlformats.org/officeDocument/2006/relationships/slideLayout" Target="../slideLayouts/slideLayout60.xml"/><Relationship Id="rId6" Type="http://schemas.openxmlformats.org/officeDocument/2006/relationships/slideLayout" Target="../slideLayouts/slideLayout65.xml"/><Relationship Id="rId11" Type="http://schemas.openxmlformats.org/officeDocument/2006/relationships/slideLayout" Target="../slideLayouts/slideLayout70.xml"/><Relationship Id="rId5" Type="http://schemas.openxmlformats.org/officeDocument/2006/relationships/slideLayout" Target="../slideLayouts/slideLayout64.xml"/><Relationship Id="rId15" Type="http://schemas.openxmlformats.org/officeDocument/2006/relationships/image" Target="../media/image27.svg"/><Relationship Id="rId10" Type="http://schemas.openxmlformats.org/officeDocument/2006/relationships/slideLayout" Target="../slideLayouts/slideLayout69.xml"/><Relationship Id="rId19" Type="http://schemas.openxmlformats.org/officeDocument/2006/relationships/image" Target="../media/image31.svg"/><Relationship Id="rId4" Type="http://schemas.openxmlformats.org/officeDocument/2006/relationships/slideLayout" Target="../slideLayouts/slideLayout63.xml"/><Relationship Id="rId9" Type="http://schemas.openxmlformats.org/officeDocument/2006/relationships/slideLayout" Target="../slideLayouts/slideLayout68.xml"/><Relationship Id="rId14" Type="http://schemas.openxmlformats.org/officeDocument/2006/relationships/image" Target="../media/image26.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9.xml"/><Relationship Id="rId13" Type="http://schemas.openxmlformats.org/officeDocument/2006/relationships/slideLayout" Target="../slideLayouts/slideLayout84.xml"/><Relationship Id="rId18" Type="http://schemas.openxmlformats.org/officeDocument/2006/relationships/slideLayout" Target="../slideLayouts/slideLayout89.xml"/><Relationship Id="rId26" Type="http://schemas.openxmlformats.org/officeDocument/2006/relationships/slideLayout" Target="../slideLayouts/slideLayout97.xml"/><Relationship Id="rId3" Type="http://schemas.openxmlformats.org/officeDocument/2006/relationships/slideLayout" Target="../slideLayouts/slideLayout74.xml"/><Relationship Id="rId21" Type="http://schemas.openxmlformats.org/officeDocument/2006/relationships/slideLayout" Target="../slideLayouts/slideLayout92.xml"/><Relationship Id="rId7" Type="http://schemas.openxmlformats.org/officeDocument/2006/relationships/slideLayout" Target="../slideLayouts/slideLayout78.xml"/><Relationship Id="rId12" Type="http://schemas.openxmlformats.org/officeDocument/2006/relationships/slideLayout" Target="../slideLayouts/slideLayout83.xml"/><Relationship Id="rId17" Type="http://schemas.openxmlformats.org/officeDocument/2006/relationships/slideLayout" Target="../slideLayouts/slideLayout88.xml"/><Relationship Id="rId25" Type="http://schemas.openxmlformats.org/officeDocument/2006/relationships/slideLayout" Target="../slideLayouts/slideLayout96.xml"/><Relationship Id="rId2" Type="http://schemas.openxmlformats.org/officeDocument/2006/relationships/slideLayout" Target="../slideLayouts/slideLayout73.xml"/><Relationship Id="rId16" Type="http://schemas.openxmlformats.org/officeDocument/2006/relationships/slideLayout" Target="../slideLayouts/slideLayout87.xml"/><Relationship Id="rId20" Type="http://schemas.openxmlformats.org/officeDocument/2006/relationships/slideLayout" Target="../slideLayouts/slideLayout91.xml"/><Relationship Id="rId29" Type="http://schemas.openxmlformats.org/officeDocument/2006/relationships/theme" Target="../theme/theme4.xml"/><Relationship Id="rId1" Type="http://schemas.openxmlformats.org/officeDocument/2006/relationships/slideLayout" Target="../slideLayouts/slideLayout72.xml"/><Relationship Id="rId6" Type="http://schemas.openxmlformats.org/officeDocument/2006/relationships/slideLayout" Target="../slideLayouts/slideLayout77.xml"/><Relationship Id="rId11" Type="http://schemas.openxmlformats.org/officeDocument/2006/relationships/slideLayout" Target="../slideLayouts/slideLayout82.xml"/><Relationship Id="rId24" Type="http://schemas.openxmlformats.org/officeDocument/2006/relationships/slideLayout" Target="../slideLayouts/slideLayout95.xml"/><Relationship Id="rId5" Type="http://schemas.openxmlformats.org/officeDocument/2006/relationships/slideLayout" Target="../slideLayouts/slideLayout76.xml"/><Relationship Id="rId15" Type="http://schemas.openxmlformats.org/officeDocument/2006/relationships/slideLayout" Target="../slideLayouts/slideLayout86.xml"/><Relationship Id="rId23" Type="http://schemas.openxmlformats.org/officeDocument/2006/relationships/slideLayout" Target="../slideLayouts/slideLayout94.xml"/><Relationship Id="rId28" Type="http://schemas.openxmlformats.org/officeDocument/2006/relationships/slideLayout" Target="../slideLayouts/slideLayout99.xml"/><Relationship Id="rId10" Type="http://schemas.openxmlformats.org/officeDocument/2006/relationships/slideLayout" Target="../slideLayouts/slideLayout81.xml"/><Relationship Id="rId19" Type="http://schemas.openxmlformats.org/officeDocument/2006/relationships/slideLayout" Target="../slideLayouts/slideLayout90.xml"/><Relationship Id="rId4" Type="http://schemas.openxmlformats.org/officeDocument/2006/relationships/slideLayout" Target="../slideLayouts/slideLayout75.xml"/><Relationship Id="rId9" Type="http://schemas.openxmlformats.org/officeDocument/2006/relationships/slideLayout" Target="../slideLayouts/slideLayout80.xml"/><Relationship Id="rId14" Type="http://schemas.openxmlformats.org/officeDocument/2006/relationships/slideLayout" Target="../slideLayouts/slideLayout85.xml"/><Relationship Id="rId22" Type="http://schemas.openxmlformats.org/officeDocument/2006/relationships/slideLayout" Target="../slideLayouts/slideLayout93.xml"/><Relationship Id="rId27" Type="http://schemas.openxmlformats.org/officeDocument/2006/relationships/slideLayout" Target="../slideLayouts/slideLayout98.xml"/><Relationship Id="rId30" Type="http://schemas.openxmlformats.org/officeDocument/2006/relationships/image" Target="../media/image45.png"/></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112.xml"/><Relationship Id="rId18" Type="http://schemas.openxmlformats.org/officeDocument/2006/relationships/slideLayout" Target="../slideLayouts/slideLayout117.xml"/><Relationship Id="rId26" Type="http://schemas.openxmlformats.org/officeDocument/2006/relationships/slideLayout" Target="../slideLayouts/slideLayout125.xml"/><Relationship Id="rId39" Type="http://schemas.openxmlformats.org/officeDocument/2006/relationships/slideLayout" Target="../slideLayouts/slideLayout138.xml"/><Relationship Id="rId21" Type="http://schemas.openxmlformats.org/officeDocument/2006/relationships/slideLayout" Target="../slideLayouts/slideLayout120.xml"/><Relationship Id="rId34" Type="http://schemas.openxmlformats.org/officeDocument/2006/relationships/slideLayout" Target="../slideLayouts/slideLayout133.xml"/><Relationship Id="rId42" Type="http://schemas.openxmlformats.org/officeDocument/2006/relationships/slideLayout" Target="../slideLayouts/slideLayout141.xml"/><Relationship Id="rId7" Type="http://schemas.openxmlformats.org/officeDocument/2006/relationships/slideLayout" Target="../slideLayouts/slideLayout106.xml"/><Relationship Id="rId2" Type="http://schemas.openxmlformats.org/officeDocument/2006/relationships/slideLayout" Target="../slideLayouts/slideLayout101.xml"/><Relationship Id="rId16" Type="http://schemas.openxmlformats.org/officeDocument/2006/relationships/slideLayout" Target="../slideLayouts/slideLayout115.xml"/><Relationship Id="rId20" Type="http://schemas.openxmlformats.org/officeDocument/2006/relationships/slideLayout" Target="../slideLayouts/slideLayout119.xml"/><Relationship Id="rId29" Type="http://schemas.openxmlformats.org/officeDocument/2006/relationships/slideLayout" Target="../slideLayouts/slideLayout128.xml"/><Relationship Id="rId41" Type="http://schemas.openxmlformats.org/officeDocument/2006/relationships/slideLayout" Target="../slideLayouts/slideLayout140.xml"/><Relationship Id="rId1" Type="http://schemas.openxmlformats.org/officeDocument/2006/relationships/slideLayout" Target="../slideLayouts/slideLayout100.xml"/><Relationship Id="rId6" Type="http://schemas.openxmlformats.org/officeDocument/2006/relationships/slideLayout" Target="../slideLayouts/slideLayout105.xml"/><Relationship Id="rId11" Type="http://schemas.openxmlformats.org/officeDocument/2006/relationships/slideLayout" Target="../slideLayouts/slideLayout110.xml"/><Relationship Id="rId24" Type="http://schemas.openxmlformats.org/officeDocument/2006/relationships/slideLayout" Target="../slideLayouts/slideLayout123.xml"/><Relationship Id="rId32" Type="http://schemas.openxmlformats.org/officeDocument/2006/relationships/slideLayout" Target="../slideLayouts/slideLayout131.xml"/><Relationship Id="rId37" Type="http://schemas.openxmlformats.org/officeDocument/2006/relationships/slideLayout" Target="../slideLayouts/slideLayout136.xml"/><Relationship Id="rId40" Type="http://schemas.openxmlformats.org/officeDocument/2006/relationships/slideLayout" Target="../slideLayouts/slideLayout139.xml"/><Relationship Id="rId5" Type="http://schemas.openxmlformats.org/officeDocument/2006/relationships/slideLayout" Target="../slideLayouts/slideLayout104.xml"/><Relationship Id="rId15" Type="http://schemas.openxmlformats.org/officeDocument/2006/relationships/slideLayout" Target="../slideLayouts/slideLayout114.xml"/><Relationship Id="rId23" Type="http://schemas.openxmlformats.org/officeDocument/2006/relationships/slideLayout" Target="../slideLayouts/slideLayout122.xml"/><Relationship Id="rId28" Type="http://schemas.openxmlformats.org/officeDocument/2006/relationships/slideLayout" Target="../slideLayouts/slideLayout127.xml"/><Relationship Id="rId36" Type="http://schemas.openxmlformats.org/officeDocument/2006/relationships/slideLayout" Target="../slideLayouts/slideLayout135.xml"/><Relationship Id="rId10" Type="http://schemas.openxmlformats.org/officeDocument/2006/relationships/slideLayout" Target="../slideLayouts/slideLayout109.xml"/><Relationship Id="rId19" Type="http://schemas.openxmlformats.org/officeDocument/2006/relationships/slideLayout" Target="../slideLayouts/slideLayout118.xml"/><Relationship Id="rId31" Type="http://schemas.openxmlformats.org/officeDocument/2006/relationships/slideLayout" Target="../slideLayouts/slideLayout130.xml"/><Relationship Id="rId4" Type="http://schemas.openxmlformats.org/officeDocument/2006/relationships/slideLayout" Target="../slideLayouts/slideLayout103.xml"/><Relationship Id="rId9" Type="http://schemas.openxmlformats.org/officeDocument/2006/relationships/slideLayout" Target="../slideLayouts/slideLayout108.xml"/><Relationship Id="rId14" Type="http://schemas.openxmlformats.org/officeDocument/2006/relationships/slideLayout" Target="../slideLayouts/slideLayout113.xml"/><Relationship Id="rId22" Type="http://schemas.openxmlformats.org/officeDocument/2006/relationships/slideLayout" Target="../slideLayouts/slideLayout121.xml"/><Relationship Id="rId27" Type="http://schemas.openxmlformats.org/officeDocument/2006/relationships/slideLayout" Target="../slideLayouts/slideLayout126.xml"/><Relationship Id="rId30" Type="http://schemas.openxmlformats.org/officeDocument/2006/relationships/slideLayout" Target="../slideLayouts/slideLayout129.xml"/><Relationship Id="rId35" Type="http://schemas.openxmlformats.org/officeDocument/2006/relationships/slideLayout" Target="../slideLayouts/slideLayout134.xml"/><Relationship Id="rId43" Type="http://schemas.openxmlformats.org/officeDocument/2006/relationships/theme" Target="../theme/theme5.xml"/><Relationship Id="rId8" Type="http://schemas.openxmlformats.org/officeDocument/2006/relationships/slideLayout" Target="../slideLayouts/slideLayout107.xml"/><Relationship Id="rId3" Type="http://schemas.openxmlformats.org/officeDocument/2006/relationships/slideLayout" Target="../slideLayouts/slideLayout102.xml"/><Relationship Id="rId12" Type="http://schemas.openxmlformats.org/officeDocument/2006/relationships/slideLayout" Target="../slideLayouts/slideLayout111.xml"/><Relationship Id="rId17" Type="http://schemas.openxmlformats.org/officeDocument/2006/relationships/slideLayout" Target="../slideLayouts/slideLayout116.xml"/><Relationship Id="rId25" Type="http://schemas.openxmlformats.org/officeDocument/2006/relationships/slideLayout" Target="../slideLayouts/slideLayout124.xml"/><Relationship Id="rId33" Type="http://schemas.openxmlformats.org/officeDocument/2006/relationships/slideLayout" Target="../slideLayouts/slideLayout132.xml"/><Relationship Id="rId38" Type="http://schemas.openxmlformats.org/officeDocument/2006/relationships/slideLayout" Target="../slideLayouts/slideLayout137.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154.xml"/><Relationship Id="rId18" Type="http://schemas.openxmlformats.org/officeDocument/2006/relationships/slideLayout" Target="../slideLayouts/slideLayout159.xml"/><Relationship Id="rId26" Type="http://schemas.openxmlformats.org/officeDocument/2006/relationships/slideLayout" Target="../slideLayouts/slideLayout167.xml"/><Relationship Id="rId3" Type="http://schemas.openxmlformats.org/officeDocument/2006/relationships/slideLayout" Target="../slideLayouts/slideLayout144.xml"/><Relationship Id="rId21" Type="http://schemas.openxmlformats.org/officeDocument/2006/relationships/slideLayout" Target="../slideLayouts/slideLayout162.xml"/><Relationship Id="rId34" Type="http://schemas.openxmlformats.org/officeDocument/2006/relationships/theme" Target="../theme/theme6.xml"/><Relationship Id="rId7" Type="http://schemas.openxmlformats.org/officeDocument/2006/relationships/slideLayout" Target="../slideLayouts/slideLayout148.xml"/><Relationship Id="rId12" Type="http://schemas.openxmlformats.org/officeDocument/2006/relationships/slideLayout" Target="../slideLayouts/slideLayout153.xml"/><Relationship Id="rId17" Type="http://schemas.openxmlformats.org/officeDocument/2006/relationships/slideLayout" Target="../slideLayouts/slideLayout158.xml"/><Relationship Id="rId25" Type="http://schemas.openxmlformats.org/officeDocument/2006/relationships/slideLayout" Target="../slideLayouts/slideLayout166.xml"/><Relationship Id="rId33" Type="http://schemas.openxmlformats.org/officeDocument/2006/relationships/slideLayout" Target="../slideLayouts/slideLayout174.xml"/><Relationship Id="rId2" Type="http://schemas.openxmlformats.org/officeDocument/2006/relationships/slideLayout" Target="../slideLayouts/slideLayout143.xml"/><Relationship Id="rId16" Type="http://schemas.openxmlformats.org/officeDocument/2006/relationships/slideLayout" Target="../slideLayouts/slideLayout157.xml"/><Relationship Id="rId20" Type="http://schemas.openxmlformats.org/officeDocument/2006/relationships/slideLayout" Target="../slideLayouts/slideLayout161.xml"/><Relationship Id="rId29" Type="http://schemas.openxmlformats.org/officeDocument/2006/relationships/slideLayout" Target="../slideLayouts/slideLayout170.xml"/><Relationship Id="rId1" Type="http://schemas.openxmlformats.org/officeDocument/2006/relationships/slideLayout" Target="../slideLayouts/slideLayout142.xml"/><Relationship Id="rId6" Type="http://schemas.openxmlformats.org/officeDocument/2006/relationships/slideLayout" Target="../slideLayouts/slideLayout147.xml"/><Relationship Id="rId11" Type="http://schemas.openxmlformats.org/officeDocument/2006/relationships/slideLayout" Target="../slideLayouts/slideLayout152.xml"/><Relationship Id="rId24" Type="http://schemas.openxmlformats.org/officeDocument/2006/relationships/slideLayout" Target="../slideLayouts/slideLayout165.xml"/><Relationship Id="rId32" Type="http://schemas.openxmlformats.org/officeDocument/2006/relationships/slideLayout" Target="../slideLayouts/slideLayout173.xml"/><Relationship Id="rId5" Type="http://schemas.openxmlformats.org/officeDocument/2006/relationships/slideLayout" Target="../slideLayouts/slideLayout146.xml"/><Relationship Id="rId15" Type="http://schemas.openxmlformats.org/officeDocument/2006/relationships/slideLayout" Target="../slideLayouts/slideLayout156.xml"/><Relationship Id="rId23" Type="http://schemas.openxmlformats.org/officeDocument/2006/relationships/slideLayout" Target="../slideLayouts/slideLayout164.xml"/><Relationship Id="rId28" Type="http://schemas.openxmlformats.org/officeDocument/2006/relationships/slideLayout" Target="../slideLayouts/slideLayout169.xml"/><Relationship Id="rId10" Type="http://schemas.openxmlformats.org/officeDocument/2006/relationships/slideLayout" Target="../slideLayouts/slideLayout151.xml"/><Relationship Id="rId19" Type="http://schemas.openxmlformats.org/officeDocument/2006/relationships/slideLayout" Target="../slideLayouts/slideLayout160.xml"/><Relationship Id="rId31" Type="http://schemas.openxmlformats.org/officeDocument/2006/relationships/slideLayout" Target="../slideLayouts/slideLayout172.xml"/><Relationship Id="rId4" Type="http://schemas.openxmlformats.org/officeDocument/2006/relationships/slideLayout" Target="../slideLayouts/slideLayout145.xml"/><Relationship Id="rId9" Type="http://schemas.openxmlformats.org/officeDocument/2006/relationships/slideLayout" Target="../slideLayouts/slideLayout150.xml"/><Relationship Id="rId14" Type="http://schemas.openxmlformats.org/officeDocument/2006/relationships/slideLayout" Target="../slideLayouts/slideLayout155.xml"/><Relationship Id="rId22" Type="http://schemas.openxmlformats.org/officeDocument/2006/relationships/slideLayout" Target="../slideLayouts/slideLayout163.xml"/><Relationship Id="rId27" Type="http://schemas.openxmlformats.org/officeDocument/2006/relationships/slideLayout" Target="../slideLayouts/slideLayout168.xml"/><Relationship Id="rId30" Type="http://schemas.openxmlformats.org/officeDocument/2006/relationships/slideLayout" Target="../slideLayouts/slideLayout171.xml"/><Relationship Id="rId8" Type="http://schemas.openxmlformats.org/officeDocument/2006/relationships/slideLayout" Target="../slideLayouts/slideLayout149.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187.xml"/><Relationship Id="rId18" Type="http://schemas.openxmlformats.org/officeDocument/2006/relationships/slideLayout" Target="../slideLayouts/slideLayout192.xml"/><Relationship Id="rId26" Type="http://schemas.openxmlformats.org/officeDocument/2006/relationships/slideLayout" Target="../slideLayouts/slideLayout200.xml"/><Relationship Id="rId39" Type="http://schemas.openxmlformats.org/officeDocument/2006/relationships/image" Target="../media/image67.png"/><Relationship Id="rId21" Type="http://schemas.openxmlformats.org/officeDocument/2006/relationships/slideLayout" Target="../slideLayouts/slideLayout195.xml"/><Relationship Id="rId34" Type="http://schemas.openxmlformats.org/officeDocument/2006/relationships/slideLayout" Target="../slideLayouts/slideLayout208.xml"/><Relationship Id="rId7" Type="http://schemas.openxmlformats.org/officeDocument/2006/relationships/slideLayout" Target="../slideLayouts/slideLayout181.xml"/><Relationship Id="rId12" Type="http://schemas.openxmlformats.org/officeDocument/2006/relationships/slideLayout" Target="../slideLayouts/slideLayout186.xml"/><Relationship Id="rId17" Type="http://schemas.openxmlformats.org/officeDocument/2006/relationships/slideLayout" Target="../slideLayouts/slideLayout191.xml"/><Relationship Id="rId25" Type="http://schemas.openxmlformats.org/officeDocument/2006/relationships/slideLayout" Target="../slideLayouts/slideLayout199.xml"/><Relationship Id="rId33" Type="http://schemas.openxmlformats.org/officeDocument/2006/relationships/slideLayout" Target="../slideLayouts/slideLayout207.xml"/><Relationship Id="rId38" Type="http://schemas.openxmlformats.org/officeDocument/2006/relationships/theme" Target="../theme/theme7.xml"/><Relationship Id="rId2" Type="http://schemas.openxmlformats.org/officeDocument/2006/relationships/slideLayout" Target="../slideLayouts/slideLayout176.xml"/><Relationship Id="rId16" Type="http://schemas.openxmlformats.org/officeDocument/2006/relationships/slideLayout" Target="../slideLayouts/slideLayout190.xml"/><Relationship Id="rId20" Type="http://schemas.openxmlformats.org/officeDocument/2006/relationships/slideLayout" Target="../slideLayouts/slideLayout194.xml"/><Relationship Id="rId29" Type="http://schemas.openxmlformats.org/officeDocument/2006/relationships/slideLayout" Target="../slideLayouts/slideLayout203.xml"/><Relationship Id="rId1" Type="http://schemas.openxmlformats.org/officeDocument/2006/relationships/slideLayout" Target="../slideLayouts/slideLayout175.xml"/><Relationship Id="rId6" Type="http://schemas.openxmlformats.org/officeDocument/2006/relationships/slideLayout" Target="../slideLayouts/slideLayout180.xml"/><Relationship Id="rId11" Type="http://schemas.openxmlformats.org/officeDocument/2006/relationships/slideLayout" Target="../slideLayouts/slideLayout185.xml"/><Relationship Id="rId24" Type="http://schemas.openxmlformats.org/officeDocument/2006/relationships/slideLayout" Target="../slideLayouts/slideLayout198.xml"/><Relationship Id="rId32" Type="http://schemas.openxmlformats.org/officeDocument/2006/relationships/slideLayout" Target="../slideLayouts/slideLayout206.xml"/><Relationship Id="rId37" Type="http://schemas.openxmlformats.org/officeDocument/2006/relationships/slideLayout" Target="../slideLayouts/slideLayout211.xml"/><Relationship Id="rId5" Type="http://schemas.openxmlformats.org/officeDocument/2006/relationships/slideLayout" Target="../slideLayouts/slideLayout179.xml"/><Relationship Id="rId15" Type="http://schemas.openxmlformats.org/officeDocument/2006/relationships/slideLayout" Target="../slideLayouts/slideLayout189.xml"/><Relationship Id="rId23" Type="http://schemas.openxmlformats.org/officeDocument/2006/relationships/slideLayout" Target="../slideLayouts/slideLayout197.xml"/><Relationship Id="rId28" Type="http://schemas.openxmlformats.org/officeDocument/2006/relationships/slideLayout" Target="../slideLayouts/slideLayout202.xml"/><Relationship Id="rId36" Type="http://schemas.openxmlformats.org/officeDocument/2006/relationships/slideLayout" Target="../slideLayouts/slideLayout210.xml"/><Relationship Id="rId10" Type="http://schemas.openxmlformats.org/officeDocument/2006/relationships/slideLayout" Target="../slideLayouts/slideLayout184.xml"/><Relationship Id="rId19" Type="http://schemas.openxmlformats.org/officeDocument/2006/relationships/slideLayout" Target="../slideLayouts/slideLayout193.xml"/><Relationship Id="rId31" Type="http://schemas.openxmlformats.org/officeDocument/2006/relationships/slideLayout" Target="../slideLayouts/slideLayout205.xml"/><Relationship Id="rId4" Type="http://schemas.openxmlformats.org/officeDocument/2006/relationships/slideLayout" Target="../slideLayouts/slideLayout178.xml"/><Relationship Id="rId9" Type="http://schemas.openxmlformats.org/officeDocument/2006/relationships/slideLayout" Target="../slideLayouts/slideLayout183.xml"/><Relationship Id="rId14" Type="http://schemas.openxmlformats.org/officeDocument/2006/relationships/slideLayout" Target="../slideLayouts/slideLayout188.xml"/><Relationship Id="rId22" Type="http://schemas.openxmlformats.org/officeDocument/2006/relationships/slideLayout" Target="../slideLayouts/slideLayout196.xml"/><Relationship Id="rId27" Type="http://schemas.openxmlformats.org/officeDocument/2006/relationships/slideLayout" Target="../slideLayouts/slideLayout201.xml"/><Relationship Id="rId30" Type="http://schemas.openxmlformats.org/officeDocument/2006/relationships/slideLayout" Target="../slideLayouts/slideLayout204.xml"/><Relationship Id="rId35" Type="http://schemas.openxmlformats.org/officeDocument/2006/relationships/slideLayout" Target="../slideLayouts/slideLayout209.xml"/><Relationship Id="rId8" Type="http://schemas.openxmlformats.org/officeDocument/2006/relationships/slideLayout" Target="../slideLayouts/slideLayout182.xml"/><Relationship Id="rId3" Type="http://schemas.openxmlformats.org/officeDocument/2006/relationships/slideLayout" Target="../slideLayouts/slideLayout177.xml"/></Relationships>
</file>

<file path=ppt/slideMasters/_rels/slideMaster8.xml.rels><?xml version="1.0" encoding="UTF-8" standalone="yes"?>
<Relationships xmlns="http://schemas.openxmlformats.org/package/2006/relationships"><Relationship Id="rId13" Type="http://schemas.openxmlformats.org/officeDocument/2006/relationships/slideLayout" Target="../slideLayouts/slideLayout224.xml"/><Relationship Id="rId18" Type="http://schemas.openxmlformats.org/officeDocument/2006/relationships/slideLayout" Target="../slideLayouts/slideLayout229.xml"/><Relationship Id="rId26" Type="http://schemas.openxmlformats.org/officeDocument/2006/relationships/slideLayout" Target="../slideLayouts/slideLayout237.xml"/><Relationship Id="rId3" Type="http://schemas.openxmlformats.org/officeDocument/2006/relationships/slideLayout" Target="../slideLayouts/slideLayout214.xml"/><Relationship Id="rId21" Type="http://schemas.openxmlformats.org/officeDocument/2006/relationships/slideLayout" Target="../slideLayouts/slideLayout232.xml"/><Relationship Id="rId34" Type="http://schemas.openxmlformats.org/officeDocument/2006/relationships/image" Target="../media/image92.emf"/><Relationship Id="rId7" Type="http://schemas.openxmlformats.org/officeDocument/2006/relationships/slideLayout" Target="../slideLayouts/slideLayout218.xml"/><Relationship Id="rId12" Type="http://schemas.openxmlformats.org/officeDocument/2006/relationships/slideLayout" Target="../slideLayouts/slideLayout223.xml"/><Relationship Id="rId17" Type="http://schemas.openxmlformats.org/officeDocument/2006/relationships/slideLayout" Target="../slideLayouts/slideLayout228.xml"/><Relationship Id="rId25" Type="http://schemas.openxmlformats.org/officeDocument/2006/relationships/slideLayout" Target="../slideLayouts/slideLayout236.xml"/><Relationship Id="rId33" Type="http://schemas.openxmlformats.org/officeDocument/2006/relationships/theme" Target="../theme/theme8.xml"/><Relationship Id="rId2" Type="http://schemas.openxmlformats.org/officeDocument/2006/relationships/slideLayout" Target="../slideLayouts/slideLayout213.xml"/><Relationship Id="rId16" Type="http://schemas.openxmlformats.org/officeDocument/2006/relationships/slideLayout" Target="../slideLayouts/slideLayout227.xml"/><Relationship Id="rId20" Type="http://schemas.openxmlformats.org/officeDocument/2006/relationships/slideLayout" Target="../slideLayouts/slideLayout231.xml"/><Relationship Id="rId29" Type="http://schemas.openxmlformats.org/officeDocument/2006/relationships/slideLayout" Target="../slideLayouts/slideLayout240.xml"/><Relationship Id="rId1" Type="http://schemas.openxmlformats.org/officeDocument/2006/relationships/slideLayout" Target="../slideLayouts/slideLayout212.xml"/><Relationship Id="rId6" Type="http://schemas.openxmlformats.org/officeDocument/2006/relationships/slideLayout" Target="../slideLayouts/slideLayout217.xml"/><Relationship Id="rId11" Type="http://schemas.openxmlformats.org/officeDocument/2006/relationships/slideLayout" Target="../slideLayouts/slideLayout222.xml"/><Relationship Id="rId24" Type="http://schemas.openxmlformats.org/officeDocument/2006/relationships/slideLayout" Target="../slideLayouts/slideLayout235.xml"/><Relationship Id="rId32" Type="http://schemas.openxmlformats.org/officeDocument/2006/relationships/slideLayout" Target="../slideLayouts/slideLayout243.xml"/><Relationship Id="rId5" Type="http://schemas.openxmlformats.org/officeDocument/2006/relationships/slideLayout" Target="../slideLayouts/slideLayout216.xml"/><Relationship Id="rId15" Type="http://schemas.openxmlformats.org/officeDocument/2006/relationships/slideLayout" Target="../slideLayouts/slideLayout226.xml"/><Relationship Id="rId23" Type="http://schemas.openxmlformats.org/officeDocument/2006/relationships/slideLayout" Target="../slideLayouts/slideLayout234.xml"/><Relationship Id="rId28" Type="http://schemas.openxmlformats.org/officeDocument/2006/relationships/slideLayout" Target="../slideLayouts/slideLayout239.xml"/><Relationship Id="rId10" Type="http://schemas.openxmlformats.org/officeDocument/2006/relationships/slideLayout" Target="../slideLayouts/slideLayout221.xml"/><Relationship Id="rId19" Type="http://schemas.openxmlformats.org/officeDocument/2006/relationships/slideLayout" Target="../slideLayouts/slideLayout230.xml"/><Relationship Id="rId31" Type="http://schemas.openxmlformats.org/officeDocument/2006/relationships/slideLayout" Target="../slideLayouts/slideLayout242.xml"/><Relationship Id="rId4" Type="http://schemas.openxmlformats.org/officeDocument/2006/relationships/slideLayout" Target="../slideLayouts/slideLayout215.xml"/><Relationship Id="rId9" Type="http://schemas.openxmlformats.org/officeDocument/2006/relationships/slideLayout" Target="../slideLayouts/slideLayout220.xml"/><Relationship Id="rId14" Type="http://schemas.openxmlformats.org/officeDocument/2006/relationships/slideLayout" Target="../slideLayouts/slideLayout225.xml"/><Relationship Id="rId22" Type="http://schemas.openxmlformats.org/officeDocument/2006/relationships/slideLayout" Target="../slideLayouts/slideLayout233.xml"/><Relationship Id="rId27" Type="http://schemas.openxmlformats.org/officeDocument/2006/relationships/slideLayout" Target="../slideLayouts/slideLayout238.xml"/><Relationship Id="rId30" Type="http://schemas.openxmlformats.org/officeDocument/2006/relationships/slideLayout" Target="../slideLayouts/slideLayout241.xml"/><Relationship Id="rId8" Type="http://schemas.openxmlformats.org/officeDocument/2006/relationships/slideLayout" Target="../slideLayouts/slideLayout219.xml"/></Relationships>
</file>

<file path=ppt/slideMasters/_rels/slideMaster9.xml.rels><?xml version="1.0" encoding="UTF-8" standalone="yes"?>
<Relationships xmlns="http://schemas.openxmlformats.org/package/2006/relationships"><Relationship Id="rId13" Type="http://schemas.openxmlformats.org/officeDocument/2006/relationships/slideLayout" Target="../slideLayouts/slideLayout256.xml"/><Relationship Id="rId18" Type="http://schemas.openxmlformats.org/officeDocument/2006/relationships/slideLayout" Target="../slideLayouts/slideLayout261.xml"/><Relationship Id="rId26" Type="http://schemas.openxmlformats.org/officeDocument/2006/relationships/slideLayout" Target="../slideLayouts/slideLayout269.xml"/><Relationship Id="rId39" Type="http://schemas.openxmlformats.org/officeDocument/2006/relationships/slideLayout" Target="../slideLayouts/slideLayout282.xml"/><Relationship Id="rId21" Type="http://schemas.openxmlformats.org/officeDocument/2006/relationships/slideLayout" Target="../slideLayouts/slideLayout264.xml"/><Relationship Id="rId34" Type="http://schemas.openxmlformats.org/officeDocument/2006/relationships/slideLayout" Target="../slideLayouts/slideLayout277.xml"/><Relationship Id="rId42" Type="http://schemas.openxmlformats.org/officeDocument/2006/relationships/slideLayout" Target="../slideLayouts/slideLayout285.xml"/><Relationship Id="rId47" Type="http://schemas.openxmlformats.org/officeDocument/2006/relationships/theme" Target="../theme/theme9.xml"/><Relationship Id="rId7" Type="http://schemas.openxmlformats.org/officeDocument/2006/relationships/slideLayout" Target="../slideLayouts/slideLayout250.xml"/><Relationship Id="rId2" Type="http://schemas.openxmlformats.org/officeDocument/2006/relationships/slideLayout" Target="../slideLayouts/slideLayout245.xml"/><Relationship Id="rId16" Type="http://schemas.openxmlformats.org/officeDocument/2006/relationships/slideLayout" Target="../slideLayouts/slideLayout259.xml"/><Relationship Id="rId29" Type="http://schemas.openxmlformats.org/officeDocument/2006/relationships/slideLayout" Target="../slideLayouts/slideLayout272.xml"/><Relationship Id="rId1" Type="http://schemas.openxmlformats.org/officeDocument/2006/relationships/slideLayout" Target="../slideLayouts/slideLayout244.xml"/><Relationship Id="rId6" Type="http://schemas.openxmlformats.org/officeDocument/2006/relationships/slideLayout" Target="../slideLayouts/slideLayout249.xml"/><Relationship Id="rId11" Type="http://schemas.openxmlformats.org/officeDocument/2006/relationships/slideLayout" Target="../slideLayouts/slideLayout254.xml"/><Relationship Id="rId24" Type="http://schemas.openxmlformats.org/officeDocument/2006/relationships/slideLayout" Target="../slideLayouts/slideLayout267.xml"/><Relationship Id="rId32" Type="http://schemas.openxmlformats.org/officeDocument/2006/relationships/slideLayout" Target="../slideLayouts/slideLayout275.xml"/><Relationship Id="rId37" Type="http://schemas.openxmlformats.org/officeDocument/2006/relationships/slideLayout" Target="../slideLayouts/slideLayout280.xml"/><Relationship Id="rId40" Type="http://schemas.openxmlformats.org/officeDocument/2006/relationships/slideLayout" Target="../slideLayouts/slideLayout283.xml"/><Relationship Id="rId45" Type="http://schemas.openxmlformats.org/officeDocument/2006/relationships/slideLayout" Target="../slideLayouts/slideLayout288.xml"/><Relationship Id="rId5" Type="http://schemas.openxmlformats.org/officeDocument/2006/relationships/slideLayout" Target="../slideLayouts/slideLayout248.xml"/><Relationship Id="rId15" Type="http://schemas.openxmlformats.org/officeDocument/2006/relationships/slideLayout" Target="../slideLayouts/slideLayout258.xml"/><Relationship Id="rId23" Type="http://schemas.openxmlformats.org/officeDocument/2006/relationships/slideLayout" Target="../slideLayouts/slideLayout266.xml"/><Relationship Id="rId28" Type="http://schemas.openxmlformats.org/officeDocument/2006/relationships/slideLayout" Target="../slideLayouts/slideLayout271.xml"/><Relationship Id="rId36" Type="http://schemas.openxmlformats.org/officeDocument/2006/relationships/slideLayout" Target="../slideLayouts/slideLayout279.xml"/><Relationship Id="rId10" Type="http://schemas.openxmlformats.org/officeDocument/2006/relationships/slideLayout" Target="../slideLayouts/slideLayout253.xml"/><Relationship Id="rId19" Type="http://schemas.openxmlformats.org/officeDocument/2006/relationships/slideLayout" Target="../slideLayouts/slideLayout262.xml"/><Relationship Id="rId31" Type="http://schemas.openxmlformats.org/officeDocument/2006/relationships/slideLayout" Target="../slideLayouts/slideLayout274.xml"/><Relationship Id="rId44" Type="http://schemas.openxmlformats.org/officeDocument/2006/relationships/slideLayout" Target="../slideLayouts/slideLayout287.xml"/><Relationship Id="rId4" Type="http://schemas.openxmlformats.org/officeDocument/2006/relationships/slideLayout" Target="../slideLayouts/slideLayout247.xml"/><Relationship Id="rId9" Type="http://schemas.openxmlformats.org/officeDocument/2006/relationships/slideLayout" Target="../slideLayouts/slideLayout252.xml"/><Relationship Id="rId14" Type="http://schemas.openxmlformats.org/officeDocument/2006/relationships/slideLayout" Target="../slideLayouts/slideLayout257.xml"/><Relationship Id="rId22" Type="http://schemas.openxmlformats.org/officeDocument/2006/relationships/slideLayout" Target="../slideLayouts/slideLayout265.xml"/><Relationship Id="rId27" Type="http://schemas.openxmlformats.org/officeDocument/2006/relationships/slideLayout" Target="../slideLayouts/slideLayout270.xml"/><Relationship Id="rId30" Type="http://schemas.openxmlformats.org/officeDocument/2006/relationships/slideLayout" Target="../slideLayouts/slideLayout273.xml"/><Relationship Id="rId35" Type="http://schemas.openxmlformats.org/officeDocument/2006/relationships/slideLayout" Target="../slideLayouts/slideLayout278.xml"/><Relationship Id="rId43" Type="http://schemas.openxmlformats.org/officeDocument/2006/relationships/slideLayout" Target="../slideLayouts/slideLayout286.xml"/><Relationship Id="rId48" Type="http://schemas.openxmlformats.org/officeDocument/2006/relationships/image" Target="../media/image67.png"/><Relationship Id="rId8" Type="http://schemas.openxmlformats.org/officeDocument/2006/relationships/slideLayout" Target="../slideLayouts/slideLayout251.xml"/><Relationship Id="rId3" Type="http://schemas.openxmlformats.org/officeDocument/2006/relationships/slideLayout" Target="../slideLayouts/slideLayout246.xml"/><Relationship Id="rId12" Type="http://schemas.openxmlformats.org/officeDocument/2006/relationships/slideLayout" Target="../slideLayouts/slideLayout255.xml"/><Relationship Id="rId17" Type="http://schemas.openxmlformats.org/officeDocument/2006/relationships/slideLayout" Target="../slideLayouts/slideLayout260.xml"/><Relationship Id="rId25" Type="http://schemas.openxmlformats.org/officeDocument/2006/relationships/slideLayout" Target="../slideLayouts/slideLayout268.xml"/><Relationship Id="rId33" Type="http://schemas.openxmlformats.org/officeDocument/2006/relationships/slideLayout" Target="../slideLayouts/slideLayout276.xml"/><Relationship Id="rId38" Type="http://schemas.openxmlformats.org/officeDocument/2006/relationships/slideLayout" Target="../slideLayouts/slideLayout281.xml"/><Relationship Id="rId46" Type="http://schemas.openxmlformats.org/officeDocument/2006/relationships/slideLayout" Target="../slideLayouts/slideLayout289.xml"/><Relationship Id="rId20" Type="http://schemas.openxmlformats.org/officeDocument/2006/relationships/slideLayout" Target="../slideLayouts/slideLayout263.xml"/><Relationship Id="rId41" Type="http://schemas.openxmlformats.org/officeDocument/2006/relationships/slideLayout" Target="../slideLayouts/slideLayout28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460563"/>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43"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123774312"/>
      </p:ext>
    </p:extLst>
  </p:cSld>
  <p:clrMap bg1="lt1" tx1="dk1" bg2="lt2" tx2="dk2" accent1="accent1" accent2="accent2" accent3="accent3" accent4="accent4" accent5="accent5" accent6="accent6" hlink="hlink" folHlink="folHlink"/>
  <p:sldLayoutIdLst>
    <p:sldLayoutId id="2147483927" r:id="rId1"/>
    <p:sldLayoutId id="2147483928" r:id="rId2"/>
    <p:sldLayoutId id="2147483929" r:id="rId3"/>
    <p:sldLayoutId id="2147483930" r:id="rId4"/>
    <p:sldLayoutId id="2147483931" r:id="rId5"/>
    <p:sldLayoutId id="2147483932" r:id="rId6"/>
    <p:sldLayoutId id="2147483933" r:id="rId7"/>
    <p:sldLayoutId id="2147483934" r:id="rId8"/>
    <p:sldLayoutId id="2147483935" r:id="rId9"/>
    <p:sldLayoutId id="2147483936" r:id="rId10"/>
    <p:sldLayoutId id="2147483937" r:id="rId11"/>
    <p:sldLayoutId id="2147483938" r:id="rId12"/>
    <p:sldLayoutId id="2147483939" r:id="rId13"/>
    <p:sldLayoutId id="2147483693" r:id="rId14"/>
    <p:sldLayoutId id="2147483694" r:id="rId15"/>
    <p:sldLayoutId id="2147483695" r:id="rId16"/>
    <p:sldLayoutId id="2147483940" r:id="rId17"/>
    <p:sldLayoutId id="2147483697" r:id="rId18"/>
    <p:sldLayoutId id="2147483698" r:id="rId19"/>
    <p:sldLayoutId id="2147483699" r:id="rId20"/>
    <p:sldLayoutId id="2147483874" r:id="rId21"/>
    <p:sldLayoutId id="2147483875" r:id="rId22"/>
    <p:sldLayoutId id="2147483876" r:id="rId23"/>
    <p:sldLayoutId id="2147483877" r:id="rId24"/>
    <p:sldLayoutId id="2147483878" r:id="rId25"/>
    <p:sldLayoutId id="2147483902" r:id="rId26"/>
    <p:sldLayoutId id="2147483903" r:id="rId27"/>
    <p:sldLayoutId id="2147483904" r:id="rId28"/>
    <p:sldLayoutId id="2147483905" r:id="rId29"/>
    <p:sldLayoutId id="2147483906" r:id="rId30"/>
    <p:sldLayoutId id="2147483907" r:id="rId31"/>
    <p:sldLayoutId id="2147483908" r:id="rId32"/>
    <p:sldLayoutId id="2147483909" r:id="rId33"/>
    <p:sldLayoutId id="2147483739" r:id="rId34"/>
    <p:sldLayoutId id="2147483910" r:id="rId35"/>
    <p:sldLayoutId id="2147483741" r:id="rId36"/>
    <p:sldLayoutId id="2147483742" r:id="rId37"/>
    <p:sldLayoutId id="2147483743" r:id="rId38"/>
    <p:sldLayoutId id="2147483744" r:id="rId39"/>
    <p:sldLayoutId id="2147483745" r:id="rId40"/>
    <p:sldLayoutId id="2147483747" r:id="rId41"/>
  </p:sldLayoutIdLst>
  <p:transition>
    <p:fade/>
  </p:transition>
  <p:hf sldNum="0" hdr="0" ftr="0" dt="0"/>
  <p:txStyles>
    <p:titleStyle>
      <a:lvl1pPr algn="l" defTabSz="932563" rtl="0" eaLnBrk="1" latinLnBrk="0" hangingPunct="1">
        <a:lnSpc>
          <a:spcPct val="100000"/>
        </a:lnSpc>
        <a:spcBef>
          <a:spcPct val="0"/>
        </a:spcBef>
        <a:buNone/>
        <a:defRPr lang="en-US" sz="3529"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0"/>
          <a:srcRect l="762"/>
          <a:stretch/>
        </p:blipFill>
        <p:spPr>
          <a:xfrm rot="5400000">
            <a:off x="9509761" y="2843774"/>
            <a:ext cx="6858000" cy="1170455"/>
          </a:xfrm>
          <a:prstGeom prst="rect">
            <a:avLst/>
          </a:prstGeom>
        </p:spPr>
      </p:pic>
    </p:spTree>
    <p:extLst>
      <p:ext uri="{BB962C8B-B14F-4D97-AF65-F5344CB8AC3E}">
        <p14:creationId xmlns:p14="http://schemas.microsoft.com/office/powerpoint/2010/main" val="3934449280"/>
      </p:ext>
    </p:extLst>
  </p:cSld>
  <p:clrMap bg1="dk1" tx1="lt1" bg2="dk2" tx2="lt2" accent1="accent1" accent2="accent2" accent3="accent3" accent4="accent4" accent5="accent5" accent6="accent6" hlink="hlink" folHlink="folHlink"/>
  <p:sldLayoutIdLst>
    <p:sldLayoutId id="2147484079" r:id="rId1"/>
    <p:sldLayoutId id="2147484080" r:id="rId2"/>
    <p:sldLayoutId id="2147484081" r:id="rId3"/>
    <p:sldLayoutId id="2147484082" r:id="rId4"/>
    <p:sldLayoutId id="2147484083" r:id="rId5"/>
    <p:sldLayoutId id="2147484084" r:id="rId6"/>
    <p:sldLayoutId id="2147484085" r:id="rId7"/>
    <p:sldLayoutId id="2147484086" r:id="rId8"/>
    <p:sldLayoutId id="2147484087" r:id="rId9"/>
    <p:sldLayoutId id="2147484088" r:id="rId10"/>
    <p:sldLayoutId id="2147484089" r:id="rId11"/>
    <p:sldLayoutId id="2147484090" r:id="rId12"/>
    <p:sldLayoutId id="2147484091" r:id="rId13"/>
    <p:sldLayoutId id="2147484092" r:id="rId14"/>
    <p:sldLayoutId id="2147484093" r:id="rId15"/>
    <p:sldLayoutId id="2147484094" r:id="rId16"/>
    <p:sldLayoutId id="2147484095" r:id="rId17"/>
    <p:sldLayoutId id="2147484096" r:id="rId18"/>
    <p:sldLayoutId id="2147484097" r:id="rId19"/>
    <p:sldLayoutId id="2147484098" r:id="rId20"/>
    <p:sldLayoutId id="2147484099" r:id="rId21"/>
    <p:sldLayoutId id="2147484100" r:id="rId22"/>
    <p:sldLayoutId id="2147484101" r:id="rId23"/>
    <p:sldLayoutId id="2147484102" r:id="rId24"/>
    <p:sldLayoutId id="2147484103" r:id="rId25"/>
    <p:sldLayoutId id="2147484104" r:id="rId26"/>
    <p:sldLayoutId id="2147484105" r:id="rId27"/>
    <p:sldLayoutId id="2147484106" r:id="rId28"/>
    <p:sldLayoutId id="2147484107" r:id="rId29"/>
    <p:sldLayoutId id="2147484108" r:id="rId30"/>
    <p:sldLayoutId id="2147484109" r:id="rId31"/>
    <p:sldLayoutId id="2147484110" r:id="rId32"/>
    <p:sldLayoutId id="2147484111" r:id="rId33"/>
    <p:sldLayoutId id="2147484112" r:id="rId34"/>
    <p:sldLayoutId id="2147484113" r:id="rId35"/>
    <p:sldLayoutId id="2147484114" r:id="rId36"/>
    <p:sldLayoutId id="2147484115" r:id="rId37"/>
    <p:sldLayoutId id="2147484116" r:id="rId38"/>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sldNum="0" hdr="0" ftr="0" dt="0"/>
  <p:txStyles>
    <p:titleStyle>
      <a:lvl1pPr algn="l" defTabSz="932563"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456">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3"/>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776125110"/>
      </p:ext>
    </p:extLst>
  </p:cSld>
  <p:clrMap bg1="lt1" tx1="dk1" bg2="lt2" tx2="dk2" accent1="accent1" accent2="accent2" accent3="accent3" accent4="accent4" accent5="accent5" accent6="accent6" hlink="hlink" folHlink="folHlink"/>
  <p:sldLayoutIdLst>
    <p:sldLayoutId id="2147484118" r:id="rId1"/>
    <p:sldLayoutId id="2147484119" r:id="rId2"/>
    <p:sldLayoutId id="2147484120" r:id="rId3"/>
    <p:sldLayoutId id="2147484121" r:id="rId4"/>
    <p:sldLayoutId id="2147484122" r:id="rId5"/>
    <p:sldLayoutId id="2147484123" r:id="rId6"/>
    <p:sldLayoutId id="2147484124" r:id="rId7"/>
    <p:sldLayoutId id="2147484125" r:id="rId8"/>
    <p:sldLayoutId id="2147484126" r:id="rId9"/>
    <p:sldLayoutId id="2147484127" r:id="rId10"/>
    <p:sldLayoutId id="2147484128" r:id="rId11"/>
    <p:sldLayoutId id="2147484129" r:id="rId12"/>
    <p:sldLayoutId id="2147484130" r:id="rId13"/>
    <p:sldLayoutId id="2147484131" r:id="rId14"/>
    <p:sldLayoutId id="2147484132" r:id="rId15"/>
    <p:sldLayoutId id="2147484133" r:id="rId16"/>
    <p:sldLayoutId id="2147484134" r:id="rId17"/>
    <p:sldLayoutId id="2147484135" r:id="rId18"/>
    <p:sldLayoutId id="2147484136" r:id="rId19"/>
    <p:sldLayoutId id="2147484137" r:id="rId20"/>
    <p:sldLayoutId id="2147484138" r:id="rId21"/>
    <p:sldLayoutId id="2147484139" r:id="rId22"/>
    <p:sldLayoutId id="2147484140" r:id="rId23"/>
    <p:sldLayoutId id="2147484141" r:id="rId24"/>
    <p:sldLayoutId id="2147484142" r:id="rId25"/>
    <p:sldLayoutId id="2147484143" r:id="rId26"/>
    <p:sldLayoutId id="2147484144" r:id="rId27"/>
    <p:sldLayoutId id="2147484145" r:id="rId28"/>
    <p:sldLayoutId id="2147484146" r:id="rId29"/>
    <p:sldLayoutId id="2147484147" r:id="rId30"/>
    <p:sldLayoutId id="2147484148" r:id="rId31"/>
  </p:sldLayoutIdLst>
  <p:transition>
    <p:fade/>
  </p:transition>
  <p:hf sldNum="0" hdr="0" ftr="0" dt="0"/>
  <p:txStyles>
    <p:titleStyle>
      <a:lvl1pPr algn="l" defTabSz="932563"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40"/>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068901026"/>
      </p:ext>
    </p:extLst>
  </p:cSld>
  <p:clrMap bg1="dk1" tx1="lt1" bg2="dk2" tx2="lt2" accent1="accent1" accent2="accent2" accent3="accent3" accent4="accent4" accent5="accent5" accent6="accent6" hlink="hlink" folHlink="folHlink"/>
  <p:sldLayoutIdLst>
    <p:sldLayoutId id="2147484150" r:id="rId1"/>
    <p:sldLayoutId id="2147484151" r:id="rId2"/>
    <p:sldLayoutId id="2147484152" r:id="rId3"/>
    <p:sldLayoutId id="2147484153" r:id="rId4"/>
    <p:sldLayoutId id="2147484154" r:id="rId5"/>
    <p:sldLayoutId id="2147484155" r:id="rId6"/>
    <p:sldLayoutId id="2147484156" r:id="rId7"/>
    <p:sldLayoutId id="2147484157" r:id="rId8"/>
    <p:sldLayoutId id="2147484158" r:id="rId9"/>
    <p:sldLayoutId id="2147484159" r:id="rId10"/>
    <p:sldLayoutId id="2147484160" r:id="rId11"/>
    <p:sldLayoutId id="2147484161" r:id="rId12"/>
    <p:sldLayoutId id="2147484162" r:id="rId13"/>
    <p:sldLayoutId id="2147484163" r:id="rId14"/>
    <p:sldLayoutId id="2147484164" r:id="rId15"/>
    <p:sldLayoutId id="2147484165" r:id="rId16"/>
    <p:sldLayoutId id="2147484166" r:id="rId17"/>
    <p:sldLayoutId id="2147484167" r:id="rId18"/>
    <p:sldLayoutId id="2147484168" r:id="rId19"/>
    <p:sldLayoutId id="2147484169" r:id="rId20"/>
    <p:sldLayoutId id="2147484170" r:id="rId21"/>
    <p:sldLayoutId id="2147484171" r:id="rId22"/>
    <p:sldLayoutId id="2147484172" r:id="rId23"/>
    <p:sldLayoutId id="2147484173" r:id="rId24"/>
    <p:sldLayoutId id="2147484174" r:id="rId25"/>
    <p:sldLayoutId id="2147484175" r:id="rId26"/>
    <p:sldLayoutId id="2147484176" r:id="rId27"/>
    <p:sldLayoutId id="2147484177" r:id="rId28"/>
    <p:sldLayoutId id="2147484178" r:id="rId29"/>
    <p:sldLayoutId id="2147484179" r:id="rId30"/>
    <p:sldLayoutId id="2147484180" r:id="rId31"/>
    <p:sldLayoutId id="2147484181" r:id="rId32"/>
    <p:sldLayoutId id="2147484182" r:id="rId33"/>
    <p:sldLayoutId id="2147484183" r:id="rId34"/>
    <p:sldLayoutId id="2147484184" r:id="rId35"/>
    <p:sldLayoutId id="2147484185" r:id="rId36"/>
    <p:sldLayoutId id="2147484186" r:id="rId37"/>
    <p:sldLayoutId id="2147484187" r:id="rId38"/>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3"/>
            <a:ext cx="11303917"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62"/>
            <a:ext cx="11231768" cy="2021853"/>
          </a:xfrm>
          <a:prstGeom prst="rect">
            <a:avLst/>
          </a:prstGeom>
        </p:spPr>
        <p:txBody>
          <a:bodyPr vert="horz" wrap="square" lIns="0" tIns="91440" rIns="146304" bIns="91440" rtlCol="0">
            <a:spAutoFit/>
          </a:bodyPr>
          <a:lstStyle/>
          <a:p>
            <a:pPr lvl="1"/>
            <a:r>
              <a:rPr lang="en-US"/>
              <a:t>Large: subhead Segoe UI Regular 20/24</a:t>
            </a:r>
          </a:p>
          <a:p>
            <a:pPr lvl="1"/>
            <a:endParaRPr lang="en-US"/>
          </a:p>
          <a:p>
            <a:pPr lvl="2"/>
            <a:r>
              <a:rPr lang="en-US"/>
              <a:t>Medium: paragraph heading Segoe UI </a:t>
            </a:r>
            <a:r>
              <a:rPr lang="en-US" err="1"/>
              <a:t>Semibold</a:t>
            </a:r>
            <a:r>
              <a:rPr lang="en-US"/>
              <a:t> 14/18</a:t>
            </a:r>
          </a:p>
          <a:p>
            <a:pPr lvl="3"/>
            <a:r>
              <a:rPr lang="en-US"/>
              <a:t>Medium: paragraph body copy Segoe UI Regular 14/18</a:t>
            </a:r>
          </a:p>
          <a:p>
            <a:pPr lvl="3"/>
            <a:endParaRPr lang="en-US"/>
          </a:p>
          <a:p>
            <a:pPr lvl="4"/>
            <a:r>
              <a:rPr lang="en-US"/>
              <a:t>Small: caption heading Segoe UI Bold 10/12</a:t>
            </a:r>
          </a:p>
          <a:p>
            <a:pPr lvl="6"/>
            <a:r>
              <a:rPr lang="en-US"/>
              <a:t>Small: caption body copy Segoe UI Regular 10/12</a:t>
            </a:r>
          </a:p>
          <a:p>
            <a:pPr lvl="6"/>
            <a:endParaRPr lang="en-US"/>
          </a:p>
          <a:p>
            <a:pPr lvl="6"/>
            <a:endParaRPr lang="en-US"/>
          </a:p>
        </p:txBody>
      </p:sp>
      <p:pic>
        <p:nvPicPr>
          <p:cNvPr id="7" name="Picture 6"/>
          <p:cNvPicPr>
            <a:picLocks noChangeAspect="1"/>
          </p:cNvPicPr>
          <p:nvPr userDrawn="1"/>
        </p:nvPicPr>
        <p:blipFill>
          <a:blip r:embed="rId39" cstate="print">
            <a:extLst>
              <a:ext uri="{28A0092B-C50C-407E-A947-70E740481C1C}">
                <a14:useLocalDpi xmlns:a14="http://schemas.microsoft.com/office/drawing/2010/main" val="0"/>
              </a:ext>
            </a:extLst>
          </a:blip>
          <a:stretch>
            <a:fillRect/>
          </a:stretch>
        </p:blipFill>
        <p:spPr>
          <a:xfrm rot="5400000">
            <a:off x="9432279" y="2842061"/>
            <a:ext cx="6843271" cy="1164777"/>
          </a:xfrm>
          <a:prstGeom prst="rect">
            <a:avLst/>
          </a:prstGeom>
        </p:spPr>
      </p:pic>
    </p:spTree>
    <p:extLst>
      <p:ext uri="{BB962C8B-B14F-4D97-AF65-F5344CB8AC3E}">
        <p14:creationId xmlns:p14="http://schemas.microsoft.com/office/powerpoint/2010/main" val="3061884107"/>
      </p:ext>
    </p:extLst>
  </p:cSld>
  <p:clrMap bg1="lt1" tx1="dk1" bg2="lt2" tx2="dk2" accent1="accent1" accent2="accent2" accent3="accent3" accent4="accent4" accent5="accent5" accent6="accent6" hlink="hlink" folHlink="folHlink"/>
  <p:sldLayoutIdLst>
    <p:sldLayoutId id="2147484189" r:id="rId1"/>
    <p:sldLayoutId id="2147484190" r:id="rId2"/>
    <p:sldLayoutId id="2147484191" r:id="rId3"/>
    <p:sldLayoutId id="2147484192" r:id="rId4"/>
    <p:sldLayoutId id="2147484193" r:id="rId5"/>
    <p:sldLayoutId id="2147484194" r:id="rId6"/>
    <p:sldLayoutId id="2147484195" r:id="rId7"/>
    <p:sldLayoutId id="2147484196" r:id="rId8"/>
    <p:sldLayoutId id="2147484197" r:id="rId9"/>
    <p:sldLayoutId id="2147484198" r:id="rId10"/>
    <p:sldLayoutId id="2147484199" r:id="rId11"/>
    <p:sldLayoutId id="2147484200" r:id="rId12"/>
    <p:sldLayoutId id="2147484201" r:id="rId13"/>
    <p:sldLayoutId id="2147484202" r:id="rId14"/>
    <p:sldLayoutId id="2147484203" r:id="rId15"/>
    <p:sldLayoutId id="2147484204" r:id="rId16"/>
    <p:sldLayoutId id="2147484205" r:id="rId17"/>
    <p:sldLayoutId id="2147484206" r:id="rId18"/>
    <p:sldLayoutId id="2147484207" r:id="rId19"/>
    <p:sldLayoutId id="2147484208" r:id="rId20"/>
    <p:sldLayoutId id="2147484209" r:id="rId21"/>
    <p:sldLayoutId id="2147484210" r:id="rId22"/>
    <p:sldLayoutId id="2147484211" r:id="rId23"/>
    <p:sldLayoutId id="2147484212" r:id="rId24"/>
    <p:sldLayoutId id="2147484213" r:id="rId25"/>
    <p:sldLayoutId id="2147484214" r:id="rId26"/>
    <p:sldLayoutId id="2147484215" r:id="rId27"/>
    <p:sldLayoutId id="2147484216" r:id="rId28"/>
    <p:sldLayoutId id="2147484217" r:id="rId29"/>
    <p:sldLayoutId id="2147484218" r:id="rId30"/>
    <p:sldLayoutId id="2147484219" r:id="rId31"/>
    <p:sldLayoutId id="2147484220" r:id="rId32"/>
    <p:sldLayoutId id="2147484221" r:id="rId33"/>
    <p:sldLayoutId id="2147484222" r:id="rId34"/>
    <p:sldLayoutId id="2147484223" r:id="rId35"/>
    <p:sldLayoutId id="2147484224" r:id="rId36"/>
    <p:sldLayoutId id="2147484225" r:id="rId37"/>
  </p:sldLayoutIdLst>
  <p:transition>
    <p:fade/>
  </p:transition>
  <p:hf hdr="0" dt="0"/>
  <p:txStyles>
    <p:titleStyle>
      <a:lvl1pPr algn="l" defTabSz="914016" rtl="0" eaLnBrk="1" latinLnBrk="0" hangingPunct="1">
        <a:lnSpc>
          <a:spcPct val="90000"/>
        </a:lnSpc>
        <a:spcBef>
          <a:spcPct val="0"/>
        </a:spcBef>
        <a:buNone/>
        <a:defRPr lang="en-US" sz="2745" b="0" kern="1200" cap="none" spc="-49" baseline="0" dirty="0" smtClean="0">
          <a:ln w="3175">
            <a:noFill/>
          </a:ln>
          <a:solidFill>
            <a:srgbClr val="000000"/>
          </a:solidFill>
          <a:effectLst/>
          <a:latin typeface="+mj-lt"/>
          <a:ea typeface="+mn-ea"/>
          <a:cs typeface="Segoe UI" pitchFamily="34" charset="0"/>
        </a:defRPr>
      </a:lvl1pPr>
    </p:titleStyle>
    <p:bodyStyle>
      <a:lvl1pPr marL="0" marR="0" indent="0" algn="l" defTabSz="914016"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016"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0" marR="0" indent="0" algn="l" defTabSz="914016" rtl="0" eaLnBrk="1" fontAlgn="auto" latinLnBrk="0" hangingPunct="1">
        <a:lnSpc>
          <a:spcPct val="100000"/>
        </a:lnSpc>
        <a:spcBef>
          <a:spcPts val="0"/>
        </a:spcBef>
        <a:spcAft>
          <a:spcPts val="0"/>
        </a:spcAft>
        <a:buClrTx/>
        <a:buSzPct val="90000"/>
        <a:buFont typeface="Wingdings" panose="05000000000000000000" pitchFamily="2" charset="2"/>
        <a:buNone/>
        <a:tabLst/>
        <a:defRPr sz="1370" kern="1200" spc="0" baseline="0">
          <a:solidFill>
            <a:schemeClr val="tx2"/>
          </a:solidFill>
          <a:latin typeface="+mj-lt"/>
          <a:ea typeface="+mn-ea"/>
          <a:cs typeface="+mn-cs"/>
        </a:defRPr>
      </a:lvl3pPr>
      <a:lvl4pPr marL="0" marR="0" indent="0" algn="l" defTabSz="914016" rtl="0" eaLnBrk="1" fontAlgn="auto" latinLnBrk="0" hangingPunct="1">
        <a:lnSpc>
          <a:spcPct val="100000"/>
        </a:lnSpc>
        <a:spcBef>
          <a:spcPts val="0"/>
        </a:spcBef>
        <a:spcAft>
          <a:spcPts val="0"/>
        </a:spcAft>
        <a:buClrTx/>
        <a:buSzPct val="90000"/>
        <a:buFont typeface="Wingdings" panose="05000000000000000000" pitchFamily="2" charset="2"/>
        <a:buNone/>
        <a:tabLst/>
        <a:defRPr sz="1370" kern="1200" spc="0" baseline="0">
          <a:solidFill>
            <a:srgbClr val="000000"/>
          </a:solidFill>
          <a:latin typeface="+mn-lt"/>
          <a:ea typeface="+mn-ea"/>
          <a:cs typeface="+mn-cs"/>
        </a:defRPr>
      </a:lvl4pPr>
      <a:lvl5pPr marL="0" marR="0" indent="0" algn="l" defTabSz="914016"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038" indent="0" algn="l" defTabSz="914016"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016"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7561"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569"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016" rtl="0" eaLnBrk="1" latinLnBrk="0" hangingPunct="1">
        <a:defRPr sz="1765" kern="1200">
          <a:solidFill>
            <a:schemeClr val="tx1"/>
          </a:solidFill>
          <a:latin typeface="+mn-lt"/>
          <a:ea typeface="+mn-ea"/>
          <a:cs typeface="+mn-cs"/>
        </a:defRPr>
      </a:lvl1pPr>
      <a:lvl2pPr marL="457007" algn="l" defTabSz="914016" rtl="0" eaLnBrk="1" latinLnBrk="0" hangingPunct="1">
        <a:defRPr sz="1765" kern="1200">
          <a:solidFill>
            <a:schemeClr val="tx1"/>
          </a:solidFill>
          <a:latin typeface="+mn-lt"/>
          <a:ea typeface="+mn-ea"/>
          <a:cs typeface="+mn-cs"/>
        </a:defRPr>
      </a:lvl2pPr>
      <a:lvl3pPr marL="914016" algn="l" defTabSz="914016" rtl="0" eaLnBrk="1" latinLnBrk="0" hangingPunct="1">
        <a:defRPr sz="1765" kern="1200">
          <a:solidFill>
            <a:schemeClr val="tx1"/>
          </a:solidFill>
          <a:latin typeface="+mn-lt"/>
          <a:ea typeface="+mn-ea"/>
          <a:cs typeface="+mn-cs"/>
        </a:defRPr>
      </a:lvl3pPr>
      <a:lvl4pPr marL="1371024" algn="l" defTabSz="914016" rtl="0" eaLnBrk="1" latinLnBrk="0" hangingPunct="1">
        <a:defRPr sz="1765" kern="1200">
          <a:solidFill>
            <a:schemeClr val="tx1"/>
          </a:solidFill>
          <a:latin typeface="+mn-lt"/>
          <a:ea typeface="+mn-ea"/>
          <a:cs typeface="+mn-cs"/>
        </a:defRPr>
      </a:lvl4pPr>
      <a:lvl5pPr marL="1828032" algn="l" defTabSz="914016" rtl="0" eaLnBrk="1" latinLnBrk="0" hangingPunct="1">
        <a:defRPr sz="1765" kern="1200">
          <a:solidFill>
            <a:schemeClr val="tx1"/>
          </a:solidFill>
          <a:latin typeface="+mn-lt"/>
          <a:ea typeface="+mn-ea"/>
          <a:cs typeface="+mn-cs"/>
        </a:defRPr>
      </a:lvl5pPr>
      <a:lvl6pPr marL="2285040" algn="l" defTabSz="914016" rtl="0" eaLnBrk="1" latinLnBrk="0" hangingPunct="1">
        <a:defRPr sz="1765" kern="1200">
          <a:solidFill>
            <a:schemeClr val="tx1"/>
          </a:solidFill>
          <a:latin typeface="+mn-lt"/>
          <a:ea typeface="+mn-ea"/>
          <a:cs typeface="+mn-cs"/>
        </a:defRPr>
      </a:lvl6pPr>
      <a:lvl7pPr marL="2742048" algn="l" defTabSz="914016" rtl="0" eaLnBrk="1" latinLnBrk="0" hangingPunct="1">
        <a:defRPr sz="1765" kern="1200">
          <a:solidFill>
            <a:schemeClr val="tx1"/>
          </a:solidFill>
          <a:latin typeface="+mn-lt"/>
          <a:ea typeface="+mn-ea"/>
          <a:cs typeface="+mn-cs"/>
        </a:defRPr>
      </a:lvl7pPr>
      <a:lvl8pPr marL="3199055" algn="l" defTabSz="914016" rtl="0" eaLnBrk="1" latinLnBrk="0" hangingPunct="1">
        <a:defRPr sz="1765" kern="1200">
          <a:solidFill>
            <a:schemeClr val="tx1"/>
          </a:solidFill>
          <a:latin typeface="+mn-lt"/>
          <a:ea typeface="+mn-ea"/>
          <a:cs typeface="+mn-cs"/>
        </a:defRPr>
      </a:lvl8pPr>
      <a:lvl9pPr marL="3656065" algn="l" defTabSz="914016"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460563"/>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61"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999532073"/>
      </p:ext>
    </p:extLst>
  </p:cSld>
  <p:clrMap bg1="lt1" tx1="dk1" bg2="lt2" tx2="dk2" accent1="accent1" accent2="accent2" accent3="accent3" accent4="accent4" accent5="accent5" accent6="accent6" hlink="hlink" folHlink="folHlink"/>
  <p:sldLayoutIdLst>
    <p:sldLayoutId id="2147484227" r:id="rId1"/>
    <p:sldLayoutId id="2147484228" r:id="rId2"/>
    <p:sldLayoutId id="2147484229" r:id="rId3"/>
    <p:sldLayoutId id="2147484230" r:id="rId4"/>
    <p:sldLayoutId id="2147484231" r:id="rId5"/>
    <p:sldLayoutId id="2147484232" r:id="rId6"/>
    <p:sldLayoutId id="2147484233" r:id="rId7"/>
    <p:sldLayoutId id="2147484234" r:id="rId8"/>
    <p:sldLayoutId id="2147484235" r:id="rId9"/>
    <p:sldLayoutId id="2147484236" r:id="rId10"/>
    <p:sldLayoutId id="2147484237" r:id="rId11"/>
    <p:sldLayoutId id="2147484238" r:id="rId12"/>
    <p:sldLayoutId id="2147484239" r:id="rId13"/>
    <p:sldLayoutId id="2147484240" r:id="rId14"/>
    <p:sldLayoutId id="2147484241" r:id="rId15"/>
    <p:sldLayoutId id="2147484242" r:id="rId16"/>
    <p:sldLayoutId id="2147484243" r:id="rId17"/>
    <p:sldLayoutId id="2147484244" r:id="rId18"/>
    <p:sldLayoutId id="2147484245" r:id="rId19"/>
    <p:sldLayoutId id="2147484246" r:id="rId20"/>
    <p:sldLayoutId id="2147484247" r:id="rId21"/>
    <p:sldLayoutId id="2147484248" r:id="rId22"/>
    <p:sldLayoutId id="2147484249" r:id="rId23"/>
    <p:sldLayoutId id="2147484250" r:id="rId24"/>
    <p:sldLayoutId id="2147484251" r:id="rId25"/>
    <p:sldLayoutId id="2147484252" r:id="rId26"/>
    <p:sldLayoutId id="2147484253" r:id="rId27"/>
    <p:sldLayoutId id="2147484254" r:id="rId28"/>
    <p:sldLayoutId id="2147484255" r:id="rId29"/>
    <p:sldLayoutId id="2147484256" r:id="rId30"/>
    <p:sldLayoutId id="2147484257" r:id="rId31"/>
    <p:sldLayoutId id="2147484258" r:id="rId32"/>
    <p:sldLayoutId id="2147484259" r:id="rId33"/>
    <p:sldLayoutId id="2147484260" r:id="rId34"/>
    <p:sldLayoutId id="2147484261" r:id="rId35"/>
    <p:sldLayoutId id="2147484262" r:id="rId36"/>
    <p:sldLayoutId id="2147484263" r:id="rId37"/>
    <p:sldLayoutId id="2147484264" r:id="rId38"/>
    <p:sldLayoutId id="2147484265" r:id="rId39"/>
    <p:sldLayoutId id="2147484266" r:id="rId40"/>
    <p:sldLayoutId id="2147484267" r:id="rId41"/>
    <p:sldLayoutId id="2147484268" r:id="rId42"/>
    <p:sldLayoutId id="2147484269" r:id="rId43"/>
    <p:sldLayoutId id="2147484270" r:id="rId44"/>
    <p:sldLayoutId id="2147484271" r:id="rId45"/>
    <p:sldLayoutId id="2147484272" r:id="rId46"/>
    <p:sldLayoutId id="2147484273" r:id="rId47"/>
    <p:sldLayoutId id="2147484274" r:id="rId48"/>
    <p:sldLayoutId id="2147484275" r:id="rId49"/>
    <p:sldLayoutId id="2147484276" r:id="rId50"/>
    <p:sldLayoutId id="2147484277" r:id="rId51"/>
    <p:sldLayoutId id="2147484278" r:id="rId52"/>
    <p:sldLayoutId id="2147484279" r:id="rId53"/>
    <p:sldLayoutId id="2147484280" r:id="rId54"/>
    <p:sldLayoutId id="2147484281" r:id="rId55"/>
    <p:sldLayoutId id="2147484282" r:id="rId56"/>
    <p:sldLayoutId id="2147484283" r:id="rId57"/>
    <p:sldLayoutId id="2147484284" r:id="rId58"/>
    <p:sldLayoutId id="2147484285" r:id="rId59"/>
  </p:sldLayoutIdLst>
  <p:transition>
    <p:fade/>
  </p:transition>
  <p:hf sldNum="0" hdr="0" ftr="0" dt="0"/>
  <p:txStyles>
    <p:titleStyle>
      <a:lvl1pPr algn="l" defTabSz="932563" rtl="0" eaLnBrk="1" latinLnBrk="0" hangingPunct="1">
        <a:lnSpc>
          <a:spcPct val="100000"/>
        </a:lnSpc>
        <a:spcBef>
          <a:spcPct val="0"/>
        </a:spcBef>
        <a:buNone/>
        <a:defRPr lang="en-US" sz="3529"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2"/>
            <a:ext cx="11303917"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61"/>
            <a:ext cx="11231768" cy="2021853"/>
          </a:xfrm>
          <a:prstGeom prst="rect">
            <a:avLst/>
          </a:prstGeom>
        </p:spPr>
        <p:txBody>
          <a:bodyPr vert="horz" wrap="square" lIns="0" tIns="91440" rIns="146304" bIns="91440" rtlCol="0">
            <a:spAutoFit/>
          </a:bodyPr>
          <a:lstStyle/>
          <a:p>
            <a:pPr lvl="1"/>
            <a:r>
              <a:rPr lang="en-US"/>
              <a:t>Large: subhead Segoe UI Regular 20/24</a:t>
            </a:r>
          </a:p>
          <a:p>
            <a:pPr lvl="1"/>
            <a:endParaRPr lang="en-US"/>
          </a:p>
          <a:p>
            <a:pPr lvl="2"/>
            <a:r>
              <a:rPr lang="en-US"/>
              <a:t>Medium: paragraph heading Segoe UI </a:t>
            </a:r>
            <a:r>
              <a:rPr lang="en-US" err="1"/>
              <a:t>Semibold</a:t>
            </a:r>
            <a:r>
              <a:rPr lang="en-US"/>
              <a:t> 14/18</a:t>
            </a:r>
          </a:p>
          <a:p>
            <a:pPr lvl="3"/>
            <a:r>
              <a:rPr lang="en-US"/>
              <a:t>Medium: paragraph body copy Segoe UI Regular 14/18</a:t>
            </a:r>
          </a:p>
          <a:p>
            <a:pPr lvl="3"/>
            <a:endParaRPr lang="en-US"/>
          </a:p>
          <a:p>
            <a:pPr lvl="4"/>
            <a:r>
              <a:rPr lang="en-US"/>
              <a:t>Small: caption heading Segoe UI Bold 10/12</a:t>
            </a:r>
          </a:p>
          <a:p>
            <a:pPr lvl="6"/>
            <a:r>
              <a:rPr lang="en-US"/>
              <a:t>Small: caption body copy Segoe UI Regular 10/12</a:t>
            </a:r>
          </a:p>
          <a:p>
            <a:pPr lvl="6"/>
            <a:endParaRPr lang="en-US"/>
          </a:p>
          <a:p>
            <a:pPr lvl="6"/>
            <a:endParaRPr lang="en-US"/>
          </a:p>
        </p:txBody>
      </p:sp>
      <p:pic>
        <p:nvPicPr>
          <p:cNvPr id="7" name="Picture 6"/>
          <p:cNvPicPr>
            <a:picLocks noChangeAspect="1"/>
          </p:cNvPicPr>
          <p:nvPr userDrawn="1"/>
        </p:nvPicPr>
        <p:blipFill>
          <a:blip r:embed="rId48" cstate="print">
            <a:extLst>
              <a:ext uri="{28A0092B-C50C-407E-A947-70E740481C1C}">
                <a14:useLocalDpi xmlns:a14="http://schemas.microsoft.com/office/drawing/2010/main" val="0"/>
              </a:ext>
            </a:extLst>
          </a:blip>
          <a:stretch>
            <a:fillRect/>
          </a:stretch>
        </p:blipFill>
        <p:spPr>
          <a:xfrm rot="5400000">
            <a:off x="9432278" y="2842060"/>
            <a:ext cx="6843271" cy="1164777"/>
          </a:xfrm>
          <a:prstGeom prst="rect">
            <a:avLst/>
          </a:prstGeom>
        </p:spPr>
      </p:pic>
    </p:spTree>
    <p:extLst>
      <p:ext uri="{BB962C8B-B14F-4D97-AF65-F5344CB8AC3E}">
        <p14:creationId xmlns:p14="http://schemas.microsoft.com/office/powerpoint/2010/main" val="1168525520"/>
      </p:ext>
    </p:extLst>
  </p:cSld>
  <p:clrMap bg1="lt1" tx1="dk1" bg2="lt2" tx2="dk2" accent1="accent1" accent2="accent2" accent3="accent3" accent4="accent4" accent5="accent5" accent6="accent6" hlink="hlink" folHlink="folHlink"/>
  <p:sldLayoutIdLst>
    <p:sldLayoutId id="2147484287" r:id="rId1"/>
    <p:sldLayoutId id="2147484288" r:id="rId2"/>
    <p:sldLayoutId id="2147484289" r:id="rId3"/>
    <p:sldLayoutId id="2147484290" r:id="rId4"/>
    <p:sldLayoutId id="2147484291" r:id="rId5"/>
    <p:sldLayoutId id="2147484292" r:id="rId6"/>
    <p:sldLayoutId id="2147484293" r:id="rId7"/>
    <p:sldLayoutId id="2147484294" r:id="rId8"/>
    <p:sldLayoutId id="2147484295" r:id="rId9"/>
    <p:sldLayoutId id="2147484296" r:id="rId10"/>
    <p:sldLayoutId id="2147484297" r:id="rId11"/>
    <p:sldLayoutId id="2147484298" r:id="rId12"/>
    <p:sldLayoutId id="2147484299" r:id="rId13"/>
    <p:sldLayoutId id="2147484300" r:id="rId14"/>
    <p:sldLayoutId id="2147484301" r:id="rId15"/>
    <p:sldLayoutId id="2147484302" r:id="rId16"/>
    <p:sldLayoutId id="2147484303" r:id="rId17"/>
    <p:sldLayoutId id="2147484304" r:id="rId18"/>
    <p:sldLayoutId id="2147484305" r:id="rId19"/>
    <p:sldLayoutId id="2147484306" r:id="rId20"/>
    <p:sldLayoutId id="2147484307" r:id="rId21"/>
    <p:sldLayoutId id="2147484308" r:id="rId22"/>
    <p:sldLayoutId id="2147484309" r:id="rId23"/>
    <p:sldLayoutId id="2147484310" r:id="rId24"/>
    <p:sldLayoutId id="2147484311" r:id="rId25"/>
    <p:sldLayoutId id="2147484312" r:id="rId26"/>
    <p:sldLayoutId id="2147484313" r:id="rId27"/>
    <p:sldLayoutId id="2147484314" r:id="rId28"/>
    <p:sldLayoutId id="2147484315" r:id="rId29"/>
    <p:sldLayoutId id="2147484316" r:id="rId30"/>
    <p:sldLayoutId id="2147484317" r:id="rId31"/>
    <p:sldLayoutId id="2147484318" r:id="rId32"/>
    <p:sldLayoutId id="2147484319" r:id="rId33"/>
    <p:sldLayoutId id="2147484320" r:id="rId34"/>
    <p:sldLayoutId id="2147484321" r:id="rId35"/>
    <p:sldLayoutId id="2147484322" r:id="rId36"/>
    <p:sldLayoutId id="2147484323" r:id="rId37"/>
    <p:sldLayoutId id="2147484324" r:id="rId38"/>
    <p:sldLayoutId id="2147484325" r:id="rId39"/>
    <p:sldLayoutId id="2147484326" r:id="rId40"/>
    <p:sldLayoutId id="2147484327" r:id="rId41"/>
    <p:sldLayoutId id="2147484328" r:id="rId42"/>
    <p:sldLayoutId id="2147484329" r:id="rId43"/>
    <p:sldLayoutId id="2147484330" r:id="rId44"/>
    <p:sldLayoutId id="2147484331" r:id="rId45"/>
    <p:sldLayoutId id="2147484332" r:id="rId46"/>
  </p:sldLayoutIdLst>
  <p:transition>
    <p:fade/>
  </p:transition>
  <p:hf hdr="0" dt="0"/>
  <p:txStyles>
    <p:titleStyle>
      <a:lvl1pPr algn="l" defTabSz="914192" rtl="0" eaLnBrk="1" latinLnBrk="0" hangingPunct="1">
        <a:lnSpc>
          <a:spcPct val="90000"/>
        </a:lnSpc>
        <a:spcBef>
          <a:spcPct val="0"/>
        </a:spcBef>
        <a:buNone/>
        <a:defRPr lang="en-US" sz="2745" b="0" kern="1200" cap="none" spc="-49" baseline="0" dirty="0" smtClean="0">
          <a:ln w="3175">
            <a:noFill/>
          </a:ln>
          <a:solidFill>
            <a:srgbClr val="000000"/>
          </a:solidFill>
          <a:effectLst/>
          <a:latin typeface="+mj-lt"/>
          <a:ea typeface="+mn-ea"/>
          <a:cs typeface="Segoe UI" pitchFamily="34" charset="0"/>
        </a:defRPr>
      </a:lvl1pPr>
    </p:titleStyle>
    <p:bodyStyle>
      <a:lvl1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192"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371" kern="1200" spc="0" baseline="0">
          <a:solidFill>
            <a:schemeClr val="tx2"/>
          </a:solidFill>
          <a:latin typeface="+mj-lt"/>
          <a:ea typeface="+mn-ea"/>
          <a:cs typeface="+mn-cs"/>
        </a:defRPr>
      </a:lvl3pPr>
      <a:lvl4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371" kern="1200" spc="0" baseline="0">
          <a:solidFill>
            <a:srgbClr val="000000"/>
          </a:solidFill>
          <a:latin typeface="+mn-lt"/>
          <a:ea typeface="+mn-ea"/>
          <a:cs typeface="+mn-cs"/>
        </a:defRPr>
      </a:lvl4pPr>
      <a:lvl5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477" indent="0" algn="l" defTabSz="914192"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192"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C9B1B5-B09F-4B98-AFC2-1B4B55BE018E}"/>
              </a:ext>
            </a:extLst>
          </p:cNvPr>
          <p:cNvPicPr>
            <a:picLocks noChangeAspect="1"/>
          </p:cNvPicPr>
          <p:nvPr userDrawn="1"/>
        </p:nvPicPr>
        <p:blipFill>
          <a:blip r:embed="rId20"/>
          <a:stretch>
            <a:fillRect/>
          </a:stretch>
        </p:blipFill>
        <p:spPr>
          <a:xfrm rot="5400000">
            <a:off x="9044629" y="3216843"/>
            <a:ext cx="6858000" cy="424314"/>
          </a:xfrm>
          <a:prstGeom prst="rect">
            <a:avLst/>
          </a:prstGeom>
        </p:spPr>
      </p:pic>
      <p:sp>
        <p:nvSpPr>
          <p:cNvPr id="2" name="Title Placeholder 1"/>
          <p:cNvSpPr>
            <a:spLocks noGrp="1"/>
          </p:cNvSpPr>
          <p:nvPr>
            <p:ph type="title"/>
          </p:nvPr>
        </p:nvSpPr>
        <p:spPr>
          <a:xfrm>
            <a:off x="426424" y="224112"/>
            <a:ext cx="11336039" cy="744014"/>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37319" y="1110106"/>
            <a:ext cx="11336039" cy="2031912"/>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1" cstate="screen">
            <a:extLst>
              <a:ext uri="{28A0092B-C50C-407E-A947-70E740481C1C}">
                <a14:useLocalDpi xmlns:a14="http://schemas.microsoft.com/office/drawing/2010/main"/>
              </a:ext>
            </a:extLst>
          </a:blip>
          <a:stretch>
            <a:fillRect/>
          </a:stretch>
        </p:blipFill>
        <p:spPr>
          <a:xfrm rot="5400000">
            <a:off x="9755482" y="3012080"/>
            <a:ext cx="6858623" cy="833218"/>
          </a:xfrm>
          <a:prstGeom prst="rect">
            <a:avLst/>
          </a:prstGeom>
        </p:spPr>
      </p:pic>
    </p:spTree>
    <p:extLst>
      <p:ext uri="{BB962C8B-B14F-4D97-AF65-F5344CB8AC3E}">
        <p14:creationId xmlns:p14="http://schemas.microsoft.com/office/powerpoint/2010/main" val="3939891959"/>
      </p:ext>
    </p:extLst>
  </p:cSld>
  <p:clrMap bg1="lt1" tx1="dk1" bg2="lt2" tx2="dk2" accent1="accent1" accent2="accent2" accent3="accent3" accent4="accent4" accent5="accent5" accent6="accent6" hlink="hlink" folHlink="folHlink"/>
  <p:sldLayoutIdLst>
    <p:sldLayoutId id="2147483881" r:id="rId1"/>
    <p:sldLayoutId id="2147483882" r:id="rId2"/>
    <p:sldLayoutId id="2147483883" r:id="rId3"/>
    <p:sldLayoutId id="2147483872" r:id="rId4"/>
    <p:sldLayoutId id="2147483884" r:id="rId5"/>
    <p:sldLayoutId id="2147483885" r:id="rId6"/>
    <p:sldLayoutId id="2147483886" r:id="rId7"/>
    <p:sldLayoutId id="2147483887" r:id="rId8"/>
    <p:sldLayoutId id="2147483888" r:id="rId9"/>
    <p:sldLayoutId id="2147483873" r:id="rId10"/>
    <p:sldLayoutId id="2147483871" r:id="rId11"/>
    <p:sldLayoutId id="2147483889" r:id="rId12"/>
    <p:sldLayoutId id="2147483890" r:id="rId13"/>
    <p:sldLayoutId id="2147483891" r:id="rId14"/>
    <p:sldLayoutId id="2147483892" r:id="rId15"/>
    <p:sldLayoutId id="2147483893" r:id="rId16"/>
    <p:sldLayoutId id="2147483894" r:id="rId17"/>
    <p:sldLayoutId id="2147483895" r:id="rId18"/>
  </p:sldLayoutIdLst>
  <p:transition>
    <p:fade/>
  </p:transition>
  <p:hf sldNum="0" hdr="0" dt="0"/>
  <p:txStyles>
    <p:titleStyle>
      <a:lvl1pPr algn="l" defTabSz="914367" rtl="0" eaLnBrk="1" latinLnBrk="0" hangingPunct="1">
        <a:lnSpc>
          <a:spcPct val="90000"/>
        </a:lnSpc>
        <a:spcBef>
          <a:spcPct val="0"/>
        </a:spcBef>
        <a:buNone/>
        <a:defRPr lang="en-US" sz="3529" b="0" kern="1200" cap="none" spc="-147" baseline="0" dirty="0" smtClean="0">
          <a:ln w="3175">
            <a:noFill/>
          </a:ln>
          <a:solidFill>
            <a:schemeClr val="tx2"/>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2745" kern="1200" spc="0" baseline="0">
          <a:solidFill>
            <a:srgbClr val="000000"/>
          </a:solidFill>
          <a:latin typeface="+mn-lt"/>
          <a:ea typeface="+mn-ea"/>
          <a:cs typeface="+mn-cs"/>
        </a:defRPr>
      </a:lvl1pPr>
      <a:lvl2pPr marL="224097"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448193"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3pPr>
      <a:lvl4pPr marL="67229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896386"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3" name="Graphic 12">
            <a:extLst>
              <a:ext uri="{FF2B5EF4-FFF2-40B4-BE49-F238E27FC236}">
                <a16:creationId xmlns:a16="http://schemas.microsoft.com/office/drawing/2014/main" id="{9B08F298-AF7F-494C-B26A-EF327F479DCA}"/>
              </a:ext>
            </a:extLst>
          </p:cNvPr>
          <p:cNvPicPr>
            <a:picLocks noChangeAspect="1"/>
          </p:cNvPicPr>
          <p:nvPr userDrawn="1"/>
        </p:nvPicPr>
        <p:blipFill>
          <a:blip r:embed="rId14" cstate="screen">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rot="18900000">
            <a:off x="3928068" y="1449133"/>
            <a:ext cx="10338966" cy="5635799"/>
          </a:xfrm>
          <a:prstGeom prst="rect">
            <a:avLst/>
          </a:prstGeom>
        </p:spPr>
      </p:pic>
      <p:pic>
        <p:nvPicPr>
          <p:cNvPr id="12" name="Graphic 11">
            <a:extLst>
              <a:ext uri="{FF2B5EF4-FFF2-40B4-BE49-F238E27FC236}">
                <a16:creationId xmlns:a16="http://schemas.microsoft.com/office/drawing/2014/main" id="{1AA9A1A6-8842-4071-AD49-4DFBC578D225}"/>
              </a:ext>
            </a:extLst>
          </p:cNvPr>
          <p:cNvPicPr>
            <a:picLocks noChangeAspect="1"/>
          </p:cNvPicPr>
          <p:nvPr userDrawn="1"/>
        </p:nvPicPr>
        <p:blipFill>
          <a:blip r:embed="rId16">
            <a:extLst>
              <a:ext uri="{96DAC541-7B7A-43D3-8B79-37D633B846F1}">
                <asvg:svgBlip xmlns:asvg="http://schemas.microsoft.com/office/drawing/2016/SVG/main" r:embed="rId17"/>
              </a:ext>
            </a:extLst>
          </a:blip>
          <a:stretch>
            <a:fillRect/>
          </a:stretch>
        </p:blipFill>
        <p:spPr>
          <a:xfrm rot="19683662">
            <a:off x="8940647" y="2992386"/>
            <a:ext cx="4560439" cy="4400824"/>
          </a:xfrm>
          <a:prstGeom prst="rect">
            <a:avLst/>
          </a:prstGeom>
        </p:spPr>
      </p:pic>
      <p:sp>
        <p:nvSpPr>
          <p:cNvPr id="14" name="Rectangle 13">
            <a:extLst>
              <a:ext uri="{FF2B5EF4-FFF2-40B4-BE49-F238E27FC236}">
                <a16:creationId xmlns:a16="http://schemas.microsoft.com/office/drawing/2014/main" id="{18851DE4-9A7E-4B4F-9705-F879C0FFE3FB}"/>
              </a:ext>
            </a:extLst>
          </p:cNvPr>
          <p:cNvSpPr/>
          <p:nvPr userDrawn="1"/>
        </p:nvSpPr>
        <p:spPr>
          <a:xfrm>
            <a:off x="0" y="0"/>
            <a:ext cx="12263717" cy="6857999"/>
          </a:xfrm>
          <a:prstGeom prst="rect">
            <a:avLst/>
          </a:prstGeom>
          <a:gradFill flip="none" rotWithShape="1">
            <a:gsLst>
              <a:gs pos="0">
                <a:schemeClr val="bg1"/>
              </a:gs>
              <a:gs pos="100000">
                <a:schemeClr val="bg1">
                  <a:alpha val="46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98EBDC2B-DD2A-BA45-B6F2-EA603FC8067B}"/>
              </a:ext>
            </a:extLst>
          </p:cNvPr>
          <p:cNvSpPr>
            <a:spLocks noGrp="1"/>
          </p:cNvSpPr>
          <p:nvPr>
            <p:ph type="title"/>
          </p:nvPr>
        </p:nvSpPr>
        <p:spPr>
          <a:xfrm>
            <a:off x="257907" y="191478"/>
            <a:ext cx="11705491" cy="63611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BEC1BB4-4B13-1348-8B79-8408DD96B9FC}"/>
              </a:ext>
            </a:extLst>
          </p:cNvPr>
          <p:cNvSpPr>
            <a:spLocks noGrp="1"/>
          </p:cNvSpPr>
          <p:nvPr>
            <p:ph type="body" idx="1"/>
          </p:nvPr>
        </p:nvSpPr>
        <p:spPr>
          <a:xfrm>
            <a:off x="257908" y="1093809"/>
            <a:ext cx="11705492" cy="546499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Box 9">
            <a:extLst>
              <a:ext uri="{FF2B5EF4-FFF2-40B4-BE49-F238E27FC236}">
                <a16:creationId xmlns:a16="http://schemas.microsoft.com/office/drawing/2014/main" id="{51E6EF15-6731-434C-ADC4-543F33ECE157}"/>
              </a:ext>
            </a:extLst>
          </p:cNvPr>
          <p:cNvSpPr txBox="1"/>
          <p:nvPr userDrawn="1"/>
        </p:nvSpPr>
        <p:spPr>
          <a:xfrm>
            <a:off x="10759108" y="6558800"/>
            <a:ext cx="1386853" cy="215444"/>
          </a:xfrm>
          <a:prstGeom prst="rect">
            <a:avLst/>
          </a:prstGeom>
          <a:noFill/>
        </p:spPr>
        <p:txBody>
          <a:bodyPr wrap="square" rtlCol="0">
            <a:spAutoFit/>
          </a:bodyPr>
          <a:lstStyle/>
          <a:p>
            <a:r>
              <a:rPr lang="en-US" sz="800" kern="1200">
                <a:solidFill>
                  <a:schemeClr val="bg1">
                    <a:lumMod val="50000"/>
                  </a:schemeClr>
                </a:solidFill>
                <a:effectLst/>
                <a:latin typeface="Segoe UI Semilight" panose="020B0402040204020203" pitchFamily="34" charset="0"/>
                <a:ea typeface="+mn-ea"/>
                <a:cs typeface="Segoe UI Semilight" panose="020B0402040204020203" pitchFamily="34" charset="0"/>
              </a:rPr>
              <a:t>Quest Talent Program</a:t>
            </a:r>
          </a:p>
        </p:txBody>
      </p:sp>
      <p:sp>
        <p:nvSpPr>
          <p:cNvPr id="6" name="TextBox 5">
            <a:extLst>
              <a:ext uri="{FF2B5EF4-FFF2-40B4-BE49-F238E27FC236}">
                <a16:creationId xmlns:a16="http://schemas.microsoft.com/office/drawing/2014/main" id="{77E628E2-022C-4A22-A1DD-156077343FE6}"/>
              </a:ext>
            </a:extLst>
          </p:cNvPr>
          <p:cNvSpPr txBox="1"/>
          <p:nvPr userDrawn="1"/>
        </p:nvSpPr>
        <p:spPr>
          <a:xfrm>
            <a:off x="5366373" y="6558800"/>
            <a:ext cx="1488557" cy="215444"/>
          </a:xfrm>
          <a:prstGeom prst="rect">
            <a:avLst/>
          </a:prstGeom>
          <a:noFill/>
        </p:spPr>
        <p:txBody>
          <a:bodyPr wrap="square" rtlCol="0">
            <a:spAutoFit/>
          </a:bodyPr>
          <a:lstStyle/>
          <a:p>
            <a:r>
              <a:rPr lang="en-US" sz="800" kern="1200">
                <a:solidFill>
                  <a:schemeClr val="bg1">
                    <a:lumMod val="50000"/>
                  </a:schemeClr>
                </a:solidFill>
                <a:effectLst/>
                <a:latin typeface="Segoe UI Semilight" panose="020B0402040204020203" pitchFamily="34" charset="0"/>
                <a:ea typeface="+mn-ea"/>
                <a:cs typeface="Segoe UI Semilight" panose="020B0402040204020203" pitchFamily="34" charset="0"/>
              </a:rPr>
              <a:t>Microsoft Confidential</a:t>
            </a:r>
          </a:p>
        </p:txBody>
      </p:sp>
      <p:pic>
        <p:nvPicPr>
          <p:cNvPr id="15" name="Graphic 14">
            <a:extLst>
              <a:ext uri="{FF2B5EF4-FFF2-40B4-BE49-F238E27FC236}">
                <a16:creationId xmlns:a16="http://schemas.microsoft.com/office/drawing/2014/main" id="{DA64AC39-528C-45CA-AB6E-56B0AE4F1C7D}"/>
              </a:ext>
            </a:extLst>
          </p:cNvPr>
          <p:cNvPicPr>
            <a:picLocks noChangeAspect="1"/>
          </p:cNvPicPr>
          <p:nvPr userDrawn="1"/>
        </p:nvPicPr>
        <p:blipFill>
          <a:blip r:embed="rId18">
            <a:extLst>
              <a:ext uri="{96DAC541-7B7A-43D3-8B79-37D633B846F1}">
                <asvg:svgBlip xmlns:asvg="http://schemas.microsoft.com/office/drawing/2016/SVG/main" r:embed="rId19"/>
              </a:ext>
            </a:extLst>
          </a:blip>
          <a:stretch>
            <a:fillRect/>
          </a:stretch>
        </p:blipFill>
        <p:spPr>
          <a:xfrm>
            <a:off x="8052582" y="5523516"/>
            <a:ext cx="1905000" cy="1838325"/>
          </a:xfrm>
          <a:prstGeom prst="rect">
            <a:avLst/>
          </a:prstGeom>
        </p:spPr>
      </p:pic>
    </p:spTree>
    <p:extLst>
      <p:ext uri="{BB962C8B-B14F-4D97-AF65-F5344CB8AC3E}">
        <p14:creationId xmlns:p14="http://schemas.microsoft.com/office/powerpoint/2010/main" val="2671991215"/>
      </p:ext>
    </p:extLst>
  </p:cSld>
  <p:clrMap bg1="lt1" tx1="dk1" bg2="lt2" tx2="dk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 id="2147483762" r:id="rId12"/>
  </p:sldLayoutIdLst>
  <p:txStyles>
    <p:titleStyle>
      <a:lvl1pPr algn="l" defTabSz="914400" rtl="0" eaLnBrk="1" latinLnBrk="0" hangingPunct="1">
        <a:lnSpc>
          <a:spcPct val="90000"/>
        </a:lnSpc>
        <a:spcBef>
          <a:spcPct val="0"/>
        </a:spcBef>
        <a:buNone/>
        <a:defRPr sz="4000" kern="1200">
          <a:solidFill>
            <a:srgbClr val="005379"/>
          </a:solidFill>
          <a:latin typeface="Segoe UI Light" panose="020B0502040204020203" pitchFamily="34" charset="0"/>
          <a:ea typeface="+mj-ea"/>
          <a:cs typeface="Segoe UI Light"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737373"/>
          </a:solidFill>
          <a:latin typeface="Segoe UI Semilight" panose="020B0402040204020203" pitchFamily="34" charset="0"/>
          <a:ea typeface="+mn-ea"/>
          <a:cs typeface="Segoe UI Semilight" panose="020B04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737373"/>
          </a:solidFill>
          <a:latin typeface="Segoe UI Semilight" panose="020B0402040204020203" pitchFamily="34" charset="0"/>
          <a:ea typeface="+mn-ea"/>
          <a:cs typeface="Segoe UI Semilight" panose="020B04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737373"/>
          </a:solidFill>
          <a:latin typeface="Segoe UI Semilight" panose="020B0402040204020203" pitchFamily="34" charset="0"/>
          <a:ea typeface="+mn-ea"/>
          <a:cs typeface="Segoe UI Semilight" panose="020B04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737373"/>
          </a:solidFill>
          <a:latin typeface="Segoe UI Semilight" panose="020B0402040204020203" pitchFamily="34" charset="0"/>
          <a:ea typeface="+mn-ea"/>
          <a:cs typeface="Segoe UI Semilight" panose="020B04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737373"/>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5" y="556382"/>
            <a:ext cx="11306469"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5" y="1817560"/>
            <a:ext cx="11306469" cy="2323623"/>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pic>
        <p:nvPicPr>
          <p:cNvPr id="7" name="Picture 6"/>
          <p:cNvPicPr>
            <a:picLocks noChangeAspect="1"/>
          </p:cNvPicPr>
          <p:nvPr userDrawn="1"/>
        </p:nvPicPr>
        <p:blipFill>
          <a:blip r:embed="rId30">
            <a:extLst>
              <a:ext uri="{28A0092B-C50C-407E-A947-70E740481C1C}">
                <a14:useLocalDpi xmlns:a14="http://schemas.microsoft.com/office/drawing/2010/main" val="0"/>
              </a:ext>
            </a:extLst>
          </a:blip>
          <a:stretch>
            <a:fillRect/>
          </a:stretch>
        </p:blipFill>
        <p:spPr>
          <a:xfrm rot="5400000">
            <a:off x="9429226" y="2842060"/>
            <a:ext cx="6849372" cy="1164777"/>
          </a:xfrm>
          <a:prstGeom prst="rect">
            <a:avLst/>
          </a:prstGeom>
        </p:spPr>
      </p:pic>
    </p:spTree>
    <p:extLst>
      <p:ext uri="{BB962C8B-B14F-4D97-AF65-F5344CB8AC3E}">
        <p14:creationId xmlns:p14="http://schemas.microsoft.com/office/powerpoint/2010/main" val="828954947"/>
      </p:ext>
    </p:extLst>
  </p:cSld>
  <p:clrMap bg1="lt1" tx1="dk1" bg2="lt2" tx2="dk2" accent1="accent1" accent2="accent2" accent3="accent3" accent4="accent4" accent5="accent5" accent6="accent6" hlink="hlink" folHlink="folHlink"/>
  <p:sldLayoutIdLst>
    <p:sldLayoutId id="2147483833" r:id="rId1"/>
    <p:sldLayoutId id="2147483834" r:id="rId2"/>
    <p:sldLayoutId id="2147483863" r:id="rId3"/>
    <p:sldLayoutId id="2147483835" r:id="rId4"/>
    <p:sldLayoutId id="2147483836" r:id="rId5"/>
    <p:sldLayoutId id="2147483837" r:id="rId6"/>
    <p:sldLayoutId id="2147483838" r:id="rId7"/>
    <p:sldLayoutId id="2147483839" r:id="rId8"/>
    <p:sldLayoutId id="2147483840" r:id="rId9"/>
    <p:sldLayoutId id="2147483841" r:id="rId10"/>
    <p:sldLayoutId id="2147483842" r:id="rId11"/>
    <p:sldLayoutId id="2147483843" r:id="rId12"/>
    <p:sldLayoutId id="2147483844" r:id="rId13"/>
    <p:sldLayoutId id="2147483845" r:id="rId14"/>
    <p:sldLayoutId id="2147483717" r:id="rId15"/>
    <p:sldLayoutId id="2147483846" r:id="rId16"/>
    <p:sldLayoutId id="2147483847" r:id="rId17"/>
    <p:sldLayoutId id="2147483848" r:id="rId18"/>
    <p:sldLayoutId id="2147483710" r:id="rId19"/>
    <p:sldLayoutId id="2147483797" r:id="rId20"/>
    <p:sldLayoutId id="2147483798" r:id="rId21"/>
    <p:sldLayoutId id="2147483851" r:id="rId22"/>
    <p:sldLayoutId id="2147483799" r:id="rId23"/>
    <p:sldLayoutId id="2147483800" r:id="rId24"/>
    <p:sldLayoutId id="2147483716" r:id="rId25"/>
    <p:sldLayoutId id="2147483819" r:id="rId26"/>
    <p:sldLayoutId id="2147483856" r:id="rId27"/>
    <p:sldLayoutId id="2147483857" r:id="rId28"/>
  </p:sldLayoutIdLst>
  <p:transition>
    <p:fade/>
  </p:transition>
  <p:hf sldNum="0" hdr="0" dt="0"/>
  <p:txStyles>
    <p:titleStyle>
      <a:lvl1pPr algn="l" defTabSz="914378"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44" indent="0" algn="l" defTabSz="914378"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78"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918" indent="-228595" algn="l" defTabSz="914378"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108" indent="-228595" algn="l" defTabSz="914378"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78" rtl="0" eaLnBrk="1" latinLnBrk="0" hangingPunct="1">
        <a:defRPr sz="1765" kern="1200">
          <a:solidFill>
            <a:schemeClr val="tx1"/>
          </a:solidFill>
          <a:latin typeface="+mn-lt"/>
          <a:ea typeface="+mn-ea"/>
          <a:cs typeface="+mn-cs"/>
        </a:defRPr>
      </a:lvl1pPr>
      <a:lvl2pPr marL="457189" algn="l" defTabSz="914378" rtl="0" eaLnBrk="1" latinLnBrk="0" hangingPunct="1">
        <a:defRPr sz="1765" kern="1200">
          <a:solidFill>
            <a:schemeClr val="tx1"/>
          </a:solidFill>
          <a:latin typeface="+mn-lt"/>
          <a:ea typeface="+mn-ea"/>
          <a:cs typeface="+mn-cs"/>
        </a:defRPr>
      </a:lvl2pPr>
      <a:lvl3pPr marL="914378" algn="l" defTabSz="914378" rtl="0" eaLnBrk="1" latinLnBrk="0" hangingPunct="1">
        <a:defRPr sz="1765" kern="1200">
          <a:solidFill>
            <a:schemeClr val="tx1"/>
          </a:solidFill>
          <a:latin typeface="+mn-lt"/>
          <a:ea typeface="+mn-ea"/>
          <a:cs typeface="+mn-cs"/>
        </a:defRPr>
      </a:lvl3pPr>
      <a:lvl4pPr marL="1371567" algn="l" defTabSz="914378" rtl="0" eaLnBrk="1" latinLnBrk="0" hangingPunct="1">
        <a:defRPr sz="1765" kern="1200">
          <a:solidFill>
            <a:schemeClr val="tx1"/>
          </a:solidFill>
          <a:latin typeface="+mn-lt"/>
          <a:ea typeface="+mn-ea"/>
          <a:cs typeface="+mn-cs"/>
        </a:defRPr>
      </a:lvl4pPr>
      <a:lvl5pPr marL="1828756" algn="l" defTabSz="914378" rtl="0" eaLnBrk="1" latinLnBrk="0" hangingPunct="1">
        <a:defRPr sz="1765" kern="1200">
          <a:solidFill>
            <a:schemeClr val="tx1"/>
          </a:solidFill>
          <a:latin typeface="+mn-lt"/>
          <a:ea typeface="+mn-ea"/>
          <a:cs typeface="+mn-cs"/>
        </a:defRPr>
      </a:lvl5pPr>
      <a:lvl6pPr marL="2285946" algn="l" defTabSz="914378" rtl="0" eaLnBrk="1" latinLnBrk="0" hangingPunct="1">
        <a:defRPr sz="1765" kern="1200">
          <a:solidFill>
            <a:schemeClr val="tx1"/>
          </a:solidFill>
          <a:latin typeface="+mn-lt"/>
          <a:ea typeface="+mn-ea"/>
          <a:cs typeface="+mn-cs"/>
        </a:defRPr>
      </a:lvl6pPr>
      <a:lvl7pPr marL="2743134" algn="l" defTabSz="914378" rtl="0" eaLnBrk="1" latinLnBrk="0" hangingPunct="1">
        <a:defRPr sz="1765" kern="1200">
          <a:solidFill>
            <a:schemeClr val="tx1"/>
          </a:solidFill>
          <a:latin typeface="+mn-lt"/>
          <a:ea typeface="+mn-ea"/>
          <a:cs typeface="+mn-cs"/>
        </a:defRPr>
      </a:lvl7pPr>
      <a:lvl8pPr marL="3200323" algn="l" defTabSz="914378" rtl="0" eaLnBrk="1" latinLnBrk="0" hangingPunct="1">
        <a:defRPr sz="1765" kern="1200">
          <a:solidFill>
            <a:schemeClr val="tx1"/>
          </a:solidFill>
          <a:latin typeface="+mn-lt"/>
          <a:ea typeface="+mn-ea"/>
          <a:cs typeface="+mn-cs"/>
        </a:defRPr>
      </a:lvl8pPr>
      <a:lvl9pPr marL="3657513" algn="l" defTabSz="914378"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765175513"/>
      </p:ext>
    </p:extLst>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853" r:id="rId10"/>
    <p:sldLayoutId id="2147483711" r:id="rId11"/>
    <p:sldLayoutId id="2147483712" r:id="rId12"/>
    <p:sldLayoutId id="2147483713" r:id="rId13"/>
    <p:sldLayoutId id="2147483714" r:id="rId14"/>
    <p:sldLayoutId id="2147483715" r:id="rId15"/>
    <p:sldLayoutId id="2147483854" r:id="rId16"/>
    <p:sldLayoutId id="2147483852" r:id="rId17"/>
    <p:sldLayoutId id="2147483718" r:id="rId18"/>
    <p:sldLayoutId id="2147483719" r:id="rId19"/>
    <p:sldLayoutId id="2147483720" r:id="rId20"/>
    <p:sldLayoutId id="2147483721" r:id="rId21"/>
    <p:sldLayoutId id="2147483722" r:id="rId22"/>
    <p:sldLayoutId id="2147483723" r:id="rId23"/>
    <p:sldLayoutId id="2147483724" r:id="rId24"/>
    <p:sldLayoutId id="2147483725" r:id="rId25"/>
    <p:sldLayoutId id="2147483726" r:id="rId26"/>
    <p:sldLayoutId id="2147483727" r:id="rId27"/>
    <p:sldLayoutId id="2147483728" r:id="rId28"/>
    <p:sldLayoutId id="2147483729" r:id="rId29"/>
    <p:sldLayoutId id="2147483730" r:id="rId30"/>
    <p:sldLayoutId id="2147483731" r:id="rId31"/>
    <p:sldLayoutId id="2147483733" r:id="rId32"/>
    <p:sldLayoutId id="2147483734" r:id="rId33"/>
    <p:sldLayoutId id="2147483735" r:id="rId34"/>
    <p:sldLayoutId id="2147483736" r:id="rId35"/>
    <p:sldLayoutId id="2147483737" r:id="rId36"/>
    <p:sldLayoutId id="2147483738" r:id="rId37"/>
    <p:sldLayoutId id="2147483740" r:id="rId38"/>
    <p:sldLayoutId id="2147483864" r:id="rId39"/>
    <p:sldLayoutId id="2147483865" r:id="rId40"/>
    <p:sldLayoutId id="2147483866" r:id="rId41"/>
    <p:sldLayoutId id="2147483868" r:id="rId4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458430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6" r:id="rId3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3917"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60"/>
            <a:ext cx="11231768" cy="2021853"/>
          </a:xfrm>
          <a:prstGeom prst="rect">
            <a:avLst/>
          </a:prstGeom>
        </p:spPr>
        <p:txBody>
          <a:bodyPr vert="horz" wrap="square" lIns="0" tIns="91440" rIns="146304" bIns="91440" rtlCol="0">
            <a:spAutoFit/>
          </a:bodyPr>
          <a:lstStyle/>
          <a:p>
            <a:pPr lvl="1"/>
            <a:r>
              <a:rPr lang="en-US"/>
              <a:t>Large: subhead Segoe UI Regular 20/24</a:t>
            </a:r>
          </a:p>
          <a:p>
            <a:pPr lvl="1"/>
            <a:endParaRPr lang="en-US"/>
          </a:p>
          <a:p>
            <a:pPr lvl="2"/>
            <a:r>
              <a:rPr lang="en-US"/>
              <a:t>Medium: paragraph heading Segoe UI </a:t>
            </a:r>
            <a:r>
              <a:rPr lang="en-US" err="1"/>
              <a:t>Semibold</a:t>
            </a:r>
            <a:r>
              <a:rPr lang="en-US"/>
              <a:t> 14/18</a:t>
            </a:r>
          </a:p>
          <a:p>
            <a:pPr lvl="3"/>
            <a:r>
              <a:rPr lang="en-US"/>
              <a:t>Medium: paragraph body copy Segoe UI Regular 14/18</a:t>
            </a:r>
          </a:p>
          <a:p>
            <a:pPr lvl="3"/>
            <a:endParaRPr lang="en-US"/>
          </a:p>
          <a:p>
            <a:pPr lvl="4"/>
            <a:r>
              <a:rPr lang="en-US"/>
              <a:t>Small: caption heading Segoe UI Bold 10/12</a:t>
            </a:r>
          </a:p>
          <a:p>
            <a:pPr lvl="6"/>
            <a:r>
              <a:rPr lang="en-US"/>
              <a:t>Small: caption body copy Segoe UI Regular 10/12</a:t>
            </a:r>
          </a:p>
          <a:p>
            <a:pPr lvl="6"/>
            <a:endParaRPr lang="en-US"/>
          </a:p>
          <a:p>
            <a:pPr lvl="6"/>
            <a:endParaRPr lang="en-US"/>
          </a:p>
        </p:txBody>
      </p:sp>
      <p:pic>
        <p:nvPicPr>
          <p:cNvPr id="7" name="Picture 6"/>
          <p:cNvPicPr>
            <a:picLocks noChangeAspect="1"/>
          </p:cNvPicPr>
          <p:nvPr userDrawn="1"/>
        </p:nvPicPr>
        <p:blipFill>
          <a:blip r:embed="rId39" cstate="print">
            <a:extLst>
              <a:ext uri="{28A0092B-C50C-407E-A947-70E740481C1C}">
                <a14:useLocalDpi xmlns:a14="http://schemas.microsoft.com/office/drawing/2010/main" val="0"/>
              </a:ext>
            </a:extLst>
          </a:blip>
          <a:stretch>
            <a:fillRect/>
          </a:stretch>
        </p:blipFill>
        <p:spPr>
          <a:xfrm rot="5400000">
            <a:off x="9432277" y="2842059"/>
            <a:ext cx="6843271" cy="1164777"/>
          </a:xfrm>
          <a:prstGeom prst="rect">
            <a:avLst/>
          </a:prstGeom>
        </p:spPr>
      </p:pic>
    </p:spTree>
    <p:extLst>
      <p:ext uri="{BB962C8B-B14F-4D97-AF65-F5344CB8AC3E}">
        <p14:creationId xmlns:p14="http://schemas.microsoft.com/office/powerpoint/2010/main" val="1792881742"/>
      </p:ext>
    </p:extLst>
  </p:cSld>
  <p:clrMap bg1="lt1" tx1="dk1" bg2="lt2" tx2="dk2" accent1="accent1" accent2="accent2" accent3="accent3" accent4="accent4" accent5="accent5" accent6="accent6" hlink="hlink" folHlink="folHlink"/>
  <p:sldLayoutIdLst>
    <p:sldLayoutId id="2147483958" r:id="rId1"/>
    <p:sldLayoutId id="2147483959" r:id="rId2"/>
    <p:sldLayoutId id="2147483960" r:id="rId3"/>
    <p:sldLayoutId id="2147483961" r:id="rId4"/>
    <p:sldLayoutId id="2147483962" r:id="rId5"/>
    <p:sldLayoutId id="2147483963" r:id="rId6"/>
    <p:sldLayoutId id="2147483964" r:id="rId7"/>
    <p:sldLayoutId id="2147483965" r:id="rId8"/>
    <p:sldLayoutId id="2147483966" r:id="rId9"/>
    <p:sldLayoutId id="2147483967" r:id="rId10"/>
    <p:sldLayoutId id="2147483968" r:id="rId11"/>
    <p:sldLayoutId id="2147483969" r:id="rId12"/>
    <p:sldLayoutId id="2147483970" r:id="rId13"/>
    <p:sldLayoutId id="2147483971" r:id="rId14"/>
    <p:sldLayoutId id="2147483972" r:id="rId15"/>
    <p:sldLayoutId id="2147483973" r:id="rId16"/>
    <p:sldLayoutId id="2147483974" r:id="rId17"/>
    <p:sldLayoutId id="2147483975" r:id="rId18"/>
    <p:sldLayoutId id="2147483976" r:id="rId19"/>
    <p:sldLayoutId id="2147483977" r:id="rId20"/>
    <p:sldLayoutId id="2147483978" r:id="rId21"/>
    <p:sldLayoutId id="2147483979" r:id="rId22"/>
    <p:sldLayoutId id="2147483980" r:id="rId23"/>
    <p:sldLayoutId id="2147483981" r:id="rId24"/>
    <p:sldLayoutId id="2147483982" r:id="rId25"/>
    <p:sldLayoutId id="2147483983" r:id="rId26"/>
    <p:sldLayoutId id="2147483984" r:id="rId27"/>
    <p:sldLayoutId id="2147483985" r:id="rId28"/>
    <p:sldLayoutId id="2147483986" r:id="rId29"/>
    <p:sldLayoutId id="2147483987" r:id="rId30"/>
    <p:sldLayoutId id="2147483988" r:id="rId31"/>
    <p:sldLayoutId id="2147483989" r:id="rId32"/>
    <p:sldLayoutId id="2147483990" r:id="rId33"/>
    <p:sldLayoutId id="2147483991" r:id="rId34"/>
    <p:sldLayoutId id="2147483995" r:id="rId35"/>
    <p:sldLayoutId id="2147483996" r:id="rId36"/>
    <p:sldLayoutId id="2147483997" r:id="rId37"/>
  </p:sldLayoutIdLst>
  <p:transition>
    <p:fade/>
  </p:transition>
  <p:hf hdr="0" dt="0"/>
  <p:txStyles>
    <p:titleStyle>
      <a:lvl1pPr algn="l" defTabSz="914367" rtl="0" eaLnBrk="1" latinLnBrk="0" hangingPunct="1">
        <a:lnSpc>
          <a:spcPct val="90000"/>
        </a:lnSpc>
        <a:spcBef>
          <a:spcPct val="0"/>
        </a:spcBef>
        <a:buNone/>
        <a:defRPr lang="en-US" sz="2745" b="0" kern="1200" cap="none" spc="-49"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4"/>
          <a:srcRect l="762"/>
          <a:stretch/>
        </p:blipFill>
        <p:spPr>
          <a:xfrm rot="5400000">
            <a:off x="9509761" y="2843774"/>
            <a:ext cx="6858000" cy="1170455"/>
          </a:xfrm>
          <a:prstGeom prst="rect">
            <a:avLst/>
          </a:prstGeom>
        </p:spPr>
      </p:pic>
    </p:spTree>
    <p:extLst>
      <p:ext uri="{BB962C8B-B14F-4D97-AF65-F5344CB8AC3E}">
        <p14:creationId xmlns:p14="http://schemas.microsoft.com/office/powerpoint/2010/main" val="467310890"/>
      </p:ext>
    </p:extLst>
  </p:cSld>
  <p:clrMap bg1="dk1" tx1="lt1" bg2="dk2" tx2="lt2" accent1="accent1" accent2="accent2" accent3="accent3" accent4="accent4" accent5="accent5" accent6="accent6" hlink="hlink" folHlink="folHlink"/>
  <p:sldLayoutIdLst>
    <p:sldLayoutId id="2147483999" r:id="rId1"/>
    <p:sldLayoutId id="2147484000" r:id="rId2"/>
    <p:sldLayoutId id="2147484001" r:id="rId3"/>
    <p:sldLayoutId id="2147484002" r:id="rId4"/>
    <p:sldLayoutId id="2147484003" r:id="rId5"/>
    <p:sldLayoutId id="2147484004" r:id="rId6"/>
    <p:sldLayoutId id="2147484005" r:id="rId7"/>
    <p:sldLayoutId id="2147484006" r:id="rId8"/>
    <p:sldLayoutId id="2147484007" r:id="rId9"/>
    <p:sldLayoutId id="2147484008" r:id="rId10"/>
    <p:sldLayoutId id="2147484009" r:id="rId11"/>
    <p:sldLayoutId id="2147484010" r:id="rId12"/>
    <p:sldLayoutId id="2147484011" r:id="rId13"/>
    <p:sldLayoutId id="2147484012" r:id="rId14"/>
    <p:sldLayoutId id="2147484013" r:id="rId15"/>
    <p:sldLayoutId id="2147484014" r:id="rId16"/>
    <p:sldLayoutId id="2147484015" r:id="rId17"/>
    <p:sldLayoutId id="2147484016" r:id="rId18"/>
    <p:sldLayoutId id="2147484017" r:id="rId19"/>
    <p:sldLayoutId id="2147484018" r:id="rId20"/>
    <p:sldLayoutId id="2147484019" r:id="rId21"/>
    <p:sldLayoutId id="2147484020" r:id="rId22"/>
    <p:sldLayoutId id="2147484021" r:id="rId23"/>
    <p:sldLayoutId id="2147484022" r:id="rId24"/>
    <p:sldLayoutId id="2147484023" r:id="rId25"/>
    <p:sldLayoutId id="2147484024" r:id="rId26"/>
    <p:sldLayoutId id="2147484025" r:id="rId27"/>
    <p:sldLayoutId id="2147484026" r:id="rId28"/>
    <p:sldLayoutId id="2147484027" r:id="rId29"/>
    <p:sldLayoutId id="2147484028" r:id="rId30"/>
    <p:sldLayoutId id="2147484029" r:id="rId31"/>
    <p:sldLayoutId id="2147484030" r:id="rId32"/>
  </p:sldLayoutIdLst>
  <p:transition>
    <p:fade/>
  </p:transition>
  <p:hf sldNum="0" hdr="0" ftr="0" dt="0"/>
  <p:txStyles>
    <p:titleStyle>
      <a:lvl1pPr algn="l" defTabSz="932563"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3917"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60"/>
            <a:ext cx="11231768" cy="2021853"/>
          </a:xfrm>
          <a:prstGeom prst="rect">
            <a:avLst/>
          </a:prstGeom>
        </p:spPr>
        <p:txBody>
          <a:bodyPr vert="horz" wrap="square" lIns="0" tIns="91440" rIns="146304" bIns="91440" rtlCol="0">
            <a:spAutoFit/>
          </a:bodyPr>
          <a:lstStyle/>
          <a:p>
            <a:pPr lvl="1"/>
            <a:r>
              <a:rPr lang="en-US"/>
              <a:t>Large: subhead Segoe UI Regular 20/24</a:t>
            </a:r>
          </a:p>
          <a:p>
            <a:pPr lvl="1"/>
            <a:endParaRPr lang="en-US"/>
          </a:p>
          <a:p>
            <a:pPr lvl="2"/>
            <a:r>
              <a:rPr lang="en-US"/>
              <a:t>Medium: paragraph heading Segoe UI </a:t>
            </a:r>
            <a:r>
              <a:rPr lang="en-US" err="1"/>
              <a:t>Semibold</a:t>
            </a:r>
            <a:r>
              <a:rPr lang="en-US"/>
              <a:t> 14/18</a:t>
            </a:r>
          </a:p>
          <a:p>
            <a:pPr lvl="3"/>
            <a:r>
              <a:rPr lang="en-US"/>
              <a:t>Medium: paragraph body copy Segoe UI Regular 14/18</a:t>
            </a:r>
          </a:p>
          <a:p>
            <a:pPr lvl="3"/>
            <a:endParaRPr lang="en-US"/>
          </a:p>
          <a:p>
            <a:pPr lvl="4"/>
            <a:r>
              <a:rPr lang="en-US"/>
              <a:t>Small: caption heading Segoe UI Bold 10/12</a:t>
            </a:r>
          </a:p>
          <a:p>
            <a:pPr lvl="6"/>
            <a:r>
              <a:rPr lang="en-US"/>
              <a:t>Small: caption body copy Segoe UI Regular 10/12</a:t>
            </a:r>
          </a:p>
          <a:p>
            <a:pPr lvl="6"/>
            <a:endParaRPr lang="en-US"/>
          </a:p>
          <a:p>
            <a:pPr lvl="6"/>
            <a:endParaRPr lang="en-US"/>
          </a:p>
        </p:txBody>
      </p:sp>
      <p:pic>
        <p:nvPicPr>
          <p:cNvPr id="7" name="Picture 6"/>
          <p:cNvPicPr>
            <a:picLocks noChangeAspect="1"/>
          </p:cNvPicPr>
          <p:nvPr userDrawn="1"/>
        </p:nvPicPr>
        <p:blipFill>
          <a:blip r:embed="rId48" cstate="print">
            <a:extLst>
              <a:ext uri="{28A0092B-C50C-407E-A947-70E740481C1C}">
                <a14:useLocalDpi xmlns:a14="http://schemas.microsoft.com/office/drawing/2010/main" val="0"/>
              </a:ext>
            </a:extLst>
          </a:blip>
          <a:stretch>
            <a:fillRect/>
          </a:stretch>
        </p:blipFill>
        <p:spPr>
          <a:xfrm rot="5400000">
            <a:off x="9432277" y="2842059"/>
            <a:ext cx="6843271" cy="1164777"/>
          </a:xfrm>
          <a:prstGeom prst="rect">
            <a:avLst/>
          </a:prstGeom>
        </p:spPr>
      </p:pic>
    </p:spTree>
    <p:extLst>
      <p:ext uri="{BB962C8B-B14F-4D97-AF65-F5344CB8AC3E}">
        <p14:creationId xmlns:p14="http://schemas.microsoft.com/office/powerpoint/2010/main" val="1176172915"/>
      </p:ext>
    </p:extLst>
  </p:cSld>
  <p:clrMap bg1="lt1" tx1="dk1" bg2="lt2" tx2="dk2" accent1="accent1" accent2="accent2" accent3="accent3" accent4="accent4" accent5="accent5" accent6="accent6" hlink="hlink" folHlink="folHlink"/>
  <p:sldLayoutIdLst>
    <p:sldLayoutId id="2147484032" r:id="rId1"/>
    <p:sldLayoutId id="2147484033" r:id="rId2"/>
    <p:sldLayoutId id="2147484034" r:id="rId3"/>
    <p:sldLayoutId id="2147484035" r:id="rId4"/>
    <p:sldLayoutId id="2147484036" r:id="rId5"/>
    <p:sldLayoutId id="2147484037" r:id="rId6"/>
    <p:sldLayoutId id="2147484038" r:id="rId7"/>
    <p:sldLayoutId id="2147484039" r:id="rId8"/>
    <p:sldLayoutId id="2147484040" r:id="rId9"/>
    <p:sldLayoutId id="2147484041" r:id="rId10"/>
    <p:sldLayoutId id="2147484042" r:id="rId11"/>
    <p:sldLayoutId id="2147484043" r:id="rId12"/>
    <p:sldLayoutId id="2147484044" r:id="rId13"/>
    <p:sldLayoutId id="2147484045" r:id="rId14"/>
    <p:sldLayoutId id="2147484046" r:id="rId15"/>
    <p:sldLayoutId id="2147484047" r:id="rId16"/>
    <p:sldLayoutId id="2147484048" r:id="rId17"/>
    <p:sldLayoutId id="2147484049" r:id="rId18"/>
    <p:sldLayoutId id="2147484050" r:id="rId19"/>
    <p:sldLayoutId id="2147484051" r:id="rId20"/>
    <p:sldLayoutId id="2147484052" r:id="rId21"/>
    <p:sldLayoutId id="2147484053" r:id="rId22"/>
    <p:sldLayoutId id="2147484054" r:id="rId23"/>
    <p:sldLayoutId id="2147484055" r:id="rId24"/>
    <p:sldLayoutId id="2147484056" r:id="rId25"/>
    <p:sldLayoutId id="2147484057" r:id="rId26"/>
    <p:sldLayoutId id="2147484058" r:id="rId27"/>
    <p:sldLayoutId id="2147484059" r:id="rId28"/>
    <p:sldLayoutId id="2147484060" r:id="rId29"/>
    <p:sldLayoutId id="2147484061" r:id="rId30"/>
    <p:sldLayoutId id="2147484062" r:id="rId31"/>
    <p:sldLayoutId id="2147484063" r:id="rId32"/>
    <p:sldLayoutId id="2147484064" r:id="rId33"/>
    <p:sldLayoutId id="2147484065" r:id="rId34"/>
    <p:sldLayoutId id="2147484066" r:id="rId35"/>
    <p:sldLayoutId id="2147484067" r:id="rId36"/>
    <p:sldLayoutId id="2147484068" r:id="rId37"/>
    <p:sldLayoutId id="2147484069" r:id="rId38"/>
    <p:sldLayoutId id="2147484070" r:id="rId39"/>
    <p:sldLayoutId id="2147484071" r:id="rId40"/>
    <p:sldLayoutId id="2147484072" r:id="rId41"/>
    <p:sldLayoutId id="2147484073" r:id="rId42"/>
    <p:sldLayoutId id="2147484074" r:id="rId43"/>
    <p:sldLayoutId id="2147484075" r:id="rId44"/>
    <p:sldLayoutId id="2147484076" r:id="rId45"/>
    <p:sldLayoutId id="2147484077" r:id="rId46"/>
  </p:sldLayoutIdLst>
  <p:transition>
    <p:fade/>
  </p:transition>
  <p:hf hdr="0" dt="0"/>
  <p:txStyles>
    <p:titleStyle>
      <a:lvl1pPr algn="l" defTabSz="914367" rtl="0" eaLnBrk="1" latinLnBrk="0" hangingPunct="1">
        <a:lnSpc>
          <a:spcPct val="90000"/>
        </a:lnSpc>
        <a:spcBef>
          <a:spcPct val="0"/>
        </a:spcBef>
        <a:buNone/>
        <a:defRPr lang="en-US" sz="2745" b="0" kern="1200" cap="none" spc="-49"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xml"/><Relationship Id="rId1" Type="http://schemas.openxmlformats.org/officeDocument/2006/relationships/slideLayout" Target="../slideLayouts/slideLayout73.xml"/><Relationship Id="rId5" Type="http://schemas.openxmlformats.org/officeDocument/2006/relationships/image" Target="../media/image101.emf"/><Relationship Id="rId4" Type="http://schemas.openxmlformats.org/officeDocument/2006/relationships/image" Target="../media/image116.svg"/></Relationships>
</file>

<file path=ppt/slides/_rels/slide10.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10.xml"/><Relationship Id="rId1" Type="http://schemas.openxmlformats.org/officeDocument/2006/relationships/slideLayout" Target="../slideLayouts/slideLayout508.xml"/></Relationships>
</file>

<file path=ppt/slides/_rels/slide11.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11.xml"/><Relationship Id="rId1" Type="http://schemas.openxmlformats.org/officeDocument/2006/relationships/slideLayout" Target="../slideLayouts/slideLayout416.xml"/></Relationships>
</file>

<file path=ppt/slides/_rels/slide12.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12.xml"/><Relationship Id="rId1" Type="http://schemas.openxmlformats.org/officeDocument/2006/relationships/slideLayout" Target="../slideLayouts/slideLayout416.xml"/><Relationship Id="rId4" Type="http://schemas.openxmlformats.org/officeDocument/2006/relationships/image" Target="../media/image139.png"/></Relationships>
</file>

<file path=ppt/slides/_rels/slide13.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13.xml"/><Relationship Id="rId1" Type="http://schemas.openxmlformats.org/officeDocument/2006/relationships/slideLayout" Target="../slideLayouts/slideLayout416.xml"/><Relationship Id="rId4" Type="http://schemas.openxmlformats.org/officeDocument/2006/relationships/image" Target="../media/image122.png"/></Relationships>
</file>

<file path=ppt/slides/_rels/slide14.xml.rels><?xml version="1.0" encoding="UTF-8" standalone="yes"?>
<Relationships xmlns="http://schemas.openxmlformats.org/package/2006/relationships"><Relationship Id="rId3" Type="http://schemas.openxmlformats.org/officeDocument/2006/relationships/image" Target="../media/image141.jpeg"/><Relationship Id="rId2" Type="http://schemas.openxmlformats.org/officeDocument/2006/relationships/notesSlide" Target="../notesSlides/notesSlide14.xml"/><Relationship Id="rId1" Type="http://schemas.openxmlformats.org/officeDocument/2006/relationships/slideLayout" Target="../slideLayouts/slideLayout411.xml"/><Relationship Id="rId6" Type="http://schemas.openxmlformats.org/officeDocument/2006/relationships/hyperlink" Target="https://docs.microsoft.com/en-us/azure/cloud-adoption-framework/ready/landing-zone/implementation-options" TargetMode="External"/><Relationship Id="rId5" Type="http://schemas.openxmlformats.org/officeDocument/2006/relationships/image" Target="../media/image143.jpeg"/><Relationship Id="rId4" Type="http://schemas.openxmlformats.org/officeDocument/2006/relationships/image" Target="../media/image142.jpe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4.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83.xml"/><Relationship Id="rId1" Type="http://schemas.openxmlformats.org/officeDocument/2006/relationships/tags" Target="../tags/tag17.xml"/><Relationship Id="rId5" Type="http://schemas.openxmlformats.org/officeDocument/2006/relationships/image" Target="../media/image134.svg"/><Relationship Id="rId4" Type="http://schemas.openxmlformats.org/officeDocument/2006/relationships/image" Target="../media/image133.png"/></Relationships>
</file>

<file path=ppt/slides/_rels/slide18.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18.xml"/><Relationship Id="rId1" Type="http://schemas.openxmlformats.org/officeDocument/2006/relationships/slideLayout" Target="../slideLayouts/slideLayout41.xml"/><Relationship Id="rId5" Type="http://schemas.openxmlformats.org/officeDocument/2006/relationships/image" Target="../media/image146.png"/><Relationship Id="rId4" Type="http://schemas.openxmlformats.org/officeDocument/2006/relationships/image" Target="../media/image145.sv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91.xml"/></Relationships>
</file>

<file path=ppt/slides/_rels/slide2.xml.rels><?xml version="1.0" encoding="UTF-8" standalone="yes"?>
<Relationships xmlns="http://schemas.openxmlformats.org/package/2006/relationships"><Relationship Id="rId3" Type="http://schemas.openxmlformats.org/officeDocument/2006/relationships/hyperlink" Target="https://aka.ms/adopt/overview" TargetMode="External"/><Relationship Id="rId2" Type="http://schemas.openxmlformats.org/officeDocument/2006/relationships/notesSlide" Target="../notesSlides/notesSlide2.xml"/><Relationship Id="rId1" Type="http://schemas.openxmlformats.org/officeDocument/2006/relationships/slideLayout" Target="../slideLayouts/slideLayout416.xml"/></Relationships>
</file>

<file path=ppt/slides/_rels/slide20.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20.xml"/><Relationship Id="rId1" Type="http://schemas.openxmlformats.org/officeDocument/2006/relationships/slideLayout" Target="../slideLayouts/slideLayout41.xml"/><Relationship Id="rId5" Type="http://schemas.openxmlformats.org/officeDocument/2006/relationships/image" Target="../media/image149.png"/><Relationship Id="rId4" Type="http://schemas.openxmlformats.org/officeDocument/2006/relationships/image" Target="../media/image148.sv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319.xml"/><Relationship Id="rId1" Type="http://schemas.openxmlformats.org/officeDocument/2006/relationships/tags" Target="../tags/tag18.xml"/><Relationship Id="rId5" Type="http://schemas.openxmlformats.org/officeDocument/2006/relationships/image" Target="../media/image151.svg"/><Relationship Id="rId4" Type="http://schemas.openxmlformats.org/officeDocument/2006/relationships/image" Target="../media/image150.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319.xml"/><Relationship Id="rId1" Type="http://schemas.openxmlformats.org/officeDocument/2006/relationships/tags" Target="../tags/tag19.xml"/></Relationships>
</file>

<file path=ppt/slides/_rels/slide23.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23.xml"/><Relationship Id="rId1" Type="http://schemas.openxmlformats.org/officeDocument/2006/relationships/slideLayout" Target="../slideLayouts/slideLayout41.xml"/><Relationship Id="rId5" Type="http://schemas.openxmlformats.org/officeDocument/2006/relationships/image" Target="../media/image154.png"/><Relationship Id="rId4" Type="http://schemas.openxmlformats.org/officeDocument/2006/relationships/image" Target="../media/image153.sv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9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91.xml"/></Relationships>
</file>

<file path=ppt/slides/_rels/slide26.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26.xml"/><Relationship Id="rId1" Type="http://schemas.openxmlformats.org/officeDocument/2006/relationships/slideLayout" Target="../slideLayouts/slideLayout41.xml"/><Relationship Id="rId5" Type="http://schemas.openxmlformats.org/officeDocument/2006/relationships/image" Target="../media/image149.png"/><Relationship Id="rId4" Type="http://schemas.openxmlformats.org/officeDocument/2006/relationships/image" Target="../media/image155.sv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91.xml"/></Relationships>
</file>

<file path=ppt/slides/_rels/slide28.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28.xml"/><Relationship Id="rId1" Type="http://schemas.openxmlformats.org/officeDocument/2006/relationships/slideLayout" Target="../slideLayouts/slideLayout291.xml"/></Relationships>
</file>

<file path=ppt/slides/_rels/slide29.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29.xml"/><Relationship Id="rId1" Type="http://schemas.openxmlformats.org/officeDocument/2006/relationships/slideLayout" Target="../slideLayouts/slideLayout291.xml"/><Relationship Id="rId4" Type="http://schemas.openxmlformats.org/officeDocument/2006/relationships/hyperlink" Target="https://youtu.be/Zx_gHevekm0?t=1954"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47.xml"/></Relationships>
</file>

<file path=ppt/slides/_rels/slide30.xml.rels><?xml version="1.0" encoding="UTF-8" standalone="yes"?>
<Relationships xmlns="http://schemas.openxmlformats.org/package/2006/relationships"><Relationship Id="rId3" Type="http://schemas.openxmlformats.org/officeDocument/2006/relationships/hyperlink" Target="https://docs.microsoft.com/en-us/azure/cloud-adoption-framework/secure/" TargetMode="External"/><Relationship Id="rId2" Type="http://schemas.openxmlformats.org/officeDocument/2006/relationships/notesSlide" Target="../notesSlides/notesSlide30.xml"/><Relationship Id="rId1" Type="http://schemas.openxmlformats.org/officeDocument/2006/relationships/slideLayout" Target="../slideLayouts/slideLayout41.xml"/><Relationship Id="rId6" Type="http://schemas.openxmlformats.org/officeDocument/2006/relationships/image" Target="../media/image149.png"/><Relationship Id="rId5" Type="http://schemas.openxmlformats.org/officeDocument/2006/relationships/image" Target="../media/image159.svg"/><Relationship Id="rId4" Type="http://schemas.openxmlformats.org/officeDocument/2006/relationships/image" Target="../media/image158.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319.xml"/><Relationship Id="rId1" Type="http://schemas.openxmlformats.org/officeDocument/2006/relationships/tags" Target="../tags/tag20.xml"/></Relationships>
</file>

<file path=ppt/slides/_rels/slide32.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32.xml"/><Relationship Id="rId1" Type="http://schemas.openxmlformats.org/officeDocument/2006/relationships/slideLayout" Target="../slideLayouts/slideLayout41.xml"/><Relationship Id="rId5" Type="http://schemas.openxmlformats.org/officeDocument/2006/relationships/image" Target="../media/image162.png"/><Relationship Id="rId4" Type="http://schemas.openxmlformats.org/officeDocument/2006/relationships/image" Target="../media/image161.sv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348.xml"/><Relationship Id="rId2" Type="http://schemas.openxmlformats.org/officeDocument/2006/relationships/tags" Target="../tags/tag21.xml"/><Relationship Id="rId1" Type="http://schemas.openxmlformats.org/officeDocument/2006/relationships/themeOverride" Target="../theme/themeOverride1.xml"/><Relationship Id="rId4"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348.xml"/><Relationship Id="rId2" Type="http://schemas.openxmlformats.org/officeDocument/2006/relationships/tags" Target="../tags/tag22.xml"/><Relationship Id="rId1" Type="http://schemas.openxmlformats.org/officeDocument/2006/relationships/themeOverride" Target="../theme/themeOverride2.xml"/><Relationship Id="rId5" Type="http://schemas.openxmlformats.org/officeDocument/2006/relationships/image" Target="../media/image163.png"/><Relationship Id="rId4"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35.xml"/><Relationship Id="rId1" Type="http://schemas.openxmlformats.org/officeDocument/2006/relationships/slideLayout" Target="../slideLayouts/slideLayout41.xml"/><Relationship Id="rId5" Type="http://schemas.openxmlformats.org/officeDocument/2006/relationships/image" Target="../media/image149.png"/><Relationship Id="rId4" Type="http://schemas.openxmlformats.org/officeDocument/2006/relationships/image" Target="../media/image165.sv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67.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381.xml"/><Relationship Id="rId1" Type="http://schemas.openxmlformats.org/officeDocument/2006/relationships/tags" Target="../tags/tag2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6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64.xml"/></Relationships>
</file>

<file path=ppt/slides/_rels/slide4.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4.xml"/><Relationship Id="rId1" Type="http://schemas.openxmlformats.org/officeDocument/2006/relationships/slideLayout" Target="../slideLayouts/slideLayout264.xml"/><Relationship Id="rId5" Type="http://schemas.openxmlformats.org/officeDocument/2006/relationships/image" Target="../media/image119.png"/><Relationship Id="rId4" Type="http://schemas.openxmlformats.org/officeDocument/2006/relationships/image" Target="../media/image118.png"/></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348.xml"/><Relationship Id="rId2" Type="http://schemas.openxmlformats.org/officeDocument/2006/relationships/tags" Target="../tags/tag24.xml"/><Relationship Id="rId1" Type="http://schemas.openxmlformats.org/officeDocument/2006/relationships/themeOverride" Target="../theme/themeOverride3.xml"/><Relationship Id="rId4"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41.xml"/><Relationship Id="rId1" Type="http://schemas.openxmlformats.org/officeDocument/2006/relationships/slideLayout" Target="../slideLayouts/slideLayout41.xml"/><Relationship Id="rId5" Type="http://schemas.openxmlformats.org/officeDocument/2006/relationships/image" Target="../media/image168.png"/><Relationship Id="rId4" Type="http://schemas.openxmlformats.org/officeDocument/2006/relationships/image" Target="../media/image167.svg"/></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348.xml"/><Relationship Id="rId2" Type="http://schemas.openxmlformats.org/officeDocument/2006/relationships/tags" Target="../tags/tag25.xml"/><Relationship Id="rId1" Type="http://schemas.openxmlformats.org/officeDocument/2006/relationships/themeOverride" Target="../theme/themeOverride4.xml"/><Relationship Id="rId4"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348.xml"/><Relationship Id="rId2" Type="http://schemas.openxmlformats.org/officeDocument/2006/relationships/tags" Target="../tags/tag26.xml"/><Relationship Id="rId1" Type="http://schemas.openxmlformats.org/officeDocument/2006/relationships/themeOverride" Target="../theme/themeOverride5.xml"/><Relationship Id="rId4"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348.xml"/><Relationship Id="rId2" Type="http://schemas.openxmlformats.org/officeDocument/2006/relationships/tags" Target="../tags/tag27.xml"/><Relationship Id="rId1" Type="http://schemas.openxmlformats.org/officeDocument/2006/relationships/themeOverride" Target="../theme/themeOverride6.xml"/><Relationship Id="rId4"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45.xml"/><Relationship Id="rId1" Type="http://schemas.openxmlformats.org/officeDocument/2006/relationships/slideLayout" Target="../slideLayouts/slideLayout41.xml"/><Relationship Id="rId5" Type="http://schemas.openxmlformats.org/officeDocument/2006/relationships/image" Target="../media/image149.png"/><Relationship Id="rId4" Type="http://schemas.openxmlformats.org/officeDocument/2006/relationships/image" Target="../media/image167.svg"/></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348.xml"/><Relationship Id="rId2" Type="http://schemas.openxmlformats.org/officeDocument/2006/relationships/tags" Target="../tags/tag28.xml"/><Relationship Id="rId1" Type="http://schemas.openxmlformats.org/officeDocument/2006/relationships/themeOverride" Target="../theme/themeOverride7.xml"/><Relationship Id="rId4"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348.xml"/><Relationship Id="rId2" Type="http://schemas.openxmlformats.org/officeDocument/2006/relationships/tags" Target="../tags/tag29.xml"/><Relationship Id="rId1" Type="http://schemas.openxmlformats.org/officeDocument/2006/relationships/themeOverride" Target="../theme/themeOverride8.xml"/><Relationship Id="rId4"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4.xml"/></Relationships>
</file>

<file path=ppt/slides/_rels/slide49.xml.rels><?xml version="1.0" encoding="UTF-8" standalone="yes"?>
<Relationships xmlns="http://schemas.openxmlformats.org/package/2006/relationships"><Relationship Id="rId8" Type="http://schemas.openxmlformats.org/officeDocument/2006/relationships/hyperlink" Target="https://aka.ms/alz/tf" TargetMode="External"/><Relationship Id="rId3" Type="http://schemas.openxmlformats.org/officeDocument/2006/relationships/hyperlink" Target="https://aka.ms/ALZ" TargetMode="External"/><Relationship Id="rId7" Type="http://schemas.openxmlformats.org/officeDocument/2006/relationships/hyperlink" Target="https://aka.ms/alz/bicep" TargetMode="External"/><Relationship Id="rId2" Type="http://schemas.openxmlformats.org/officeDocument/2006/relationships/hyperlink" Target="https://docs.microsoft.com/en-us/learn/paths/enterprise-scale-architecture/" TargetMode="External"/><Relationship Id="rId1" Type="http://schemas.openxmlformats.org/officeDocument/2006/relationships/slideLayout" Target="../slideLayouts/slideLayout416.xml"/><Relationship Id="rId6" Type="http://schemas.openxmlformats.org/officeDocument/2006/relationships/hyperlink" Target="https://aka.ms/enterprisescale" TargetMode="External"/><Relationship Id="rId5" Type="http://schemas.openxmlformats.org/officeDocument/2006/relationships/hyperlink" Target="https://aka.ms/alz/survey" TargetMode="External"/><Relationship Id="rId4" Type="http://schemas.openxmlformats.org/officeDocument/2006/relationships/hyperlink" Target="https://learn.microsoft.com/en-us/azure/cloud-adoption-framework/ready/landing-zone/implementation-options" TargetMode="External"/><Relationship Id="rId9" Type="http://schemas.openxmlformats.org/officeDocument/2006/relationships/image" Target="../media/image122.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94.xml"/><Relationship Id="rId1" Type="http://schemas.openxmlformats.org/officeDocument/2006/relationships/tags" Target="../tags/tag15.xml"/><Relationship Id="rId5" Type="http://schemas.openxmlformats.org/officeDocument/2006/relationships/image" Target="../media/image121.jpeg"/><Relationship Id="rId4" Type="http://schemas.openxmlformats.org/officeDocument/2006/relationships/image" Target="../media/image120.jpe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4.xml"/></Relationships>
</file>

<file path=ppt/slides/_rels/slide6.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6.xml"/><Relationship Id="rId1" Type="http://schemas.openxmlformats.org/officeDocument/2006/relationships/slideLayout" Target="../slideLayouts/slideLayout411.xml"/></Relationships>
</file>

<file path=ppt/slides/_rels/slide7.xml.rels><?xml version="1.0" encoding="UTF-8" standalone="yes"?>
<Relationships xmlns="http://schemas.openxmlformats.org/package/2006/relationships"><Relationship Id="rId8" Type="http://schemas.openxmlformats.org/officeDocument/2006/relationships/image" Target="../media/image128.svg"/><Relationship Id="rId3" Type="http://schemas.openxmlformats.org/officeDocument/2006/relationships/image" Target="../media/image123.png"/><Relationship Id="rId7" Type="http://schemas.openxmlformats.org/officeDocument/2006/relationships/image" Target="../media/image127.png"/><Relationship Id="rId12" Type="http://schemas.openxmlformats.org/officeDocument/2006/relationships/image" Target="../media/image132.svg"/><Relationship Id="rId2" Type="http://schemas.openxmlformats.org/officeDocument/2006/relationships/notesSlide" Target="../notesSlides/notesSlide7.xml"/><Relationship Id="rId1" Type="http://schemas.openxmlformats.org/officeDocument/2006/relationships/slideLayout" Target="../slideLayouts/slideLayout491.xml"/><Relationship Id="rId6" Type="http://schemas.openxmlformats.org/officeDocument/2006/relationships/image" Target="../media/image126.svg"/><Relationship Id="rId11" Type="http://schemas.openxmlformats.org/officeDocument/2006/relationships/image" Target="../media/image131.png"/><Relationship Id="rId5" Type="http://schemas.openxmlformats.org/officeDocument/2006/relationships/image" Target="../media/image125.png"/><Relationship Id="rId10" Type="http://schemas.openxmlformats.org/officeDocument/2006/relationships/image" Target="../media/image130.svg"/><Relationship Id="rId4" Type="http://schemas.openxmlformats.org/officeDocument/2006/relationships/image" Target="../media/image124.svg"/><Relationship Id="rId9" Type="http://schemas.openxmlformats.org/officeDocument/2006/relationships/image" Target="../media/image129.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64.xml"/><Relationship Id="rId1" Type="http://schemas.openxmlformats.org/officeDocument/2006/relationships/tags" Target="../tags/tag16.xml"/><Relationship Id="rId5" Type="http://schemas.openxmlformats.org/officeDocument/2006/relationships/image" Target="../media/image134.svg"/><Relationship Id="rId4" Type="http://schemas.openxmlformats.org/officeDocument/2006/relationships/image" Target="../media/image133.png"/></Relationships>
</file>

<file path=ppt/slides/_rels/slide9.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9.xml"/><Relationship Id="rId1" Type="http://schemas.openxmlformats.org/officeDocument/2006/relationships/slideLayout" Target="../slideLayouts/slideLayout50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6"/>
          </p:nvPr>
        </p:nvSpPr>
        <p:spPr>
          <a:xfrm>
            <a:off x="689721" y="4314215"/>
            <a:ext cx="9609045" cy="456279"/>
          </a:xfrm>
        </p:spPr>
        <p:txBody>
          <a:bodyPr/>
          <a:lstStyle/>
          <a:p>
            <a:r>
              <a:rPr lang="en-US" dirty="0"/>
              <a:t>Last updated: Nov 2022</a:t>
            </a:r>
          </a:p>
        </p:txBody>
      </p:sp>
      <p:sp>
        <p:nvSpPr>
          <p:cNvPr id="4" name="Title 3"/>
          <p:cNvSpPr>
            <a:spLocks noGrp="1"/>
          </p:cNvSpPr>
          <p:nvPr>
            <p:ph type="title"/>
          </p:nvPr>
        </p:nvSpPr>
        <p:spPr>
          <a:xfrm>
            <a:off x="668378" y="2213390"/>
            <a:ext cx="7622930" cy="1793104"/>
          </a:xfrm>
        </p:spPr>
        <p:txBody>
          <a:bodyPr/>
          <a:lstStyle/>
          <a:p>
            <a:pPr>
              <a:spcBef>
                <a:spcPts val="1200"/>
              </a:spcBef>
              <a:spcAft>
                <a:spcPts val="1200"/>
              </a:spcAft>
            </a:pPr>
            <a:r>
              <a:rPr lang="en-US" altLang="ja-JP" sz="3600" b="1" dirty="0">
                <a:solidFill>
                  <a:srgbClr val="FFFFFF"/>
                </a:solidFill>
                <a:latin typeface="Segoe Semibold" panose="020B0502040504020203" pitchFamily="34" charset="0"/>
              </a:rPr>
              <a:t>What The CAF</a:t>
            </a:r>
            <a:br>
              <a:rPr lang="en-US" altLang="ja-JP" sz="3600" b="1" dirty="0">
                <a:solidFill>
                  <a:srgbClr val="FFFFFF"/>
                </a:solidFill>
                <a:latin typeface="Segoe Semibold" panose="020B0502040504020203" pitchFamily="34" charset="0"/>
              </a:rPr>
            </a:br>
            <a:r>
              <a:rPr lang="en-US" altLang="ja-JP" sz="3600" b="1" dirty="0">
                <a:solidFill>
                  <a:srgbClr val="FFFFFF"/>
                </a:solidFill>
                <a:latin typeface="Segoe Semibold" panose="020B0502040504020203" pitchFamily="34" charset="0"/>
              </a:rPr>
              <a:t>Module 04: ALZ Accelerator</a:t>
            </a:r>
            <a:br>
              <a:rPr lang="en-US" sz="3200" dirty="0"/>
            </a:br>
            <a:r>
              <a:rPr lang="en-US" sz="3200" dirty="0">
                <a:solidFill>
                  <a:schemeClr val="accent5"/>
                </a:solidFill>
                <a:latin typeface="+mn-lt"/>
                <a:cs typeface="Segoe UI"/>
              </a:rPr>
              <a:t>Azure Landing Zone Design Principles, Considerations, and Recommendations</a:t>
            </a:r>
            <a:endParaRPr lang="en-US" sz="3200" dirty="0">
              <a:solidFill>
                <a:schemeClr val="accent5"/>
              </a:solidFill>
              <a:latin typeface="+mn-lt"/>
            </a:endParaRPr>
          </a:p>
        </p:txBody>
      </p:sp>
      <p:pic>
        <p:nvPicPr>
          <p:cNvPr id="6" name="Graphic 5">
            <a:extLst>
              <a:ext uri="{FF2B5EF4-FFF2-40B4-BE49-F238E27FC236}">
                <a16:creationId xmlns:a16="http://schemas.microsoft.com/office/drawing/2014/main" id="{E163DABD-A014-5346-B7F9-7CD8B46EFA8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713496" y="52387"/>
            <a:ext cx="3400425" cy="6753225"/>
          </a:xfrm>
          <a:prstGeom prst="rect">
            <a:avLst/>
          </a:prstGeom>
        </p:spPr>
      </p:pic>
      <p:pic>
        <p:nvPicPr>
          <p:cNvPr id="10" name="Picture 9">
            <a:extLst>
              <a:ext uri="{FF2B5EF4-FFF2-40B4-BE49-F238E27FC236}">
                <a16:creationId xmlns:a16="http://schemas.microsoft.com/office/drawing/2014/main" id="{C74C9CB0-2892-DB47-9A2A-35328063668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46360" y="2366930"/>
            <a:ext cx="2977103" cy="1639564"/>
          </a:xfrm>
          <a:prstGeom prst="rect">
            <a:avLst/>
          </a:prstGeom>
        </p:spPr>
      </p:pic>
    </p:spTree>
    <p:extLst>
      <p:ext uri="{BB962C8B-B14F-4D97-AF65-F5344CB8AC3E}">
        <p14:creationId xmlns:p14="http://schemas.microsoft.com/office/powerpoint/2010/main" val="1995395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A03C45-B3B2-4DFF-9D8E-DB942BEF5EF2}"/>
              </a:ext>
            </a:extLst>
          </p:cNvPr>
          <p:cNvSpPr>
            <a:spLocks noGrp="1"/>
          </p:cNvSpPr>
          <p:nvPr>
            <p:ph type="title"/>
          </p:nvPr>
        </p:nvSpPr>
        <p:spPr>
          <a:xfrm>
            <a:off x="750823" y="529804"/>
            <a:ext cx="11304865" cy="795089"/>
          </a:xfrm>
        </p:spPr>
        <p:txBody>
          <a:bodyPr/>
          <a:lstStyle/>
          <a:p>
            <a:r>
              <a:rPr lang="en-US" sz="3600" dirty="0">
                <a:solidFill>
                  <a:schemeClr val="accent4"/>
                </a:solidFill>
              </a:rPr>
              <a:t>Azure landing zone </a:t>
            </a:r>
            <a:r>
              <a:rPr lang="en-US" sz="3600" dirty="0"/>
              <a:t>conceptual architecture</a:t>
            </a:r>
            <a:br>
              <a:rPr lang="en-US" sz="3600" dirty="0"/>
            </a:br>
            <a:r>
              <a:rPr lang="en-US" sz="2800" dirty="0">
                <a:solidFill>
                  <a:schemeClr val="accent4"/>
                </a:solidFill>
                <a:latin typeface="Segoe UI Semilight" panose="020B0402040204020203" pitchFamily="34" charset="0"/>
                <a:cs typeface="Segoe UI Semilight" panose="020B0402040204020203" pitchFamily="34" charset="0"/>
              </a:rPr>
              <a:t>Trey Research Reference Implementation</a:t>
            </a:r>
            <a:endParaRPr lang="en-US" sz="3600" dirty="0"/>
          </a:p>
        </p:txBody>
      </p:sp>
      <p:sp>
        <p:nvSpPr>
          <p:cNvPr id="4" name="Text Placeholder 3">
            <a:extLst>
              <a:ext uri="{FF2B5EF4-FFF2-40B4-BE49-F238E27FC236}">
                <a16:creationId xmlns:a16="http://schemas.microsoft.com/office/drawing/2014/main" id="{27312BAB-5F55-4919-9294-B6BA3C422755}"/>
              </a:ext>
            </a:extLst>
          </p:cNvPr>
          <p:cNvSpPr>
            <a:spLocks noGrp="1"/>
          </p:cNvSpPr>
          <p:nvPr>
            <p:ph type="body" sz="quarter" idx="10"/>
          </p:nvPr>
        </p:nvSpPr>
        <p:spPr>
          <a:xfrm>
            <a:off x="520562" y="2245187"/>
            <a:ext cx="4446887" cy="2400657"/>
          </a:xfrm>
        </p:spPr>
        <p:txBody>
          <a:bodyPr/>
          <a:lstStyle/>
          <a:p>
            <a:pPr>
              <a:lnSpc>
                <a:spcPct val="100000"/>
              </a:lnSpc>
              <a:spcAft>
                <a:spcPts val="1200"/>
              </a:spcAft>
              <a:buClr>
                <a:schemeClr val="tx1"/>
              </a:buClr>
              <a:buFont typeface="Wingdings" panose="05000000000000000000" pitchFamily="2" charset="2"/>
              <a:buChar char="ü"/>
            </a:pPr>
            <a:r>
              <a:rPr lang="en-GB" sz="1800" dirty="0">
                <a:solidFill>
                  <a:schemeClr val="tx2"/>
                </a:solidFill>
                <a:latin typeface="+mj-lt"/>
              </a:rPr>
              <a:t>Target end-state</a:t>
            </a:r>
            <a:r>
              <a:rPr lang="en-GB" sz="1800" dirty="0"/>
              <a:t> for most organizations</a:t>
            </a:r>
          </a:p>
          <a:p>
            <a:pPr>
              <a:lnSpc>
                <a:spcPct val="100000"/>
              </a:lnSpc>
              <a:spcAft>
                <a:spcPts val="1200"/>
              </a:spcAft>
              <a:buClr>
                <a:schemeClr val="tx1"/>
              </a:buClr>
              <a:buFont typeface="Wingdings" panose="05000000000000000000" pitchFamily="2" charset="2"/>
              <a:buChar char="ü"/>
            </a:pPr>
            <a:r>
              <a:rPr lang="en-GB" sz="1800" dirty="0">
                <a:solidFill>
                  <a:schemeClr val="tx2"/>
                </a:solidFill>
                <a:latin typeface="+mj-lt"/>
              </a:rPr>
              <a:t>Can be scaled-out and mature i</a:t>
            </a:r>
            <a:r>
              <a:rPr lang="en-US" sz="1800" dirty="0"/>
              <a:t>f the business requirements change over time</a:t>
            </a:r>
          </a:p>
          <a:p>
            <a:pPr>
              <a:lnSpc>
                <a:spcPct val="100000"/>
              </a:lnSpc>
              <a:spcAft>
                <a:spcPts val="1200"/>
              </a:spcAft>
              <a:buClr>
                <a:schemeClr val="tx1"/>
              </a:buClr>
              <a:buFont typeface="Wingdings" panose="05000000000000000000" pitchFamily="2" charset="2"/>
              <a:buChar char="ü"/>
            </a:pPr>
            <a:r>
              <a:rPr lang="en-GB" sz="1800" dirty="0">
                <a:solidFill>
                  <a:schemeClr val="tx2"/>
                </a:solidFill>
                <a:latin typeface="+mj-lt"/>
              </a:rPr>
              <a:t>Customer and partner practices </a:t>
            </a:r>
            <a:r>
              <a:rPr lang="en-GB" sz="1800" dirty="0"/>
              <a:t>for environment design </a:t>
            </a:r>
            <a:r>
              <a:rPr lang="en-GB" sz="1800" dirty="0">
                <a:solidFill>
                  <a:schemeClr val="tx2"/>
                </a:solidFill>
                <a:latin typeface="+mj-lt"/>
              </a:rPr>
              <a:t>across Microsoft </a:t>
            </a:r>
          </a:p>
          <a:p>
            <a:pPr>
              <a:lnSpc>
                <a:spcPct val="100000"/>
              </a:lnSpc>
              <a:spcAft>
                <a:spcPts val="1200"/>
              </a:spcAft>
              <a:buClr>
                <a:schemeClr val="tx1"/>
              </a:buClr>
              <a:buFont typeface="Wingdings" panose="05000000000000000000" pitchFamily="2" charset="2"/>
              <a:buChar char="ü"/>
            </a:pPr>
            <a:r>
              <a:rPr lang="en-GB" sz="1800" dirty="0">
                <a:solidFill>
                  <a:schemeClr val="tx2"/>
                </a:solidFill>
                <a:latin typeface="+mj-lt"/>
              </a:rPr>
              <a:t>Strong foundation for management, governance, </a:t>
            </a:r>
            <a:r>
              <a:rPr lang="en-GB" sz="1800" dirty="0"/>
              <a:t>and </a:t>
            </a:r>
            <a:r>
              <a:rPr lang="en-GB" sz="1800" dirty="0">
                <a:solidFill>
                  <a:schemeClr val="tx2"/>
                </a:solidFill>
                <a:latin typeface="+mj-lt"/>
              </a:rPr>
              <a:t>security </a:t>
            </a:r>
            <a:r>
              <a:rPr lang="en-GB" sz="1800" dirty="0"/>
              <a:t>processes</a:t>
            </a:r>
          </a:p>
        </p:txBody>
      </p:sp>
      <p:pic>
        <p:nvPicPr>
          <p:cNvPr id="3" name="Picture 4" descr="Trey Research">
            <a:extLst>
              <a:ext uri="{FF2B5EF4-FFF2-40B4-BE49-F238E27FC236}">
                <a16:creationId xmlns:a16="http://schemas.microsoft.com/office/drawing/2014/main" id="{B3F6D9FD-2301-1797-8BE6-70C97994091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23184" y="1640762"/>
            <a:ext cx="6746591" cy="44680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2044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13AC8AB-1014-08CB-8684-540B63091507}"/>
              </a:ext>
            </a:extLst>
          </p:cNvPr>
          <p:cNvPicPr>
            <a:picLocks noChangeAspect="1"/>
          </p:cNvPicPr>
          <p:nvPr/>
        </p:nvPicPr>
        <p:blipFill>
          <a:blip r:embed="rId3"/>
          <a:stretch>
            <a:fillRect/>
          </a:stretch>
        </p:blipFill>
        <p:spPr>
          <a:xfrm>
            <a:off x="5254912" y="1694389"/>
            <a:ext cx="6584827" cy="3681281"/>
          </a:xfrm>
          <a:prstGeom prst="rect">
            <a:avLst/>
          </a:prstGeom>
        </p:spPr>
      </p:pic>
      <p:graphicFrame>
        <p:nvGraphicFramePr>
          <p:cNvPr id="10" name="Table 9">
            <a:extLst>
              <a:ext uri="{FF2B5EF4-FFF2-40B4-BE49-F238E27FC236}">
                <a16:creationId xmlns:a16="http://schemas.microsoft.com/office/drawing/2014/main" id="{9374AD06-B5BD-5E20-9212-2E0C8DFDC8AA}"/>
              </a:ext>
            </a:extLst>
          </p:cNvPr>
          <p:cNvGraphicFramePr>
            <a:graphicFrameLocks noGrp="1"/>
          </p:cNvGraphicFramePr>
          <p:nvPr/>
        </p:nvGraphicFramePr>
        <p:xfrm>
          <a:off x="146730" y="2207515"/>
          <a:ext cx="4563612" cy="4298045"/>
        </p:xfrm>
        <a:graphic>
          <a:graphicData uri="http://schemas.openxmlformats.org/drawingml/2006/table">
            <a:tbl>
              <a:tblPr/>
              <a:tblGrid>
                <a:gridCol w="654342">
                  <a:extLst>
                    <a:ext uri="{9D8B030D-6E8A-4147-A177-3AD203B41FA5}">
                      <a16:colId xmlns:a16="http://schemas.microsoft.com/office/drawing/2014/main" val="417494632"/>
                    </a:ext>
                  </a:extLst>
                </a:gridCol>
                <a:gridCol w="1224793">
                  <a:extLst>
                    <a:ext uri="{9D8B030D-6E8A-4147-A177-3AD203B41FA5}">
                      <a16:colId xmlns:a16="http://schemas.microsoft.com/office/drawing/2014/main" val="1207026662"/>
                    </a:ext>
                  </a:extLst>
                </a:gridCol>
                <a:gridCol w="2684477">
                  <a:extLst>
                    <a:ext uri="{9D8B030D-6E8A-4147-A177-3AD203B41FA5}">
                      <a16:colId xmlns:a16="http://schemas.microsoft.com/office/drawing/2014/main" val="3907034874"/>
                    </a:ext>
                  </a:extLst>
                </a:gridCol>
              </a:tblGrid>
              <a:tr h="137371">
                <a:tc>
                  <a:txBody>
                    <a:bodyPr/>
                    <a:lstStyle/>
                    <a:p>
                      <a:pPr algn="ctr"/>
                      <a:r>
                        <a:rPr lang="en-US" sz="800" b="1">
                          <a:effectLst/>
                        </a:rPr>
                        <a:t>Order</a:t>
                      </a:r>
                    </a:p>
                  </a:txBody>
                  <a:tcPr marL="13067" marR="13067" marT="6031" marB="6031" anchor="ctr">
                    <a:lnL>
                      <a:noFill/>
                    </a:lnL>
                    <a:lnR>
                      <a:noFill/>
                    </a:lnR>
                    <a:lnT>
                      <a:noFill/>
                    </a:lnT>
                    <a:lnB>
                      <a:noFill/>
                    </a:lnB>
                    <a:solidFill>
                      <a:srgbClr val="FFFFFF"/>
                    </a:solidFill>
                  </a:tcPr>
                </a:tc>
                <a:tc>
                  <a:txBody>
                    <a:bodyPr/>
                    <a:lstStyle/>
                    <a:p>
                      <a:r>
                        <a:rPr lang="en-US" sz="800" b="1">
                          <a:effectLst/>
                        </a:rPr>
                        <a:t>Module</a:t>
                      </a:r>
                    </a:p>
                  </a:txBody>
                  <a:tcPr marL="13067" marR="13067" marT="6031" marB="6031" anchor="ctr">
                    <a:lnL>
                      <a:noFill/>
                    </a:lnL>
                    <a:lnR>
                      <a:noFill/>
                    </a:lnR>
                    <a:lnT>
                      <a:noFill/>
                    </a:lnT>
                    <a:lnB>
                      <a:noFill/>
                    </a:lnB>
                    <a:solidFill>
                      <a:srgbClr val="FFFFFF"/>
                    </a:solidFill>
                  </a:tcPr>
                </a:tc>
                <a:tc>
                  <a:txBody>
                    <a:bodyPr/>
                    <a:lstStyle/>
                    <a:p>
                      <a:r>
                        <a:rPr lang="en-US" sz="800" b="1">
                          <a:effectLst/>
                        </a:rPr>
                        <a:t>Description</a:t>
                      </a:r>
                    </a:p>
                  </a:txBody>
                  <a:tcPr marL="13067" marR="13067" marT="6031" marB="6031" anchor="ctr">
                    <a:lnL>
                      <a:noFill/>
                    </a:lnL>
                    <a:lnR>
                      <a:noFill/>
                    </a:lnR>
                    <a:lnT>
                      <a:noFill/>
                    </a:lnT>
                    <a:lnB>
                      <a:noFill/>
                    </a:lnB>
                    <a:solidFill>
                      <a:srgbClr val="FFFFFF"/>
                    </a:solidFill>
                  </a:tcPr>
                </a:tc>
                <a:extLst>
                  <a:ext uri="{0D108BD9-81ED-4DB2-BD59-A6C34878D82A}">
                    <a16:rowId xmlns:a16="http://schemas.microsoft.com/office/drawing/2014/main" val="3610428896"/>
                  </a:ext>
                </a:extLst>
              </a:tr>
              <a:tr h="424071">
                <a:tc>
                  <a:txBody>
                    <a:bodyPr/>
                    <a:lstStyle/>
                    <a:p>
                      <a:pPr algn="ctr"/>
                      <a:r>
                        <a:rPr lang="en-US" sz="800">
                          <a:effectLst/>
                        </a:rPr>
                        <a:t>1</a:t>
                      </a:r>
                    </a:p>
                  </a:txBody>
                  <a:tcPr marL="13067" marR="13067" marT="6031" marB="6031" anchor="ctr">
                    <a:lnL>
                      <a:noFill/>
                    </a:lnL>
                    <a:lnR>
                      <a:noFill/>
                    </a:lnR>
                    <a:lnT>
                      <a:noFill/>
                    </a:lnT>
                    <a:lnB>
                      <a:noFill/>
                    </a:lnB>
                    <a:solidFill>
                      <a:srgbClr val="FFFFFF"/>
                    </a:solidFill>
                  </a:tcPr>
                </a:tc>
                <a:tc>
                  <a:txBody>
                    <a:bodyPr/>
                    <a:lstStyle/>
                    <a:p>
                      <a:r>
                        <a:rPr lang="en-US" sz="800">
                          <a:effectLst/>
                        </a:rPr>
                        <a:t>Management Groups</a:t>
                      </a:r>
                    </a:p>
                  </a:txBody>
                  <a:tcPr marL="13067" marR="13067" marT="6031" marB="6031" anchor="ctr">
                    <a:lnL>
                      <a:noFill/>
                    </a:lnL>
                    <a:lnR>
                      <a:noFill/>
                    </a:lnR>
                    <a:lnT>
                      <a:noFill/>
                    </a:lnT>
                    <a:lnB>
                      <a:noFill/>
                    </a:lnB>
                    <a:solidFill>
                      <a:srgbClr val="FFFFFF"/>
                    </a:solidFill>
                  </a:tcPr>
                </a:tc>
                <a:tc>
                  <a:txBody>
                    <a:bodyPr/>
                    <a:lstStyle/>
                    <a:p>
                      <a:r>
                        <a:rPr lang="en-US" sz="800">
                          <a:effectLst/>
                        </a:rPr>
                        <a:t>Configures the management group hierarchy to support Azure Landing Zone reference implementation.</a:t>
                      </a:r>
                    </a:p>
                  </a:txBody>
                  <a:tcPr marL="13067" marR="13067" marT="6031" marB="6031" anchor="ctr">
                    <a:lnL>
                      <a:noFill/>
                    </a:lnL>
                    <a:lnR>
                      <a:noFill/>
                    </a:lnR>
                    <a:lnT>
                      <a:noFill/>
                    </a:lnT>
                    <a:lnB>
                      <a:noFill/>
                    </a:lnB>
                    <a:solidFill>
                      <a:srgbClr val="FFFFFF"/>
                    </a:solidFill>
                  </a:tcPr>
                </a:tc>
                <a:extLst>
                  <a:ext uri="{0D108BD9-81ED-4DB2-BD59-A6C34878D82A}">
                    <a16:rowId xmlns:a16="http://schemas.microsoft.com/office/drawing/2014/main" val="551563899"/>
                  </a:ext>
                </a:extLst>
              </a:tr>
              <a:tr h="366731">
                <a:tc>
                  <a:txBody>
                    <a:bodyPr/>
                    <a:lstStyle/>
                    <a:p>
                      <a:pPr algn="ctr"/>
                      <a:r>
                        <a:rPr lang="en-US" sz="800">
                          <a:effectLst/>
                        </a:rPr>
                        <a:t>2</a:t>
                      </a:r>
                    </a:p>
                  </a:txBody>
                  <a:tcPr marL="13067" marR="13067" marT="6031" marB="6031" anchor="ctr">
                    <a:lnL>
                      <a:noFill/>
                    </a:lnL>
                    <a:lnR>
                      <a:noFill/>
                    </a:lnR>
                    <a:lnT>
                      <a:noFill/>
                    </a:lnT>
                    <a:lnB>
                      <a:noFill/>
                    </a:lnB>
                    <a:solidFill>
                      <a:srgbClr val="FFFFFF"/>
                    </a:solidFill>
                  </a:tcPr>
                </a:tc>
                <a:tc>
                  <a:txBody>
                    <a:bodyPr/>
                    <a:lstStyle/>
                    <a:p>
                      <a:r>
                        <a:rPr lang="en-US" sz="800">
                          <a:effectLst/>
                        </a:rPr>
                        <a:t>Custom Policy Definitions</a:t>
                      </a:r>
                    </a:p>
                  </a:txBody>
                  <a:tcPr marL="13067" marR="13067" marT="6031" marB="6031" anchor="ctr">
                    <a:lnL>
                      <a:noFill/>
                    </a:lnL>
                    <a:lnR>
                      <a:noFill/>
                    </a:lnR>
                    <a:lnT>
                      <a:noFill/>
                    </a:lnT>
                    <a:lnB>
                      <a:noFill/>
                    </a:lnB>
                    <a:solidFill>
                      <a:srgbClr val="FFFFFF"/>
                    </a:solidFill>
                  </a:tcPr>
                </a:tc>
                <a:tc>
                  <a:txBody>
                    <a:bodyPr/>
                    <a:lstStyle/>
                    <a:p>
                      <a:r>
                        <a:rPr lang="en-US" sz="800">
                          <a:effectLst/>
                        </a:rPr>
                        <a:t>Configures Custom Policy Definitions at the organization management group.</a:t>
                      </a:r>
                    </a:p>
                  </a:txBody>
                  <a:tcPr marL="13067" marR="13067" marT="6031" marB="6031" anchor="ctr">
                    <a:lnL>
                      <a:noFill/>
                    </a:lnL>
                    <a:lnR>
                      <a:noFill/>
                    </a:lnR>
                    <a:lnT>
                      <a:noFill/>
                    </a:lnT>
                    <a:lnB>
                      <a:noFill/>
                    </a:lnB>
                    <a:solidFill>
                      <a:srgbClr val="FFFFFF"/>
                    </a:solidFill>
                  </a:tcPr>
                </a:tc>
                <a:extLst>
                  <a:ext uri="{0D108BD9-81ED-4DB2-BD59-A6C34878D82A}">
                    <a16:rowId xmlns:a16="http://schemas.microsoft.com/office/drawing/2014/main" val="602416663"/>
                  </a:ext>
                </a:extLst>
              </a:tr>
              <a:tr h="481410">
                <a:tc>
                  <a:txBody>
                    <a:bodyPr/>
                    <a:lstStyle/>
                    <a:p>
                      <a:pPr algn="ctr"/>
                      <a:r>
                        <a:rPr lang="en-US" sz="800">
                          <a:effectLst/>
                        </a:rPr>
                        <a:t>3</a:t>
                      </a:r>
                    </a:p>
                  </a:txBody>
                  <a:tcPr marL="13067" marR="13067" marT="6031" marB="6031" anchor="ctr">
                    <a:lnL>
                      <a:noFill/>
                    </a:lnL>
                    <a:lnR>
                      <a:noFill/>
                    </a:lnR>
                    <a:lnT>
                      <a:noFill/>
                    </a:lnT>
                    <a:lnB>
                      <a:noFill/>
                    </a:lnB>
                    <a:solidFill>
                      <a:srgbClr val="FFFFFF"/>
                    </a:solidFill>
                  </a:tcPr>
                </a:tc>
                <a:tc>
                  <a:txBody>
                    <a:bodyPr/>
                    <a:lstStyle/>
                    <a:p>
                      <a:r>
                        <a:rPr lang="en-US" sz="800">
                          <a:effectLst/>
                        </a:rPr>
                        <a:t>Custom Role Definitions</a:t>
                      </a:r>
                    </a:p>
                  </a:txBody>
                  <a:tcPr marL="13067" marR="13067" marT="6031" marB="6031" anchor="ctr">
                    <a:lnL>
                      <a:noFill/>
                    </a:lnL>
                    <a:lnR>
                      <a:noFill/>
                    </a:lnR>
                    <a:lnT>
                      <a:noFill/>
                    </a:lnT>
                    <a:lnB>
                      <a:noFill/>
                    </a:lnB>
                    <a:solidFill>
                      <a:srgbClr val="FFFFFF"/>
                    </a:solidFill>
                  </a:tcPr>
                </a:tc>
                <a:tc>
                  <a:txBody>
                    <a:bodyPr/>
                    <a:lstStyle/>
                    <a:p>
                      <a:r>
                        <a:rPr lang="en-US" sz="800">
                          <a:effectLst/>
                        </a:rPr>
                        <a:t>Configures custom roles based on Cloud Adoption Framework's recommendations at the organization management group.</a:t>
                      </a:r>
                    </a:p>
                  </a:txBody>
                  <a:tcPr marL="13067" marR="13067" marT="6031" marB="6031" anchor="ctr">
                    <a:lnL>
                      <a:noFill/>
                    </a:lnL>
                    <a:lnR>
                      <a:noFill/>
                    </a:lnR>
                    <a:lnT>
                      <a:noFill/>
                    </a:lnT>
                    <a:lnB>
                      <a:noFill/>
                    </a:lnB>
                    <a:solidFill>
                      <a:srgbClr val="FFFFFF"/>
                    </a:solidFill>
                  </a:tcPr>
                </a:tc>
                <a:extLst>
                  <a:ext uri="{0D108BD9-81ED-4DB2-BD59-A6C34878D82A}">
                    <a16:rowId xmlns:a16="http://schemas.microsoft.com/office/drawing/2014/main" val="3776763217"/>
                  </a:ext>
                </a:extLst>
              </a:tr>
              <a:tr h="538750">
                <a:tc>
                  <a:txBody>
                    <a:bodyPr/>
                    <a:lstStyle/>
                    <a:p>
                      <a:pPr algn="ctr"/>
                      <a:r>
                        <a:rPr lang="en-US" sz="800">
                          <a:effectLst/>
                        </a:rPr>
                        <a:t>4</a:t>
                      </a:r>
                    </a:p>
                  </a:txBody>
                  <a:tcPr marL="13067" marR="13067" marT="6031" marB="6031" anchor="ctr">
                    <a:lnL>
                      <a:noFill/>
                    </a:lnL>
                    <a:lnR>
                      <a:noFill/>
                    </a:lnR>
                    <a:lnT>
                      <a:noFill/>
                    </a:lnT>
                    <a:lnB>
                      <a:noFill/>
                    </a:lnB>
                    <a:solidFill>
                      <a:srgbClr val="FFFFFF"/>
                    </a:solidFill>
                  </a:tcPr>
                </a:tc>
                <a:tc>
                  <a:txBody>
                    <a:bodyPr/>
                    <a:lstStyle/>
                    <a:p>
                      <a:r>
                        <a:rPr lang="en-US" sz="800">
                          <a:effectLst/>
                        </a:rPr>
                        <a:t>Logging &amp; Sentinel</a:t>
                      </a:r>
                    </a:p>
                  </a:txBody>
                  <a:tcPr marL="13067" marR="13067" marT="6031" marB="6031" anchor="ctr">
                    <a:lnL>
                      <a:noFill/>
                    </a:lnL>
                    <a:lnR>
                      <a:noFill/>
                    </a:lnR>
                    <a:lnT>
                      <a:noFill/>
                    </a:lnT>
                    <a:lnB>
                      <a:noFill/>
                    </a:lnB>
                    <a:solidFill>
                      <a:srgbClr val="FFFFFF"/>
                    </a:solidFill>
                  </a:tcPr>
                </a:tc>
                <a:tc>
                  <a:txBody>
                    <a:bodyPr/>
                    <a:lstStyle/>
                    <a:p>
                      <a:r>
                        <a:rPr lang="en-US" sz="800">
                          <a:effectLst/>
                        </a:rPr>
                        <a:t>Configures a centrally managed Log Analytics Workspace, Automation Account and Sentinel in the Logging subscription.</a:t>
                      </a:r>
                    </a:p>
                  </a:txBody>
                  <a:tcPr marL="13067" marR="13067" marT="6031" marB="6031" anchor="ctr">
                    <a:lnL>
                      <a:noFill/>
                    </a:lnL>
                    <a:lnR>
                      <a:noFill/>
                    </a:lnR>
                    <a:lnT>
                      <a:noFill/>
                    </a:lnT>
                    <a:lnB>
                      <a:noFill/>
                    </a:lnB>
                    <a:solidFill>
                      <a:srgbClr val="FFFFFF"/>
                    </a:solidFill>
                  </a:tcPr>
                </a:tc>
                <a:extLst>
                  <a:ext uri="{0D108BD9-81ED-4DB2-BD59-A6C34878D82A}">
                    <a16:rowId xmlns:a16="http://schemas.microsoft.com/office/drawing/2014/main" val="4106559018"/>
                  </a:ext>
                </a:extLst>
              </a:tr>
              <a:tr h="538750">
                <a:tc>
                  <a:txBody>
                    <a:bodyPr/>
                    <a:lstStyle/>
                    <a:p>
                      <a:pPr algn="ctr"/>
                      <a:r>
                        <a:rPr lang="en-US" sz="800">
                          <a:effectLst/>
                        </a:rPr>
                        <a:t>5</a:t>
                      </a:r>
                    </a:p>
                  </a:txBody>
                  <a:tcPr marL="13067" marR="13067" marT="6031" marB="6031" anchor="ctr">
                    <a:lnL>
                      <a:noFill/>
                    </a:lnL>
                    <a:lnR>
                      <a:noFill/>
                    </a:lnR>
                    <a:lnT>
                      <a:noFill/>
                    </a:lnT>
                    <a:lnB>
                      <a:noFill/>
                    </a:lnB>
                    <a:solidFill>
                      <a:srgbClr val="FFFFFF"/>
                    </a:solidFill>
                  </a:tcPr>
                </a:tc>
                <a:tc>
                  <a:txBody>
                    <a:bodyPr/>
                    <a:lstStyle/>
                    <a:p>
                      <a:r>
                        <a:rPr lang="en-US" sz="800">
                          <a:effectLst/>
                        </a:rPr>
                        <a:t>Hub Networking</a:t>
                      </a:r>
                    </a:p>
                  </a:txBody>
                  <a:tcPr marL="13067" marR="13067" marT="6031" marB="6031" anchor="ctr">
                    <a:lnL>
                      <a:noFill/>
                    </a:lnL>
                    <a:lnR>
                      <a:noFill/>
                    </a:lnR>
                    <a:lnT>
                      <a:noFill/>
                    </a:lnT>
                    <a:lnB>
                      <a:noFill/>
                    </a:lnB>
                    <a:solidFill>
                      <a:srgbClr val="FFFFFF"/>
                    </a:solidFill>
                  </a:tcPr>
                </a:tc>
                <a:tc>
                  <a:txBody>
                    <a:bodyPr/>
                    <a:lstStyle/>
                    <a:p>
                      <a:r>
                        <a:rPr lang="en-US" sz="800">
                          <a:effectLst/>
                        </a:rPr>
                        <a:t>Azure supports two types of hub-and-spoke design, VNet hub and Virtual WAN hub. Creates resources in the Connectivity subscription.</a:t>
                      </a:r>
                    </a:p>
                  </a:txBody>
                  <a:tcPr marL="13067" marR="13067" marT="6031" marB="6031" anchor="ctr">
                    <a:lnL>
                      <a:noFill/>
                    </a:lnL>
                    <a:lnR>
                      <a:noFill/>
                    </a:lnR>
                    <a:lnT>
                      <a:noFill/>
                    </a:lnT>
                    <a:lnB>
                      <a:noFill/>
                    </a:lnB>
                    <a:solidFill>
                      <a:srgbClr val="FFFFFF"/>
                    </a:solidFill>
                  </a:tcPr>
                </a:tc>
                <a:extLst>
                  <a:ext uri="{0D108BD9-81ED-4DB2-BD59-A6C34878D82A}">
                    <a16:rowId xmlns:a16="http://schemas.microsoft.com/office/drawing/2014/main" val="4071479682"/>
                  </a:ext>
                </a:extLst>
              </a:tr>
              <a:tr h="309391">
                <a:tc>
                  <a:txBody>
                    <a:bodyPr/>
                    <a:lstStyle/>
                    <a:p>
                      <a:pPr algn="ctr"/>
                      <a:r>
                        <a:rPr lang="en-US" sz="800">
                          <a:effectLst/>
                        </a:rPr>
                        <a:t>6</a:t>
                      </a:r>
                    </a:p>
                  </a:txBody>
                  <a:tcPr marL="13067" marR="13067" marT="6031" marB="6031" anchor="ctr">
                    <a:lnL>
                      <a:noFill/>
                    </a:lnL>
                    <a:lnR>
                      <a:noFill/>
                    </a:lnR>
                    <a:lnT>
                      <a:noFill/>
                    </a:lnT>
                    <a:lnB>
                      <a:noFill/>
                    </a:lnB>
                    <a:solidFill>
                      <a:srgbClr val="FFFFFF"/>
                    </a:solidFill>
                  </a:tcPr>
                </a:tc>
                <a:tc>
                  <a:txBody>
                    <a:bodyPr/>
                    <a:lstStyle/>
                    <a:p>
                      <a:r>
                        <a:rPr lang="en-US" sz="800">
                          <a:effectLst/>
                        </a:rPr>
                        <a:t>Role Assignments</a:t>
                      </a:r>
                    </a:p>
                  </a:txBody>
                  <a:tcPr marL="13067" marR="13067" marT="6031" marB="6031" anchor="ctr">
                    <a:lnL>
                      <a:noFill/>
                    </a:lnL>
                    <a:lnR>
                      <a:noFill/>
                    </a:lnR>
                    <a:lnT>
                      <a:noFill/>
                    </a:lnT>
                    <a:lnB>
                      <a:noFill/>
                    </a:lnB>
                    <a:solidFill>
                      <a:srgbClr val="FFFFFF"/>
                    </a:solidFill>
                  </a:tcPr>
                </a:tc>
                <a:tc>
                  <a:txBody>
                    <a:bodyPr/>
                    <a:lstStyle/>
                    <a:p>
                      <a:r>
                        <a:rPr lang="en-US" sz="800">
                          <a:effectLst/>
                        </a:rPr>
                        <a:t>Creates role assignments using built-in and custom role definitions.</a:t>
                      </a:r>
                    </a:p>
                  </a:txBody>
                  <a:tcPr marL="13067" marR="13067" marT="6031" marB="6031" anchor="ctr">
                    <a:lnL>
                      <a:noFill/>
                    </a:lnL>
                    <a:lnR>
                      <a:noFill/>
                    </a:lnR>
                    <a:lnT>
                      <a:noFill/>
                    </a:lnT>
                    <a:lnB>
                      <a:noFill/>
                    </a:lnB>
                    <a:solidFill>
                      <a:srgbClr val="FFFFFF"/>
                    </a:solidFill>
                  </a:tcPr>
                </a:tc>
                <a:extLst>
                  <a:ext uri="{0D108BD9-81ED-4DB2-BD59-A6C34878D82A}">
                    <a16:rowId xmlns:a16="http://schemas.microsoft.com/office/drawing/2014/main" val="1855515094"/>
                  </a:ext>
                </a:extLst>
              </a:tr>
              <a:tr h="481410">
                <a:tc>
                  <a:txBody>
                    <a:bodyPr/>
                    <a:lstStyle/>
                    <a:p>
                      <a:pPr algn="ctr"/>
                      <a:r>
                        <a:rPr lang="en-US" sz="800">
                          <a:effectLst/>
                        </a:rPr>
                        <a:t>7</a:t>
                      </a:r>
                    </a:p>
                  </a:txBody>
                  <a:tcPr marL="13067" marR="13067" marT="6031" marB="6031" anchor="ctr">
                    <a:lnL>
                      <a:noFill/>
                    </a:lnL>
                    <a:lnR>
                      <a:noFill/>
                    </a:lnR>
                    <a:lnT>
                      <a:noFill/>
                    </a:lnT>
                    <a:lnB>
                      <a:noFill/>
                    </a:lnB>
                    <a:solidFill>
                      <a:srgbClr val="FFFFFF"/>
                    </a:solidFill>
                  </a:tcPr>
                </a:tc>
                <a:tc>
                  <a:txBody>
                    <a:bodyPr/>
                    <a:lstStyle/>
                    <a:p>
                      <a:r>
                        <a:rPr lang="en-US" sz="800">
                          <a:effectLst/>
                        </a:rPr>
                        <a:t>Subscription Placement</a:t>
                      </a:r>
                    </a:p>
                  </a:txBody>
                  <a:tcPr marL="13067" marR="13067" marT="6031" marB="6031" anchor="ctr">
                    <a:lnL>
                      <a:noFill/>
                    </a:lnL>
                    <a:lnR>
                      <a:noFill/>
                    </a:lnR>
                    <a:lnT>
                      <a:noFill/>
                    </a:lnT>
                    <a:lnB>
                      <a:noFill/>
                    </a:lnB>
                    <a:solidFill>
                      <a:srgbClr val="FFFFFF"/>
                    </a:solidFill>
                  </a:tcPr>
                </a:tc>
                <a:tc>
                  <a:txBody>
                    <a:bodyPr/>
                    <a:lstStyle/>
                    <a:p>
                      <a:r>
                        <a:rPr lang="en-US" sz="800">
                          <a:effectLst/>
                        </a:rPr>
                        <a:t>Moves one or more subscriptions (based on IDs) to the target Management Groups in your ALZ hierarchy.</a:t>
                      </a:r>
                    </a:p>
                  </a:txBody>
                  <a:tcPr marL="13067" marR="13067" marT="6031" marB="6031" anchor="ctr">
                    <a:lnL>
                      <a:noFill/>
                    </a:lnL>
                    <a:lnR>
                      <a:noFill/>
                    </a:lnR>
                    <a:lnT>
                      <a:noFill/>
                    </a:lnT>
                    <a:lnB>
                      <a:noFill/>
                    </a:lnB>
                    <a:solidFill>
                      <a:srgbClr val="FFFFFF"/>
                    </a:solidFill>
                  </a:tcPr>
                </a:tc>
                <a:extLst>
                  <a:ext uri="{0D108BD9-81ED-4DB2-BD59-A6C34878D82A}">
                    <a16:rowId xmlns:a16="http://schemas.microsoft.com/office/drawing/2014/main" val="1983837937"/>
                  </a:ext>
                </a:extLst>
              </a:tr>
              <a:tr h="366731">
                <a:tc>
                  <a:txBody>
                    <a:bodyPr/>
                    <a:lstStyle/>
                    <a:p>
                      <a:pPr algn="ctr"/>
                      <a:r>
                        <a:rPr lang="en-US" sz="800">
                          <a:effectLst/>
                        </a:rPr>
                        <a:t>8</a:t>
                      </a:r>
                    </a:p>
                  </a:txBody>
                  <a:tcPr marL="13067" marR="13067" marT="6031" marB="6031" anchor="ctr">
                    <a:lnL>
                      <a:noFill/>
                    </a:lnL>
                    <a:lnR>
                      <a:noFill/>
                    </a:lnR>
                    <a:lnT>
                      <a:noFill/>
                    </a:lnT>
                    <a:lnB>
                      <a:noFill/>
                    </a:lnB>
                    <a:solidFill>
                      <a:srgbClr val="FFFFFF"/>
                    </a:solidFill>
                  </a:tcPr>
                </a:tc>
                <a:tc>
                  <a:txBody>
                    <a:bodyPr/>
                    <a:lstStyle/>
                    <a:p>
                      <a:r>
                        <a:rPr lang="en-US" sz="800">
                          <a:effectLst/>
                        </a:rPr>
                        <a:t>Built-In and Custom Policy Assignments</a:t>
                      </a:r>
                    </a:p>
                  </a:txBody>
                  <a:tcPr marL="13067" marR="13067" marT="6031" marB="6031" anchor="ctr">
                    <a:lnL>
                      <a:noFill/>
                    </a:lnL>
                    <a:lnR>
                      <a:noFill/>
                    </a:lnR>
                    <a:lnT>
                      <a:noFill/>
                    </a:lnT>
                    <a:lnB>
                      <a:noFill/>
                    </a:lnB>
                    <a:solidFill>
                      <a:srgbClr val="FFFFFF"/>
                    </a:solidFill>
                  </a:tcPr>
                </a:tc>
                <a:tc>
                  <a:txBody>
                    <a:bodyPr/>
                    <a:lstStyle/>
                    <a:p>
                      <a:r>
                        <a:rPr lang="en-US" sz="800">
                          <a:effectLst/>
                        </a:rPr>
                        <a:t>Creates policy assignments to provide governance at scale.</a:t>
                      </a:r>
                    </a:p>
                  </a:txBody>
                  <a:tcPr marL="13067" marR="13067" marT="6031" marB="6031" anchor="ctr">
                    <a:lnL>
                      <a:noFill/>
                    </a:lnL>
                    <a:lnR>
                      <a:noFill/>
                    </a:lnR>
                    <a:lnT>
                      <a:noFill/>
                    </a:lnT>
                    <a:lnB>
                      <a:noFill/>
                    </a:lnB>
                    <a:solidFill>
                      <a:srgbClr val="FFFFFF"/>
                    </a:solidFill>
                  </a:tcPr>
                </a:tc>
                <a:extLst>
                  <a:ext uri="{0D108BD9-81ED-4DB2-BD59-A6C34878D82A}">
                    <a16:rowId xmlns:a16="http://schemas.microsoft.com/office/drawing/2014/main" val="2364483357"/>
                  </a:ext>
                </a:extLst>
              </a:tr>
              <a:tr h="653430">
                <a:tc>
                  <a:txBody>
                    <a:bodyPr/>
                    <a:lstStyle/>
                    <a:p>
                      <a:pPr algn="ctr"/>
                      <a:r>
                        <a:rPr lang="en-US" sz="800">
                          <a:effectLst/>
                        </a:rPr>
                        <a:t>9</a:t>
                      </a:r>
                    </a:p>
                  </a:txBody>
                  <a:tcPr marL="13067" marR="13067" marT="6031" marB="6031" anchor="ctr">
                    <a:lnL>
                      <a:noFill/>
                    </a:lnL>
                    <a:lnR>
                      <a:noFill/>
                    </a:lnR>
                    <a:lnT>
                      <a:noFill/>
                    </a:lnT>
                    <a:lnB>
                      <a:noFill/>
                    </a:lnB>
                    <a:solidFill>
                      <a:srgbClr val="FFFFFF"/>
                    </a:solidFill>
                  </a:tcPr>
                </a:tc>
                <a:tc>
                  <a:txBody>
                    <a:bodyPr/>
                    <a:lstStyle/>
                    <a:p>
                      <a:r>
                        <a:rPr lang="en-US" sz="800">
                          <a:effectLst/>
                        </a:rPr>
                        <a:t>Spoke Networking</a:t>
                      </a:r>
                    </a:p>
                  </a:txBody>
                  <a:tcPr marL="13067" marR="13067" marT="6031" marB="6031" anchor="ctr">
                    <a:lnL>
                      <a:noFill/>
                    </a:lnL>
                    <a:lnR>
                      <a:noFill/>
                    </a:lnR>
                    <a:lnT>
                      <a:noFill/>
                    </a:lnT>
                    <a:lnB>
                      <a:noFill/>
                    </a:lnB>
                    <a:solidFill>
                      <a:srgbClr val="FFFFFF"/>
                    </a:solidFill>
                  </a:tcPr>
                </a:tc>
                <a:tc>
                  <a:txBody>
                    <a:bodyPr/>
                    <a:lstStyle/>
                    <a:p>
                      <a:r>
                        <a:rPr lang="en-US" sz="800">
                          <a:effectLst/>
                        </a:rPr>
                        <a:t>Creates Spoke networking infrastructure for workloads with Virtual Network Peering (optional) to support Hub &amp; Spoke network topology or Virtual Hub Connection (optional).</a:t>
                      </a:r>
                    </a:p>
                  </a:txBody>
                  <a:tcPr marL="13067" marR="13067" marT="6031" marB="6031" anchor="ctr">
                    <a:lnL>
                      <a:noFill/>
                    </a:lnL>
                    <a:lnR>
                      <a:noFill/>
                    </a:lnR>
                    <a:lnT>
                      <a:noFill/>
                    </a:lnT>
                    <a:lnB>
                      <a:noFill/>
                    </a:lnB>
                    <a:solidFill>
                      <a:srgbClr val="FFFFFF"/>
                    </a:solidFill>
                  </a:tcPr>
                </a:tc>
                <a:extLst>
                  <a:ext uri="{0D108BD9-81ED-4DB2-BD59-A6C34878D82A}">
                    <a16:rowId xmlns:a16="http://schemas.microsoft.com/office/drawing/2014/main" val="626722347"/>
                  </a:ext>
                </a:extLst>
              </a:tr>
            </a:tbl>
          </a:graphicData>
        </a:graphic>
      </p:graphicFrame>
      <p:sp>
        <p:nvSpPr>
          <p:cNvPr id="5" name="Title 1">
            <a:extLst>
              <a:ext uri="{FF2B5EF4-FFF2-40B4-BE49-F238E27FC236}">
                <a16:creationId xmlns:a16="http://schemas.microsoft.com/office/drawing/2014/main" id="{23114C02-F63C-6C6D-7D70-E3F359888266}"/>
              </a:ext>
            </a:extLst>
          </p:cNvPr>
          <p:cNvSpPr>
            <a:spLocks noGrp="1"/>
          </p:cNvSpPr>
          <p:nvPr>
            <p:ph type="title"/>
          </p:nvPr>
        </p:nvSpPr>
        <p:spPr>
          <a:xfrm>
            <a:off x="283918" y="223274"/>
            <a:ext cx="11304865" cy="795089"/>
          </a:xfrm>
        </p:spPr>
        <p:txBody>
          <a:bodyPr/>
          <a:lstStyle/>
          <a:p>
            <a:r>
              <a:rPr lang="en-US" sz="3600" dirty="0">
                <a:solidFill>
                  <a:schemeClr val="accent4"/>
                </a:solidFill>
              </a:rPr>
              <a:t>Azure landing zone </a:t>
            </a:r>
            <a:r>
              <a:rPr lang="en-US" sz="3600" dirty="0"/>
              <a:t>conceptual architecture</a:t>
            </a:r>
            <a:br>
              <a:rPr lang="en-US" sz="3600" dirty="0"/>
            </a:br>
            <a:r>
              <a:rPr lang="en-US" sz="2800" dirty="0">
                <a:solidFill>
                  <a:schemeClr val="accent4"/>
                </a:solidFill>
                <a:latin typeface="Segoe UI Semilight" panose="020B0402040204020203" pitchFamily="34" charset="0"/>
                <a:cs typeface="Segoe UI Semilight" panose="020B0402040204020203" pitchFamily="34" charset="0"/>
              </a:rPr>
              <a:t>Bicep Reference Implementation</a:t>
            </a:r>
            <a:endParaRPr lang="en-US" sz="3600" dirty="0"/>
          </a:p>
        </p:txBody>
      </p:sp>
    </p:spTree>
    <p:extLst>
      <p:ext uri="{BB962C8B-B14F-4D97-AF65-F5344CB8AC3E}">
        <p14:creationId xmlns:p14="http://schemas.microsoft.com/office/powerpoint/2010/main" val="3861369651"/>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650CBB43-0A17-D659-9916-19C13FD44FC9}"/>
              </a:ext>
            </a:extLst>
          </p:cNvPr>
          <p:cNvSpPr txBox="1">
            <a:spLocks/>
          </p:cNvSpPr>
          <p:nvPr/>
        </p:nvSpPr>
        <p:spPr>
          <a:xfrm>
            <a:off x="352261" y="352440"/>
            <a:ext cx="11180770" cy="402674"/>
          </a:xfrm>
          <a:prstGeom prst="rect">
            <a:avLst/>
          </a:prstGeom>
        </p:spPr>
        <p:txBody>
          <a:bodyPr vert="horz" wrap="square" lIns="0" tIns="0" rIns="0" bIns="0" rtlCol="0" anchor="t">
            <a:spAutoFit/>
          </a:bodyPr>
          <a:lstStyle>
            <a:lvl1pPr algn="l" defTabSz="914016" rtl="0" eaLnBrk="1" latinLnBrk="0" hangingPunct="1">
              <a:lnSpc>
                <a:spcPts val="3135"/>
              </a:lnSpc>
              <a:spcBef>
                <a:spcPct val="0"/>
              </a:spcBef>
              <a:buNone/>
              <a:defRPr lang="en-US" sz="2745" b="0" strike="noStrike" kern="1200" cap="none" spc="-49" baseline="0">
                <a:ln w="3175">
                  <a:noFill/>
                </a:ln>
                <a:solidFill>
                  <a:srgbClr val="000000"/>
                </a:solidFill>
                <a:effectLst/>
                <a:latin typeface="+mj-lt"/>
                <a:ea typeface="+mn-ea"/>
                <a:cs typeface="Segoe UI" pitchFamily="34" charset="0"/>
              </a:defRPr>
            </a:lvl1pPr>
          </a:lstStyle>
          <a:p>
            <a:pPr marL="0" marR="0" lvl="0" indent="0" algn="l" defTabSz="914016" rtl="0" eaLnBrk="1" fontAlgn="auto" latinLnBrk="0" hangingPunct="1">
              <a:lnSpc>
                <a:spcPts val="3135"/>
              </a:lnSpc>
              <a:spcBef>
                <a:spcPct val="0"/>
              </a:spcBef>
              <a:spcAft>
                <a:spcPts val="0"/>
              </a:spcAft>
              <a:buClrTx/>
              <a:buSzTx/>
              <a:buFontTx/>
              <a:buNone/>
              <a:tabLst/>
              <a:defRPr/>
            </a:pPr>
            <a:r>
              <a:rPr kumimoji="0" lang="en-US" sz="3600" b="0" i="0" u="none" strike="noStrike" kern="1200" cap="none" spc="-49" normalizeH="0" baseline="0" noProof="0" dirty="0">
                <a:ln w="3175">
                  <a:noFill/>
                </a:ln>
                <a:solidFill>
                  <a:srgbClr val="000000"/>
                </a:solidFill>
                <a:effectLst/>
                <a:uLnTx/>
                <a:uFillTx/>
                <a:latin typeface="Segoe UI Semibold"/>
                <a:ea typeface="+mn-ea"/>
                <a:cs typeface="Segoe UI" pitchFamily="34" charset="0"/>
              </a:rPr>
              <a:t>ISV considerations for Azure landing zones</a:t>
            </a:r>
          </a:p>
        </p:txBody>
      </p:sp>
      <p:pic>
        <p:nvPicPr>
          <p:cNvPr id="8" name="Picture 4" descr="Diagram that shows landing zone hierarchy without environment-specific management groups.">
            <a:extLst>
              <a:ext uri="{FF2B5EF4-FFF2-40B4-BE49-F238E27FC236}">
                <a16:creationId xmlns:a16="http://schemas.microsoft.com/office/drawing/2014/main" id="{121AAD05-6B18-DB21-0724-16AD3F4D36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42646" y="1448752"/>
            <a:ext cx="5943600" cy="444817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Diagram that shows two management group hierarchies. Option A shows separate platform management groups for management, connectivity, and identity. Option B includes a platform management group option with a single management group.">
            <a:extLst>
              <a:ext uri="{FF2B5EF4-FFF2-40B4-BE49-F238E27FC236}">
                <a16:creationId xmlns:a16="http://schemas.microsoft.com/office/drawing/2014/main" id="{30525857-6DA8-23D5-87B5-AB97829AB92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0661" y="1057275"/>
            <a:ext cx="6096000" cy="4743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2562590"/>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50225B-3FBC-433F-995B-F5C2E9963764}"/>
              </a:ext>
            </a:extLst>
          </p:cNvPr>
          <p:cNvSpPr>
            <a:spLocks noGrp="1"/>
          </p:cNvSpPr>
          <p:nvPr>
            <p:ph type="title"/>
          </p:nvPr>
        </p:nvSpPr>
        <p:spPr>
          <a:xfrm>
            <a:off x="456797" y="620828"/>
            <a:ext cx="11304865" cy="402674"/>
          </a:xfrm>
        </p:spPr>
        <p:txBody>
          <a:bodyPr/>
          <a:lstStyle/>
          <a:p>
            <a:r>
              <a:rPr lang="en-US" sz="3600"/>
              <a:t>Common implementation approach</a:t>
            </a:r>
          </a:p>
        </p:txBody>
      </p:sp>
      <p:sp>
        <p:nvSpPr>
          <p:cNvPr id="3" name="Rectangle 2">
            <a:extLst>
              <a:ext uri="{FF2B5EF4-FFF2-40B4-BE49-F238E27FC236}">
                <a16:creationId xmlns:a16="http://schemas.microsoft.com/office/drawing/2014/main" id="{472686BD-A91E-4B9B-9E57-2060B70DC8AE}"/>
              </a:ext>
            </a:extLst>
          </p:cNvPr>
          <p:cNvSpPr/>
          <p:nvPr/>
        </p:nvSpPr>
        <p:spPr>
          <a:xfrm>
            <a:off x="618778" y="3745479"/>
            <a:ext cx="3723015" cy="26812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695" marR="0" lvl="0" indent="-285695" algn="l" defTabSz="914225" rtl="0" eaLnBrk="0" fontAlgn="base" latinLnBrk="0" hangingPunct="0">
              <a:lnSpc>
                <a:spcPct val="100000"/>
              </a:lnSpc>
              <a:spcBef>
                <a:spcPct val="0"/>
              </a:spcBef>
              <a:spcAft>
                <a:spcPts val="600"/>
              </a:spcAft>
              <a:buClr>
                <a:srgbClr val="0078D3"/>
              </a:buClr>
              <a:buSzTx/>
              <a:buFont typeface="Segoe UI" panose="020B0502040204020203" pitchFamily="34" charset="0"/>
              <a:buChar char="⃣"/>
              <a:tabLst/>
              <a:defRPr/>
            </a:pPr>
            <a:r>
              <a:rPr kumimoji="0" lang="en-US" altLang="en-US" sz="1600" b="0" i="0" u="none" strike="noStrike" kern="1200" cap="none" spc="0" normalizeH="0" baseline="0" noProof="0">
                <a:ln>
                  <a:noFill/>
                </a:ln>
                <a:solidFill>
                  <a:srgbClr val="171717"/>
                </a:solidFill>
                <a:effectLst/>
                <a:uLnTx/>
                <a:uFillTx/>
                <a:latin typeface="Segoe UI" panose="020B0502040204020203" pitchFamily="34" charset="0"/>
                <a:ea typeface="+mn-ea"/>
                <a:cs typeface="Segoe UI" panose="020B0502040204020203" pitchFamily="34" charset="0"/>
              </a:rPr>
              <a:t>Azure billing and AD tenant</a:t>
            </a:r>
          </a:p>
          <a:p>
            <a:pPr marL="285695" marR="0" lvl="0" indent="-285695" algn="l" defTabSz="914225" rtl="0" eaLnBrk="0" fontAlgn="base" latinLnBrk="0" hangingPunct="0">
              <a:lnSpc>
                <a:spcPct val="100000"/>
              </a:lnSpc>
              <a:spcBef>
                <a:spcPct val="0"/>
              </a:spcBef>
              <a:spcAft>
                <a:spcPts val="600"/>
              </a:spcAft>
              <a:buClr>
                <a:srgbClr val="0078D3"/>
              </a:buClr>
              <a:buSzTx/>
              <a:buFont typeface="Segoe UI" panose="020B0502040204020203" pitchFamily="34" charset="0"/>
              <a:buChar char="⃣"/>
              <a:tabLst/>
              <a:defRPr/>
            </a:pPr>
            <a:r>
              <a:rPr kumimoji="0" lang="en-US" altLang="en-US" sz="1600" b="0" i="0" u="none" strike="noStrike" kern="1200" cap="none" spc="0" normalizeH="0" baseline="0" noProof="0">
                <a:ln>
                  <a:noFill/>
                </a:ln>
                <a:solidFill>
                  <a:srgbClr val="171717"/>
                </a:solidFill>
                <a:effectLst/>
                <a:uLnTx/>
                <a:uFillTx/>
                <a:latin typeface="Segoe UI" panose="020B0502040204020203" pitchFamily="34" charset="0"/>
                <a:ea typeface="+mn-ea"/>
                <a:cs typeface="Segoe UI" panose="020B0502040204020203" pitchFamily="34" charset="0"/>
              </a:rPr>
              <a:t>Identity and access management</a:t>
            </a:r>
          </a:p>
          <a:p>
            <a:pPr marL="285695" marR="0" lvl="0" indent="-285695" algn="l" defTabSz="914225" rtl="0" eaLnBrk="0" fontAlgn="base" latinLnBrk="0" hangingPunct="0">
              <a:lnSpc>
                <a:spcPct val="100000"/>
              </a:lnSpc>
              <a:spcBef>
                <a:spcPct val="0"/>
              </a:spcBef>
              <a:spcAft>
                <a:spcPts val="600"/>
              </a:spcAft>
              <a:buClr>
                <a:srgbClr val="0078D3"/>
              </a:buClr>
              <a:buSzTx/>
              <a:buFont typeface="Segoe UI" panose="020B0502040204020203" pitchFamily="34" charset="0"/>
              <a:buChar char="⃣"/>
              <a:tabLst/>
              <a:defRPr/>
            </a:pPr>
            <a:r>
              <a:rPr kumimoji="0" lang="en-US" altLang="en-US" sz="1600" b="0" i="0" u="none" strike="noStrike" kern="1200" cap="none" spc="0" normalizeH="0" baseline="0" noProof="0">
                <a:ln>
                  <a:noFill/>
                </a:ln>
                <a:solidFill>
                  <a:srgbClr val="171717"/>
                </a:solidFill>
                <a:effectLst/>
                <a:uLnTx/>
                <a:uFillTx/>
                <a:latin typeface="Segoe UI" panose="020B0502040204020203" pitchFamily="34" charset="0"/>
                <a:ea typeface="+mn-ea"/>
                <a:cs typeface="Segoe UI" panose="020B0502040204020203" pitchFamily="34" charset="0"/>
              </a:rPr>
              <a:t>Network topology and connectivity</a:t>
            </a:r>
          </a:p>
          <a:p>
            <a:pPr marL="285695" marR="0" lvl="0" indent="-285695" algn="l" defTabSz="914225" rtl="0" eaLnBrk="0" fontAlgn="base" latinLnBrk="0" hangingPunct="0">
              <a:lnSpc>
                <a:spcPct val="100000"/>
              </a:lnSpc>
              <a:spcBef>
                <a:spcPct val="0"/>
              </a:spcBef>
              <a:spcAft>
                <a:spcPts val="600"/>
              </a:spcAft>
              <a:buClr>
                <a:srgbClr val="0078D3"/>
              </a:buClr>
              <a:buSzTx/>
              <a:buFont typeface="Segoe UI" panose="020B0502040204020203" pitchFamily="34" charset="0"/>
              <a:buChar char="⃣"/>
              <a:tabLst/>
              <a:defRPr/>
            </a:pPr>
            <a:r>
              <a:rPr kumimoji="0" lang="en-US" altLang="en-US" sz="1600" b="0" i="0" u="none" strike="noStrike" kern="1200" cap="none" spc="0" normalizeH="0" baseline="0" noProof="0">
                <a:ln>
                  <a:noFill/>
                </a:ln>
                <a:solidFill>
                  <a:srgbClr val="171717"/>
                </a:solidFill>
                <a:effectLst/>
                <a:uLnTx/>
                <a:uFillTx/>
                <a:latin typeface="Segoe UI" panose="020B0502040204020203" pitchFamily="34" charset="0"/>
                <a:ea typeface="+mn-ea"/>
                <a:cs typeface="Segoe UI" panose="020B0502040204020203" pitchFamily="34" charset="0"/>
              </a:rPr>
              <a:t>Resource organization</a:t>
            </a:r>
          </a:p>
          <a:p>
            <a:pPr marL="285695" marR="0" lvl="0" indent="-285695" algn="l" defTabSz="914225" rtl="0" eaLnBrk="0" fontAlgn="base" latinLnBrk="0" hangingPunct="0">
              <a:lnSpc>
                <a:spcPct val="100000"/>
              </a:lnSpc>
              <a:spcBef>
                <a:spcPct val="0"/>
              </a:spcBef>
              <a:spcAft>
                <a:spcPts val="600"/>
              </a:spcAft>
              <a:buClr>
                <a:srgbClr val="0078D3"/>
              </a:buClr>
              <a:buSzTx/>
              <a:buFont typeface="Segoe UI" panose="020B0502040204020203" pitchFamily="34" charset="0"/>
              <a:buChar char="⃣"/>
              <a:tabLst/>
              <a:defRPr/>
            </a:pPr>
            <a:r>
              <a:rPr kumimoji="0" lang="en-US" altLang="en-US" sz="1600" b="0" i="0" u="none" strike="noStrike" kern="1200" cap="none" spc="0" normalizeH="0" baseline="0" noProof="0">
                <a:ln>
                  <a:noFill/>
                </a:ln>
                <a:solidFill>
                  <a:srgbClr val="171717"/>
                </a:solidFill>
                <a:effectLst/>
                <a:uLnTx/>
                <a:uFillTx/>
                <a:latin typeface="Segoe UI" panose="020B0502040204020203" pitchFamily="34" charset="0"/>
                <a:ea typeface="+mn-ea"/>
                <a:cs typeface="Segoe UI" panose="020B0502040204020203" pitchFamily="34" charset="0"/>
              </a:rPr>
              <a:t>Governance </a:t>
            </a:r>
          </a:p>
          <a:p>
            <a:pPr marL="285695" marR="0" lvl="0" indent="-285695" algn="l" defTabSz="914225" rtl="0" eaLnBrk="0" fontAlgn="base" latinLnBrk="0" hangingPunct="0">
              <a:lnSpc>
                <a:spcPct val="100000"/>
              </a:lnSpc>
              <a:spcBef>
                <a:spcPct val="0"/>
              </a:spcBef>
              <a:spcAft>
                <a:spcPts val="600"/>
              </a:spcAft>
              <a:buClr>
                <a:srgbClr val="0078D3"/>
              </a:buClr>
              <a:buSzTx/>
              <a:buFont typeface="Segoe UI" panose="020B0502040204020203" pitchFamily="34" charset="0"/>
              <a:buChar char="⃣"/>
              <a:tabLst/>
              <a:defRPr/>
            </a:pPr>
            <a:r>
              <a:rPr kumimoji="0" lang="en-US" altLang="en-US" sz="1600" b="0" i="0" u="none" strike="noStrike" kern="1200" cap="none" spc="0" normalizeH="0" baseline="0" noProof="0">
                <a:ln>
                  <a:noFill/>
                </a:ln>
                <a:solidFill>
                  <a:srgbClr val="171717"/>
                </a:solidFill>
                <a:effectLst/>
                <a:uLnTx/>
                <a:uFillTx/>
                <a:latin typeface="Segoe UI" panose="020B0502040204020203" pitchFamily="34" charset="0"/>
                <a:ea typeface="+mn-ea"/>
                <a:cs typeface="Segoe UI" panose="020B0502040204020203" pitchFamily="34" charset="0"/>
              </a:rPr>
              <a:t>Management</a:t>
            </a:r>
          </a:p>
          <a:p>
            <a:pPr marL="285695" marR="0" lvl="0" indent="-285695" algn="l" defTabSz="914225" rtl="0" eaLnBrk="0" fontAlgn="base" latinLnBrk="0" hangingPunct="0">
              <a:lnSpc>
                <a:spcPct val="100000"/>
              </a:lnSpc>
              <a:spcBef>
                <a:spcPct val="0"/>
              </a:spcBef>
              <a:spcAft>
                <a:spcPts val="600"/>
              </a:spcAft>
              <a:buClr>
                <a:srgbClr val="0078D3"/>
              </a:buClr>
              <a:buSzTx/>
              <a:buFont typeface="Segoe UI" panose="020B0502040204020203" pitchFamily="34" charset="0"/>
              <a:buChar char="⃣"/>
              <a:tabLst/>
              <a:defRPr/>
            </a:pPr>
            <a:r>
              <a:rPr kumimoji="0" lang="en-US" altLang="en-US" sz="1600" b="0" i="0" u="none" strike="noStrike" kern="1200" cap="none" spc="0" normalizeH="0" baseline="0" noProof="0">
                <a:ln>
                  <a:noFill/>
                </a:ln>
                <a:solidFill>
                  <a:srgbClr val="171717"/>
                </a:solidFill>
                <a:effectLst/>
                <a:uLnTx/>
                <a:uFillTx/>
                <a:latin typeface="Segoe UI" panose="020B0502040204020203" pitchFamily="34" charset="0"/>
                <a:ea typeface="+mn-ea"/>
                <a:cs typeface="Segoe UI" panose="020B0502040204020203" pitchFamily="34" charset="0"/>
              </a:rPr>
              <a:t>Security</a:t>
            </a:r>
          </a:p>
          <a:p>
            <a:pPr marL="285695" marR="0" lvl="0" indent="-285695" algn="l" defTabSz="914225" rtl="0" eaLnBrk="0" fontAlgn="base" latinLnBrk="0" hangingPunct="0">
              <a:lnSpc>
                <a:spcPct val="100000"/>
              </a:lnSpc>
              <a:spcBef>
                <a:spcPct val="0"/>
              </a:spcBef>
              <a:spcAft>
                <a:spcPts val="600"/>
              </a:spcAft>
              <a:buClr>
                <a:srgbClr val="0078D3"/>
              </a:buClr>
              <a:buSzTx/>
              <a:buFont typeface="Segoe UI" panose="020B0502040204020203" pitchFamily="34" charset="0"/>
              <a:buChar char="⃣"/>
              <a:tabLst/>
              <a:defRPr/>
            </a:pPr>
            <a:r>
              <a:rPr kumimoji="0" lang="en-US" altLang="en-US" sz="1600" b="0" i="0" u="none" strike="noStrike" kern="1200" cap="none" spc="0" normalizeH="0" baseline="0" noProof="0">
                <a:ln>
                  <a:noFill/>
                </a:ln>
                <a:solidFill>
                  <a:srgbClr val="171717"/>
                </a:solidFill>
                <a:effectLst/>
                <a:uLnTx/>
                <a:uFillTx/>
                <a:latin typeface="Segoe UI" panose="020B0502040204020203" pitchFamily="34" charset="0"/>
                <a:ea typeface="+mn-ea"/>
                <a:cs typeface="Segoe UI" panose="020B0502040204020203" pitchFamily="34" charset="0"/>
              </a:rPr>
              <a:t>Platform automation and DevOps</a:t>
            </a:r>
            <a:endParaRPr kumimoji="0" lang="en-US" sz="1600" b="0" i="0" u="none" strike="noStrike" kern="1200" cap="none" spc="0" normalizeH="0" baseline="0" noProof="0">
              <a:ln>
                <a:noFill/>
              </a:ln>
              <a:solidFill>
                <a:srgbClr val="171717"/>
              </a:solidFill>
              <a:effectLst/>
              <a:uLnTx/>
              <a:uFillTx/>
              <a:latin typeface="Segoe UI" panose="020B0502040204020203" pitchFamily="34" charset="0"/>
              <a:ea typeface="+mn-ea"/>
              <a:cs typeface="Segoe UI" panose="020B0502040204020203" pitchFamily="34" charset="0"/>
            </a:endParaRPr>
          </a:p>
        </p:txBody>
      </p:sp>
      <p:grpSp>
        <p:nvGrpSpPr>
          <p:cNvPr id="9" name="Group 8">
            <a:extLst>
              <a:ext uri="{FF2B5EF4-FFF2-40B4-BE49-F238E27FC236}">
                <a16:creationId xmlns:a16="http://schemas.microsoft.com/office/drawing/2014/main" id="{0556B5F6-B2CF-446C-A024-DB4F48187974}"/>
              </a:ext>
              <a:ext uri="{C183D7F6-B498-43B3-948B-1728B52AA6E4}">
                <adec:decorative xmlns:adec="http://schemas.microsoft.com/office/drawing/2017/decorative" val="1"/>
              </a:ext>
            </a:extLst>
          </p:cNvPr>
          <p:cNvGrpSpPr/>
          <p:nvPr/>
        </p:nvGrpSpPr>
        <p:grpSpPr>
          <a:xfrm>
            <a:off x="7349881" y="2189423"/>
            <a:ext cx="4841256" cy="4451345"/>
            <a:chOff x="7350059" y="1521786"/>
            <a:chExt cx="4841942" cy="4451977"/>
          </a:xfrm>
        </p:grpSpPr>
        <p:sp>
          <p:nvSpPr>
            <p:cNvPr id="12" name="Rectangle 11">
              <a:extLst>
                <a:ext uri="{FF2B5EF4-FFF2-40B4-BE49-F238E27FC236}">
                  <a16:creationId xmlns:a16="http://schemas.microsoft.com/office/drawing/2014/main" id="{8713776B-F16F-46AB-8CFA-A609BF39D19C}"/>
                </a:ext>
              </a:extLst>
            </p:cNvPr>
            <p:cNvSpPr/>
            <p:nvPr/>
          </p:nvSpPr>
          <p:spPr bwMode="auto">
            <a:xfrm>
              <a:off x="7350059" y="1521786"/>
              <a:ext cx="4841942" cy="445197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13" name="Picture 12">
              <a:extLst>
                <a:ext uri="{FF2B5EF4-FFF2-40B4-BE49-F238E27FC236}">
                  <a16:creationId xmlns:a16="http://schemas.microsoft.com/office/drawing/2014/main" id="{0B50A127-3685-43A8-9165-227047A12801}"/>
                </a:ext>
              </a:extLst>
            </p:cNvPr>
            <p:cNvPicPr>
              <a:picLocks noChangeAspect="1"/>
            </p:cNvPicPr>
            <p:nvPr/>
          </p:nvPicPr>
          <p:blipFill>
            <a:blip r:embed="rId3"/>
            <a:stretch>
              <a:fillRect/>
            </a:stretch>
          </p:blipFill>
          <p:spPr>
            <a:xfrm>
              <a:off x="7550335" y="1768046"/>
              <a:ext cx="4490640" cy="3480056"/>
            </a:xfrm>
            <a:prstGeom prst="rect">
              <a:avLst/>
            </a:prstGeom>
          </p:spPr>
        </p:pic>
        <p:sp>
          <p:nvSpPr>
            <p:cNvPr id="7" name="Rectangle 6">
              <a:extLst>
                <a:ext uri="{FF2B5EF4-FFF2-40B4-BE49-F238E27FC236}">
                  <a16:creationId xmlns:a16="http://schemas.microsoft.com/office/drawing/2014/main" id="{B8A27BE1-CDFC-48E4-8261-8CFA6C629DD9}"/>
                </a:ext>
              </a:extLst>
            </p:cNvPr>
            <p:cNvSpPr/>
            <p:nvPr/>
          </p:nvSpPr>
          <p:spPr bwMode="auto">
            <a:xfrm>
              <a:off x="11673068" y="4838218"/>
              <a:ext cx="409884" cy="40988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6" name="Picture 5">
            <a:extLst>
              <a:ext uri="{FF2B5EF4-FFF2-40B4-BE49-F238E27FC236}">
                <a16:creationId xmlns:a16="http://schemas.microsoft.com/office/drawing/2014/main" id="{A5DC3C9F-F661-432F-88BD-BBC98DCD66E2}"/>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1326150" y="1478356"/>
            <a:ext cx="2087656" cy="2138706"/>
          </a:xfrm>
          <a:prstGeom prst="rect">
            <a:avLst/>
          </a:prstGeom>
        </p:spPr>
      </p:pic>
      <p:sp>
        <p:nvSpPr>
          <p:cNvPr id="10" name="Rectangle 9">
            <a:extLst>
              <a:ext uri="{FF2B5EF4-FFF2-40B4-BE49-F238E27FC236}">
                <a16:creationId xmlns:a16="http://schemas.microsoft.com/office/drawing/2014/main" id="{1AC7EADB-AD70-4B05-90F9-08052C9ECB33}"/>
              </a:ext>
              <a:ext uri="{C183D7F6-B498-43B3-948B-1728B52AA6E4}">
                <adec:decorative xmlns:adec="http://schemas.microsoft.com/office/drawing/2017/decorative" val="1"/>
              </a:ext>
            </a:extLst>
          </p:cNvPr>
          <p:cNvSpPr/>
          <p:nvPr/>
        </p:nvSpPr>
        <p:spPr bwMode="auto">
          <a:xfrm>
            <a:off x="7170364" y="2403621"/>
            <a:ext cx="4911738" cy="4115439"/>
          </a:xfrm>
          <a:prstGeom prst="rect">
            <a:avLst/>
          </a:prstGeom>
          <a:gradFill>
            <a:gsLst>
              <a:gs pos="9000">
                <a:schemeClr val="bg1"/>
              </a:gs>
              <a:gs pos="85000">
                <a:schemeClr val="bg1">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2" name="Group 21">
            <a:extLst>
              <a:ext uri="{FF2B5EF4-FFF2-40B4-BE49-F238E27FC236}">
                <a16:creationId xmlns:a16="http://schemas.microsoft.com/office/drawing/2014/main" id="{D554F58E-8E5E-4C36-9B8D-F658BA580786}"/>
              </a:ext>
              <a:ext uri="{C183D7F6-B498-43B3-948B-1728B52AA6E4}">
                <adec:decorative xmlns:adec="http://schemas.microsoft.com/office/drawing/2017/decorative" val="1"/>
              </a:ext>
            </a:extLst>
          </p:cNvPr>
          <p:cNvGrpSpPr/>
          <p:nvPr/>
        </p:nvGrpSpPr>
        <p:grpSpPr>
          <a:xfrm>
            <a:off x="5161104" y="2739163"/>
            <a:ext cx="4092485" cy="449224"/>
            <a:chOff x="4230547" y="2739065"/>
            <a:chExt cx="4093066" cy="449288"/>
          </a:xfrm>
        </p:grpSpPr>
        <p:sp>
          <p:nvSpPr>
            <p:cNvPr id="20" name="Graphic 41">
              <a:extLst>
                <a:ext uri="{FF2B5EF4-FFF2-40B4-BE49-F238E27FC236}">
                  <a16:creationId xmlns:a16="http://schemas.microsoft.com/office/drawing/2014/main" id="{2915DD6C-0BD6-4580-A7B7-CA08BCCFC4C9}"/>
                </a:ext>
              </a:extLst>
            </p:cNvPr>
            <p:cNvSpPr/>
            <p:nvPr/>
          </p:nvSpPr>
          <p:spPr>
            <a:xfrm>
              <a:off x="8113070" y="2739065"/>
              <a:ext cx="210543" cy="449288"/>
            </a:xfrm>
            <a:custGeom>
              <a:avLst/>
              <a:gdLst>
                <a:gd name="connsiteX0" fmla="*/ 0 w 534790"/>
                <a:gd name="connsiteY0" fmla="*/ 0 h 1069581"/>
                <a:gd name="connsiteX1" fmla="*/ 534791 w 534790"/>
                <a:gd name="connsiteY1" fmla="*/ 534791 h 1069581"/>
                <a:gd name="connsiteX2" fmla="*/ 0 w 534790"/>
                <a:gd name="connsiteY2" fmla="*/ 1069581 h 1069581"/>
              </a:gdLst>
              <a:ahLst/>
              <a:cxnLst>
                <a:cxn ang="0">
                  <a:pos x="connsiteX0" y="connsiteY0"/>
                </a:cxn>
                <a:cxn ang="0">
                  <a:pos x="connsiteX1" y="connsiteY1"/>
                </a:cxn>
                <a:cxn ang="0">
                  <a:pos x="connsiteX2" y="connsiteY2"/>
                </a:cxn>
              </a:cxnLst>
              <a:rect l="l" t="t" r="r" b="b"/>
              <a:pathLst>
                <a:path w="534790" h="1069581">
                  <a:moveTo>
                    <a:pt x="0" y="0"/>
                  </a:moveTo>
                  <a:lnTo>
                    <a:pt x="534791" y="534791"/>
                  </a:lnTo>
                  <a:lnTo>
                    <a:pt x="0" y="1069581"/>
                  </a:lnTo>
                </a:path>
              </a:pathLst>
            </a:custGeom>
            <a:noFill/>
            <a:ln w="38100" cap="flat">
              <a:solidFill>
                <a:schemeClr val="tx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cxnSp>
          <p:nvCxnSpPr>
            <p:cNvPr id="18" name="Straight Connector 17">
              <a:extLst>
                <a:ext uri="{FF2B5EF4-FFF2-40B4-BE49-F238E27FC236}">
                  <a16:creationId xmlns:a16="http://schemas.microsoft.com/office/drawing/2014/main" id="{51DF2B1F-CBA6-49C9-9827-D83B81750600}"/>
                </a:ext>
              </a:extLst>
            </p:cNvPr>
            <p:cNvCxnSpPr>
              <a:cxnSpLocks/>
            </p:cNvCxnSpPr>
            <p:nvPr/>
          </p:nvCxnSpPr>
          <p:spPr>
            <a:xfrm>
              <a:off x="4230547" y="2963709"/>
              <a:ext cx="4072078" cy="0"/>
            </a:xfrm>
            <a:prstGeom prst="line">
              <a:avLst/>
            </a:prstGeom>
            <a:ln w="381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4" name="TextBox 13">
            <a:extLst>
              <a:ext uri="{FF2B5EF4-FFF2-40B4-BE49-F238E27FC236}">
                <a16:creationId xmlns:a16="http://schemas.microsoft.com/office/drawing/2014/main" id="{A91F35C4-C1B8-46B3-93B7-A37C17A3213A}"/>
              </a:ext>
            </a:extLst>
          </p:cNvPr>
          <p:cNvSpPr txBox="1"/>
          <p:nvPr/>
        </p:nvSpPr>
        <p:spPr>
          <a:xfrm>
            <a:off x="7726146" y="1812672"/>
            <a:ext cx="4355956" cy="492443"/>
          </a:xfrm>
          <a:prstGeom prst="rect">
            <a:avLst/>
          </a:prstGeom>
          <a:noFill/>
        </p:spPr>
        <p:txBody>
          <a:bodyPr wrap="square" lIns="0" tIns="0" rIns="0" bIns="0"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Target end-state</a:t>
            </a:r>
            <a:r>
              <a:rPr kumimoji="0" lang="en-US" sz="1600" b="0" i="0" u="none" strike="noStrike" kern="1200" cap="none" spc="0" normalizeH="0" baseline="0" noProof="0">
                <a:ln>
                  <a:noFill/>
                </a:ln>
                <a:solidFill>
                  <a:srgbClr val="000000"/>
                </a:solidFill>
                <a:effectLst/>
                <a:uLnTx/>
                <a:uFillTx/>
                <a:latin typeface="Segoe UI"/>
                <a:ea typeface="+mn-ea"/>
                <a:cs typeface="+mn-cs"/>
              </a:rPr>
              <a:t>:</a:t>
            </a:r>
          </a:p>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78D3"/>
                </a:solidFill>
                <a:effectLst/>
                <a:uLnTx/>
                <a:uFillTx/>
                <a:latin typeface="Segoe UI Semibold"/>
                <a:ea typeface="+mn-ea"/>
                <a:cs typeface="+mn-cs"/>
              </a:rPr>
              <a:t>Azure landing zones conceptual architecture</a:t>
            </a:r>
          </a:p>
        </p:txBody>
      </p:sp>
      <p:cxnSp>
        <p:nvCxnSpPr>
          <p:cNvPr id="27" name="Straight Connector 26">
            <a:extLst>
              <a:ext uri="{FF2B5EF4-FFF2-40B4-BE49-F238E27FC236}">
                <a16:creationId xmlns:a16="http://schemas.microsoft.com/office/drawing/2014/main" id="{D17CE021-13CC-40CF-A17F-83D1298D0937}"/>
              </a:ext>
              <a:ext uri="{C183D7F6-B498-43B3-948B-1728B52AA6E4}">
                <adec:decorative xmlns:adec="http://schemas.microsoft.com/office/drawing/2017/decorative" val="1"/>
              </a:ext>
            </a:extLst>
          </p:cNvPr>
          <p:cNvCxnSpPr>
            <a:cxnSpLocks/>
            <a:endCxn id="31" idx="0"/>
          </p:cNvCxnSpPr>
          <p:nvPr/>
        </p:nvCxnSpPr>
        <p:spPr>
          <a:xfrm flipV="1">
            <a:off x="4230812" y="3930122"/>
            <a:ext cx="2281552" cy="2"/>
          </a:xfrm>
          <a:prstGeom prst="line">
            <a:avLst/>
          </a:prstGeom>
          <a:ln w="381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1" name="Arc 30" descr="Circular cycle arrow 1">
            <a:extLst>
              <a:ext uri="{FF2B5EF4-FFF2-40B4-BE49-F238E27FC236}">
                <a16:creationId xmlns:a16="http://schemas.microsoft.com/office/drawing/2014/main" id="{67D22157-04EA-4BA5-87A7-67CF02A38C04}"/>
              </a:ext>
            </a:extLst>
          </p:cNvPr>
          <p:cNvSpPr/>
          <p:nvPr/>
        </p:nvSpPr>
        <p:spPr>
          <a:xfrm>
            <a:off x="5564900" y="3930124"/>
            <a:ext cx="1894930" cy="1894930"/>
          </a:xfrm>
          <a:prstGeom prst="arc">
            <a:avLst>
              <a:gd name="adj1" fmla="val 16200000"/>
              <a:gd name="adj2" fmla="val 4115324"/>
            </a:avLst>
          </a:prstGeom>
          <a:noFill/>
          <a:ln w="381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45" name="TextBox 44">
            <a:extLst>
              <a:ext uri="{FF2B5EF4-FFF2-40B4-BE49-F238E27FC236}">
                <a16:creationId xmlns:a16="http://schemas.microsoft.com/office/drawing/2014/main" id="{EC6A8F7A-2F73-4B16-A083-CFA7736412E3}"/>
              </a:ext>
            </a:extLst>
          </p:cNvPr>
          <p:cNvSpPr txBox="1"/>
          <p:nvPr/>
        </p:nvSpPr>
        <p:spPr>
          <a:xfrm>
            <a:off x="6690735" y="4783049"/>
            <a:ext cx="1407615" cy="332399"/>
          </a:xfrm>
          <a:prstGeom prst="rect">
            <a:avLst/>
          </a:prstGeom>
          <a:solidFill>
            <a:srgbClr val="FFFFFF"/>
          </a:solidFill>
        </p:spPr>
        <p:txBody>
          <a:bodyPr wrap="square" lIns="91427" tIns="0" rIns="91427" bIns="0"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078D3"/>
                </a:solidFill>
                <a:effectLst/>
                <a:uLnTx/>
                <a:uFillTx/>
                <a:latin typeface="Segoe UI Semibold"/>
                <a:ea typeface="+mn-ea"/>
                <a:cs typeface="+mn-cs"/>
              </a:rPr>
              <a:t>Small implementation</a:t>
            </a:r>
          </a:p>
        </p:txBody>
      </p:sp>
      <p:sp>
        <p:nvSpPr>
          <p:cNvPr id="41" name="Arc 40" descr="Circular cycle arrow 2&#10;">
            <a:extLst>
              <a:ext uri="{FF2B5EF4-FFF2-40B4-BE49-F238E27FC236}">
                <a16:creationId xmlns:a16="http://schemas.microsoft.com/office/drawing/2014/main" id="{B5DE5FA4-C5DB-4B70-82AC-A8E4044A8824}"/>
              </a:ext>
            </a:extLst>
          </p:cNvPr>
          <p:cNvSpPr/>
          <p:nvPr/>
        </p:nvSpPr>
        <p:spPr>
          <a:xfrm>
            <a:off x="5564900" y="3930124"/>
            <a:ext cx="1894930" cy="1894930"/>
          </a:xfrm>
          <a:prstGeom prst="arc">
            <a:avLst>
              <a:gd name="adj1" fmla="val 5382306"/>
              <a:gd name="adj2" fmla="val 13572550"/>
            </a:avLst>
          </a:prstGeom>
          <a:noFill/>
          <a:ln w="381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46" name="TextBox 45">
            <a:extLst>
              <a:ext uri="{FF2B5EF4-FFF2-40B4-BE49-F238E27FC236}">
                <a16:creationId xmlns:a16="http://schemas.microsoft.com/office/drawing/2014/main" id="{5F214E91-4F9D-4022-AD80-F42A9870ABAD}"/>
              </a:ext>
            </a:extLst>
          </p:cNvPr>
          <p:cNvSpPr txBox="1"/>
          <p:nvPr/>
        </p:nvSpPr>
        <p:spPr>
          <a:xfrm>
            <a:off x="4914273" y="4783049"/>
            <a:ext cx="1407615" cy="332399"/>
          </a:xfrm>
          <a:prstGeom prst="rect">
            <a:avLst/>
          </a:prstGeom>
          <a:solidFill>
            <a:srgbClr val="FFFFFF"/>
          </a:solidFill>
        </p:spPr>
        <p:txBody>
          <a:bodyPr wrap="square" lIns="91427" tIns="0" rIns="91427" bIns="0"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078D3"/>
                </a:solidFill>
                <a:effectLst/>
                <a:uLnTx/>
                <a:uFillTx/>
                <a:latin typeface="Segoe UI Semibold"/>
                <a:ea typeface="+mn-ea"/>
                <a:cs typeface="+mn-cs"/>
              </a:rPr>
              <a:t>Iterate</a:t>
            </a:r>
            <a:br>
              <a:rPr kumimoji="0" lang="en-US" sz="1200" b="0" i="0" u="none" strike="noStrike" kern="1200" cap="none" spc="0" normalizeH="0" baseline="0" noProof="0">
                <a:ln>
                  <a:noFill/>
                </a:ln>
                <a:solidFill>
                  <a:srgbClr val="0078D3"/>
                </a:solidFill>
                <a:effectLst/>
                <a:uLnTx/>
                <a:uFillTx/>
                <a:latin typeface="Segoe UI Semibold"/>
                <a:ea typeface="+mn-ea"/>
                <a:cs typeface="+mn-cs"/>
              </a:rPr>
            </a:br>
            <a:r>
              <a:rPr kumimoji="0" lang="en-US" sz="1200" b="0" i="0" u="none" strike="noStrike" kern="1200" cap="none" spc="0" normalizeH="0" baseline="0" noProof="0">
                <a:ln>
                  <a:noFill/>
                </a:ln>
                <a:solidFill>
                  <a:srgbClr val="0078D3"/>
                </a:solidFill>
                <a:effectLst/>
                <a:uLnTx/>
                <a:uFillTx/>
                <a:latin typeface="Segoe UI Semibold"/>
                <a:ea typeface="+mn-ea"/>
                <a:cs typeface="+mn-cs"/>
              </a:rPr>
              <a:t>and check</a:t>
            </a:r>
          </a:p>
        </p:txBody>
      </p:sp>
      <p:grpSp>
        <p:nvGrpSpPr>
          <p:cNvPr id="32" name="Group 31">
            <a:extLst>
              <a:ext uri="{FF2B5EF4-FFF2-40B4-BE49-F238E27FC236}">
                <a16:creationId xmlns:a16="http://schemas.microsoft.com/office/drawing/2014/main" id="{FD0AFC57-C7A7-480D-BBE4-188EE5D3B5FD}"/>
              </a:ext>
              <a:ext uri="{C183D7F6-B498-43B3-948B-1728B52AA6E4}">
                <adec:decorative xmlns:adec="http://schemas.microsoft.com/office/drawing/2017/decorative" val="1"/>
              </a:ext>
            </a:extLst>
          </p:cNvPr>
          <p:cNvGrpSpPr/>
          <p:nvPr/>
        </p:nvGrpSpPr>
        <p:grpSpPr>
          <a:xfrm>
            <a:off x="6512364" y="3707427"/>
            <a:ext cx="2741225" cy="449224"/>
            <a:chOff x="5581999" y="2739065"/>
            <a:chExt cx="2741614" cy="449288"/>
          </a:xfrm>
        </p:grpSpPr>
        <p:sp>
          <p:nvSpPr>
            <p:cNvPr id="33" name="Graphic 41">
              <a:extLst>
                <a:ext uri="{FF2B5EF4-FFF2-40B4-BE49-F238E27FC236}">
                  <a16:creationId xmlns:a16="http://schemas.microsoft.com/office/drawing/2014/main" id="{19A74DFF-889A-415C-92CA-D95DEF9BC6FF}"/>
                </a:ext>
              </a:extLst>
            </p:cNvPr>
            <p:cNvSpPr/>
            <p:nvPr/>
          </p:nvSpPr>
          <p:spPr>
            <a:xfrm>
              <a:off x="8113070" y="2739065"/>
              <a:ext cx="210543" cy="449288"/>
            </a:xfrm>
            <a:custGeom>
              <a:avLst/>
              <a:gdLst>
                <a:gd name="connsiteX0" fmla="*/ 0 w 534790"/>
                <a:gd name="connsiteY0" fmla="*/ 0 h 1069581"/>
                <a:gd name="connsiteX1" fmla="*/ 534791 w 534790"/>
                <a:gd name="connsiteY1" fmla="*/ 534791 h 1069581"/>
                <a:gd name="connsiteX2" fmla="*/ 0 w 534790"/>
                <a:gd name="connsiteY2" fmla="*/ 1069581 h 1069581"/>
              </a:gdLst>
              <a:ahLst/>
              <a:cxnLst>
                <a:cxn ang="0">
                  <a:pos x="connsiteX0" y="connsiteY0"/>
                </a:cxn>
                <a:cxn ang="0">
                  <a:pos x="connsiteX1" y="connsiteY1"/>
                </a:cxn>
                <a:cxn ang="0">
                  <a:pos x="connsiteX2" y="connsiteY2"/>
                </a:cxn>
              </a:cxnLst>
              <a:rect l="l" t="t" r="r" b="b"/>
              <a:pathLst>
                <a:path w="534790" h="1069581">
                  <a:moveTo>
                    <a:pt x="0" y="0"/>
                  </a:moveTo>
                  <a:lnTo>
                    <a:pt x="534791" y="534791"/>
                  </a:lnTo>
                  <a:lnTo>
                    <a:pt x="0" y="1069581"/>
                  </a:lnTo>
                </a:path>
              </a:pathLst>
            </a:custGeom>
            <a:noFill/>
            <a:ln w="38100" cap="flat">
              <a:solidFill>
                <a:schemeClr val="tx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cxnSp>
          <p:nvCxnSpPr>
            <p:cNvPr id="34" name="Straight Connector 33">
              <a:extLst>
                <a:ext uri="{FF2B5EF4-FFF2-40B4-BE49-F238E27FC236}">
                  <a16:creationId xmlns:a16="http://schemas.microsoft.com/office/drawing/2014/main" id="{785775CA-F843-4FE9-A96E-7078274C37C4}"/>
                </a:ext>
              </a:extLst>
            </p:cNvPr>
            <p:cNvCxnSpPr>
              <a:cxnSpLocks/>
            </p:cNvCxnSpPr>
            <p:nvPr/>
          </p:nvCxnSpPr>
          <p:spPr>
            <a:xfrm>
              <a:off x="5581999" y="2963709"/>
              <a:ext cx="2720626" cy="0"/>
            </a:xfrm>
            <a:prstGeom prst="line">
              <a:avLst/>
            </a:prstGeom>
            <a:ln w="381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43" name="Graphic 41">
            <a:extLst>
              <a:ext uri="{FF2B5EF4-FFF2-40B4-BE49-F238E27FC236}">
                <a16:creationId xmlns:a16="http://schemas.microsoft.com/office/drawing/2014/main" id="{A0490C4D-DF7B-4CFE-A34E-844808F27F3B}"/>
              </a:ext>
              <a:ext uri="{C183D7F6-B498-43B3-948B-1728B52AA6E4}">
                <adec:decorative xmlns:adec="http://schemas.microsoft.com/office/drawing/2017/decorative" val="1"/>
              </a:ext>
            </a:extLst>
          </p:cNvPr>
          <p:cNvSpPr/>
          <p:nvPr/>
        </p:nvSpPr>
        <p:spPr>
          <a:xfrm rot="18900000">
            <a:off x="5758972" y="4096226"/>
            <a:ext cx="134042" cy="286039"/>
          </a:xfrm>
          <a:custGeom>
            <a:avLst/>
            <a:gdLst>
              <a:gd name="connsiteX0" fmla="*/ 0 w 534790"/>
              <a:gd name="connsiteY0" fmla="*/ 0 h 1069581"/>
              <a:gd name="connsiteX1" fmla="*/ 534791 w 534790"/>
              <a:gd name="connsiteY1" fmla="*/ 534791 h 1069581"/>
              <a:gd name="connsiteX2" fmla="*/ 0 w 534790"/>
              <a:gd name="connsiteY2" fmla="*/ 1069581 h 1069581"/>
            </a:gdLst>
            <a:ahLst/>
            <a:cxnLst>
              <a:cxn ang="0">
                <a:pos x="connsiteX0" y="connsiteY0"/>
              </a:cxn>
              <a:cxn ang="0">
                <a:pos x="connsiteX1" y="connsiteY1"/>
              </a:cxn>
              <a:cxn ang="0">
                <a:pos x="connsiteX2" y="connsiteY2"/>
              </a:cxn>
            </a:cxnLst>
            <a:rect l="l" t="t" r="r" b="b"/>
            <a:pathLst>
              <a:path w="534790" h="1069581">
                <a:moveTo>
                  <a:pt x="0" y="0"/>
                </a:moveTo>
                <a:lnTo>
                  <a:pt x="534791" y="534791"/>
                </a:lnTo>
                <a:lnTo>
                  <a:pt x="0" y="1069581"/>
                </a:lnTo>
              </a:path>
            </a:pathLst>
          </a:custGeom>
          <a:noFill/>
          <a:ln w="38100" cap="flat">
            <a:solidFill>
              <a:schemeClr val="tx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4" name="Graphic 41">
            <a:extLst>
              <a:ext uri="{FF2B5EF4-FFF2-40B4-BE49-F238E27FC236}">
                <a16:creationId xmlns:a16="http://schemas.microsoft.com/office/drawing/2014/main" id="{9177C6A7-17E3-4594-A1EF-564A2852AB6E}"/>
              </a:ext>
              <a:ext uri="{C183D7F6-B498-43B3-948B-1728B52AA6E4}">
                <adec:decorative xmlns:adec="http://schemas.microsoft.com/office/drawing/2017/decorative" val="1"/>
              </a:ext>
            </a:extLst>
          </p:cNvPr>
          <p:cNvSpPr/>
          <p:nvPr/>
        </p:nvSpPr>
        <p:spPr>
          <a:xfrm rot="8952158">
            <a:off x="6851940" y="5597665"/>
            <a:ext cx="134042" cy="286039"/>
          </a:xfrm>
          <a:custGeom>
            <a:avLst/>
            <a:gdLst>
              <a:gd name="connsiteX0" fmla="*/ 0 w 534790"/>
              <a:gd name="connsiteY0" fmla="*/ 0 h 1069581"/>
              <a:gd name="connsiteX1" fmla="*/ 534791 w 534790"/>
              <a:gd name="connsiteY1" fmla="*/ 534791 h 1069581"/>
              <a:gd name="connsiteX2" fmla="*/ 0 w 534790"/>
              <a:gd name="connsiteY2" fmla="*/ 1069581 h 1069581"/>
            </a:gdLst>
            <a:ahLst/>
            <a:cxnLst>
              <a:cxn ang="0">
                <a:pos x="connsiteX0" y="connsiteY0"/>
              </a:cxn>
              <a:cxn ang="0">
                <a:pos x="connsiteX1" y="connsiteY1"/>
              </a:cxn>
              <a:cxn ang="0">
                <a:pos x="connsiteX2" y="connsiteY2"/>
              </a:cxn>
            </a:cxnLst>
            <a:rect l="l" t="t" r="r" b="b"/>
            <a:pathLst>
              <a:path w="534790" h="1069581">
                <a:moveTo>
                  <a:pt x="0" y="0"/>
                </a:moveTo>
                <a:lnTo>
                  <a:pt x="534791" y="534791"/>
                </a:lnTo>
                <a:lnTo>
                  <a:pt x="0" y="1069581"/>
                </a:lnTo>
              </a:path>
            </a:pathLst>
          </a:custGeom>
          <a:noFill/>
          <a:ln w="38100" cap="flat">
            <a:solidFill>
              <a:schemeClr val="tx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4" name="TextBox 23">
            <a:extLst>
              <a:ext uri="{FF2B5EF4-FFF2-40B4-BE49-F238E27FC236}">
                <a16:creationId xmlns:a16="http://schemas.microsoft.com/office/drawing/2014/main" id="{EDC0162C-5B15-4849-9304-18D7297ACE90}"/>
              </a:ext>
            </a:extLst>
          </p:cNvPr>
          <p:cNvSpPr txBox="1"/>
          <p:nvPr/>
        </p:nvSpPr>
        <p:spPr>
          <a:xfrm>
            <a:off x="4193559" y="2838812"/>
            <a:ext cx="1727971" cy="221599"/>
          </a:xfrm>
          <a:prstGeom prst="rect">
            <a:avLst/>
          </a:prstGeom>
          <a:solidFill>
            <a:srgbClr val="FFFFFF"/>
          </a:solidFill>
        </p:spPr>
        <p:txBody>
          <a:bodyPr wrap="square" lIns="91427" tIns="0" rIns="91427" bIns="0" rtlCol="0">
            <a:sp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0078D3"/>
                </a:solidFill>
                <a:effectLst/>
                <a:uLnTx/>
                <a:uFillTx/>
                <a:latin typeface="Segoe UI Semibold"/>
                <a:ea typeface="+mn-ea"/>
                <a:cs typeface="+mn-cs"/>
              </a:rPr>
              <a:t>Check all boxes</a:t>
            </a:r>
          </a:p>
        </p:txBody>
      </p:sp>
      <p:sp>
        <p:nvSpPr>
          <p:cNvPr id="28" name="TextBox 27">
            <a:extLst>
              <a:ext uri="{FF2B5EF4-FFF2-40B4-BE49-F238E27FC236}">
                <a16:creationId xmlns:a16="http://schemas.microsoft.com/office/drawing/2014/main" id="{86F73137-FDD3-41FC-8A0A-67E37949D0F1}"/>
              </a:ext>
            </a:extLst>
          </p:cNvPr>
          <p:cNvSpPr txBox="1"/>
          <p:nvPr/>
        </p:nvSpPr>
        <p:spPr>
          <a:xfrm>
            <a:off x="4193559" y="3805161"/>
            <a:ext cx="1732243" cy="221599"/>
          </a:xfrm>
          <a:prstGeom prst="rect">
            <a:avLst/>
          </a:prstGeom>
          <a:solidFill>
            <a:srgbClr val="FFFFFF"/>
          </a:solidFill>
        </p:spPr>
        <p:txBody>
          <a:bodyPr wrap="none" lIns="91427" tIns="0" rIns="91427" bIns="0" rtlCol="0">
            <a:sp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0078D3"/>
                </a:solidFill>
                <a:effectLst/>
                <a:uLnTx/>
                <a:uFillTx/>
                <a:latin typeface="Segoe UI Semibold"/>
                <a:ea typeface="+mn-ea"/>
                <a:cs typeface="+mn-cs"/>
              </a:rPr>
              <a:t>Check few boxes</a:t>
            </a:r>
          </a:p>
        </p:txBody>
      </p:sp>
      <p:sp>
        <p:nvSpPr>
          <p:cNvPr id="47" name="Rectangle 46">
            <a:extLst>
              <a:ext uri="{FF2B5EF4-FFF2-40B4-BE49-F238E27FC236}">
                <a16:creationId xmlns:a16="http://schemas.microsoft.com/office/drawing/2014/main" id="{5E369970-4B98-409E-9230-EC935C63DE75}"/>
              </a:ext>
              <a:ext uri="{C183D7F6-B498-43B3-948B-1728B52AA6E4}">
                <adec:decorative xmlns:adec="http://schemas.microsoft.com/office/drawing/2017/decorative" val="1"/>
              </a:ext>
            </a:extLst>
          </p:cNvPr>
          <p:cNvSpPr/>
          <p:nvPr/>
        </p:nvSpPr>
        <p:spPr bwMode="auto">
          <a:xfrm>
            <a:off x="7349883" y="3757502"/>
            <a:ext cx="1688903" cy="345242"/>
          </a:xfrm>
          <a:prstGeom prst="rect">
            <a:avLst/>
          </a:prstGeom>
          <a:solidFill>
            <a:schemeClr val="bg1"/>
          </a:solidFill>
          <a:ln>
            <a:noFill/>
            <a:headEnd type="none" w="med" len="med"/>
            <a:tailEnd type="none" w="med" len="med"/>
          </a:ln>
          <a:effectLst>
            <a:softEdge rad="6350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7" name="TextBox 36">
            <a:extLst>
              <a:ext uri="{FF2B5EF4-FFF2-40B4-BE49-F238E27FC236}">
                <a16:creationId xmlns:a16="http://schemas.microsoft.com/office/drawing/2014/main" id="{434F8027-2488-40D0-8020-17D02BD5DFED}"/>
              </a:ext>
            </a:extLst>
          </p:cNvPr>
          <p:cNvSpPr txBox="1"/>
          <p:nvPr/>
        </p:nvSpPr>
        <p:spPr>
          <a:xfrm>
            <a:off x="7394542" y="3805161"/>
            <a:ext cx="1598353" cy="221581"/>
          </a:xfrm>
          <a:prstGeom prst="rect">
            <a:avLst/>
          </a:prstGeom>
          <a:noFill/>
        </p:spPr>
        <p:txBody>
          <a:bodyPr wrap="square" lIns="91427" tIns="0" rIns="91427" bIns="0"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0078D3"/>
                </a:solidFill>
                <a:effectLst/>
                <a:uLnTx/>
                <a:uFillTx/>
                <a:latin typeface="Segoe UI Semibold"/>
                <a:ea typeface="+mn-ea"/>
                <a:cs typeface="+mn-cs"/>
              </a:rPr>
              <a:t>Check all boxes</a:t>
            </a:r>
          </a:p>
        </p:txBody>
      </p:sp>
    </p:spTree>
    <p:extLst>
      <p:ext uri="{BB962C8B-B14F-4D97-AF65-F5344CB8AC3E}">
        <p14:creationId xmlns:p14="http://schemas.microsoft.com/office/powerpoint/2010/main" val="8017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anim calcmode="lin" valueType="num">
                                      <p:cBhvr>
                                        <p:cTn id="8" dur="500" fill="hold"/>
                                        <p:tgtEl>
                                          <p:spTgt spid="6"/>
                                        </p:tgtEl>
                                        <p:attrNameLst>
                                          <p:attrName>ppt_x</p:attrName>
                                        </p:attrNameLst>
                                      </p:cBhvr>
                                      <p:tavLst>
                                        <p:tav tm="0">
                                          <p:val>
                                            <p:strVal val="#ppt_x"/>
                                          </p:val>
                                        </p:tav>
                                        <p:tav tm="100000">
                                          <p:val>
                                            <p:strVal val="#ppt_x"/>
                                          </p:val>
                                        </p:tav>
                                      </p:tavLst>
                                    </p:anim>
                                    <p:anim calcmode="lin" valueType="num">
                                      <p:cBhvr>
                                        <p:cTn id="9" dur="5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0" presetClass="entr" presetSubtype="0" fill="hold" grpId="0" nodeType="afterEffect">
                                  <p:stCondLst>
                                    <p:cond delay="50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500"/>
                                        <p:tgtEl>
                                          <p:spTgt spid="24"/>
                                        </p:tgtEl>
                                      </p:cBhvr>
                                    </p:animEffect>
                                  </p:childTnLst>
                                </p:cTn>
                              </p:par>
                            </p:childTnLst>
                          </p:cTn>
                        </p:par>
                        <p:par>
                          <p:cTn id="14" fill="hold">
                            <p:stCondLst>
                              <p:cond delay="1500"/>
                            </p:stCondLst>
                            <p:childTnLst>
                              <p:par>
                                <p:cTn id="15" presetID="22" presetClass="entr" presetSubtype="8" fill="hold" nodeType="after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wipe(left)">
                                      <p:cBhvr>
                                        <p:cTn id="17" dur="500"/>
                                        <p:tgtEl>
                                          <p:spTgt spid="22"/>
                                        </p:tgtEl>
                                      </p:cBhvr>
                                    </p:animEffect>
                                  </p:childTnLst>
                                </p:cTn>
                              </p:par>
                            </p:childTnLst>
                          </p:cTn>
                        </p:par>
                        <p:par>
                          <p:cTn id="18" fill="hold">
                            <p:stCondLst>
                              <p:cond delay="2000"/>
                            </p:stCondLst>
                            <p:childTnLst>
                              <p:par>
                                <p:cTn id="19" presetID="10" presetClass="entr" presetSubtype="0" fill="hold" grpId="0" nodeType="after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par>
                                <p:cTn id="22" presetID="10" presetClass="entr" presetSubtype="0" fill="hold"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par>
                                <p:cTn id="25" presetID="42"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anim calcmode="lin" valueType="num">
                                      <p:cBhvr>
                                        <p:cTn id="28" dur="500" fill="hold"/>
                                        <p:tgtEl>
                                          <p:spTgt spid="14"/>
                                        </p:tgtEl>
                                        <p:attrNameLst>
                                          <p:attrName>ppt_x</p:attrName>
                                        </p:attrNameLst>
                                      </p:cBhvr>
                                      <p:tavLst>
                                        <p:tav tm="0">
                                          <p:val>
                                            <p:strVal val="#ppt_x"/>
                                          </p:val>
                                        </p:tav>
                                        <p:tav tm="100000">
                                          <p:val>
                                            <p:strVal val="#ppt_x"/>
                                          </p:val>
                                        </p:tav>
                                      </p:tavLst>
                                    </p:anim>
                                    <p:anim calcmode="lin" valueType="num">
                                      <p:cBhvr>
                                        <p:cTn id="29" dur="500" fill="hold"/>
                                        <p:tgtEl>
                                          <p:spTgt spid="14"/>
                                        </p:tgtEl>
                                        <p:attrNameLst>
                                          <p:attrName>ppt_y</p:attrName>
                                        </p:attrNameLst>
                                      </p:cBhvr>
                                      <p:tavLst>
                                        <p:tav tm="0">
                                          <p:val>
                                            <p:strVal val="#ppt_y+.1"/>
                                          </p:val>
                                        </p:tav>
                                        <p:tav tm="100000">
                                          <p:val>
                                            <p:strVal val="#ppt_y"/>
                                          </p:val>
                                        </p:tav>
                                      </p:tavLst>
                                    </p:anim>
                                  </p:childTnLst>
                                </p:cTn>
                              </p:par>
                            </p:childTnLst>
                          </p:cTn>
                        </p:par>
                        <p:par>
                          <p:cTn id="30" fill="hold">
                            <p:stCondLst>
                              <p:cond delay="2500"/>
                            </p:stCondLst>
                            <p:childTnLst>
                              <p:par>
                                <p:cTn id="31" presetID="10" presetClass="entr" presetSubtype="0" fill="hold" grpId="0" nodeType="afterEffect">
                                  <p:stCondLst>
                                    <p:cond delay="750"/>
                                  </p:stCondLst>
                                  <p:childTnLst>
                                    <p:set>
                                      <p:cBhvr>
                                        <p:cTn id="32" dur="1" fill="hold">
                                          <p:stCondLst>
                                            <p:cond delay="0"/>
                                          </p:stCondLst>
                                        </p:cTn>
                                        <p:tgtEl>
                                          <p:spTgt spid="28"/>
                                        </p:tgtEl>
                                        <p:attrNameLst>
                                          <p:attrName>style.visibility</p:attrName>
                                        </p:attrNameLst>
                                      </p:cBhvr>
                                      <p:to>
                                        <p:strVal val="visible"/>
                                      </p:to>
                                    </p:set>
                                    <p:animEffect transition="in" filter="fade">
                                      <p:cBhvr>
                                        <p:cTn id="33" dur="500"/>
                                        <p:tgtEl>
                                          <p:spTgt spid="28"/>
                                        </p:tgtEl>
                                      </p:cBhvr>
                                    </p:animEffect>
                                  </p:childTnLst>
                                </p:cTn>
                              </p:par>
                            </p:childTnLst>
                          </p:cTn>
                        </p:par>
                        <p:par>
                          <p:cTn id="34" fill="hold">
                            <p:stCondLst>
                              <p:cond delay="3750"/>
                            </p:stCondLst>
                            <p:childTnLst>
                              <p:par>
                                <p:cTn id="35" presetID="22" presetClass="entr" presetSubtype="8" fill="hold" nodeType="afterEffect">
                                  <p:stCondLst>
                                    <p:cond delay="0"/>
                                  </p:stCondLst>
                                  <p:childTnLst>
                                    <p:set>
                                      <p:cBhvr>
                                        <p:cTn id="36" dur="1" fill="hold">
                                          <p:stCondLst>
                                            <p:cond delay="0"/>
                                          </p:stCondLst>
                                        </p:cTn>
                                        <p:tgtEl>
                                          <p:spTgt spid="27"/>
                                        </p:tgtEl>
                                        <p:attrNameLst>
                                          <p:attrName>style.visibility</p:attrName>
                                        </p:attrNameLst>
                                      </p:cBhvr>
                                      <p:to>
                                        <p:strVal val="visible"/>
                                      </p:to>
                                    </p:set>
                                    <p:animEffect transition="in" filter="wipe(left)">
                                      <p:cBhvr>
                                        <p:cTn id="37" dur="500"/>
                                        <p:tgtEl>
                                          <p:spTgt spid="27"/>
                                        </p:tgtEl>
                                      </p:cBhvr>
                                    </p:animEffect>
                                  </p:childTnLst>
                                </p:cTn>
                              </p:par>
                            </p:childTnLst>
                          </p:cTn>
                        </p:par>
                        <p:par>
                          <p:cTn id="38" fill="hold">
                            <p:stCondLst>
                              <p:cond delay="4250"/>
                            </p:stCondLst>
                            <p:childTnLst>
                              <p:par>
                                <p:cTn id="39" presetID="22" presetClass="entr" presetSubtype="1" fill="hold" grpId="0" nodeType="afterEffect">
                                  <p:stCondLst>
                                    <p:cond delay="0"/>
                                  </p:stCondLst>
                                  <p:childTnLst>
                                    <p:set>
                                      <p:cBhvr>
                                        <p:cTn id="40" dur="1" fill="hold">
                                          <p:stCondLst>
                                            <p:cond delay="0"/>
                                          </p:stCondLst>
                                        </p:cTn>
                                        <p:tgtEl>
                                          <p:spTgt spid="31"/>
                                        </p:tgtEl>
                                        <p:attrNameLst>
                                          <p:attrName>style.visibility</p:attrName>
                                        </p:attrNameLst>
                                      </p:cBhvr>
                                      <p:to>
                                        <p:strVal val="visible"/>
                                      </p:to>
                                    </p:set>
                                    <p:animEffect transition="in" filter="wipe(up)">
                                      <p:cBhvr>
                                        <p:cTn id="41" dur="1000"/>
                                        <p:tgtEl>
                                          <p:spTgt spid="31"/>
                                        </p:tgtEl>
                                      </p:cBhvr>
                                    </p:animEffect>
                                  </p:childTnLst>
                                </p:cTn>
                              </p:par>
                              <p:par>
                                <p:cTn id="42" presetID="10" presetClass="entr" presetSubtype="0" fill="hold" grpId="0" nodeType="withEffect">
                                  <p:stCondLst>
                                    <p:cond delay="250"/>
                                  </p:stCondLst>
                                  <p:childTnLst>
                                    <p:set>
                                      <p:cBhvr>
                                        <p:cTn id="43" dur="1" fill="hold">
                                          <p:stCondLst>
                                            <p:cond delay="0"/>
                                          </p:stCondLst>
                                        </p:cTn>
                                        <p:tgtEl>
                                          <p:spTgt spid="45"/>
                                        </p:tgtEl>
                                        <p:attrNameLst>
                                          <p:attrName>style.visibility</p:attrName>
                                        </p:attrNameLst>
                                      </p:cBhvr>
                                      <p:to>
                                        <p:strVal val="visible"/>
                                      </p:to>
                                    </p:set>
                                    <p:animEffect transition="in" filter="fade">
                                      <p:cBhvr>
                                        <p:cTn id="44" dur="500"/>
                                        <p:tgtEl>
                                          <p:spTgt spid="45"/>
                                        </p:tgtEl>
                                      </p:cBhvr>
                                    </p:animEffect>
                                  </p:childTnLst>
                                </p:cTn>
                              </p:par>
                              <p:par>
                                <p:cTn id="45" presetID="10" presetClass="entr" presetSubtype="0" fill="hold" grpId="0" nodeType="withEffect">
                                  <p:stCondLst>
                                    <p:cond delay="500"/>
                                  </p:stCondLst>
                                  <p:childTnLst>
                                    <p:set>
                                      <p:cBhvr>
                                        <p:cTn id="46" dur="1" fill="hold">
                                          <p:stCondLst>
                                            <p:cond delay="0"/>
                                          </p:stCondLst>
                                        </p:cTn>
                                        <p:tgtEl>
                                          <p:spTgt spid="44"/>
                                        </p:tgtEl>
                                        <p:attrNameLst>
                                          <p:attrName>style.visibility</p:attrName>
                                        </p:attrNameLst>
                                      </p:cBhvr>
                                      <p:to>
                                        <p:strVal val="visible"/>
                                      </p:to>
                                    </p:set>
                                    <p:animEffect transition="in" filter="fade">
                                      <p:cBhvr>
                                        <p:cTn id="47" dur="500"/>
                                        <p:tgtEl>
                                          <p:spTgt spid="44"/>
                                        </p:tgtEl>
                                      </p:cBhvr>
                                    </p:animEffect>
                                  </p:childTnLst>
                                </p:cTn>
                              </p:par>
                            </p:childTnLst>
                          </p:cTn>
                        </p:par>
                        <p:par>
                          <p:cTn id="48" fill="hold">
                            <p:stCondLst>
                              <p:cond delay="5250"/>
                            </p:stCondLst>
                            <p:childTnLst>
                              <p:par>
                                <p:cTn id="49" presetID="22" presetClass="entr" presetSubtype="4" fill="hold" grpId="0" nodeType="afterEffect">
                                  <p:stCondLst>
                                    <p:cond delay="0"/>
                                  </p:stCondLst>
                                  <p:childTnLst>
                                    <p:set>
                                      <p:cBhvr>
                                        <p:cTn id="50" dur="1" fill="hold">
                                          <p:stCondLst>
                                            <p:cond delay="0"/>
                                          </p:stCondLst>
                                        </p:cTn>
                                        <p:tgtEl>
                                          <p:spTgt spid="41"/>
                                        </p:tgtEl>
                                        <p:attrNameLst>
                                          <p:attrName>style.visibility</p:attrName>
                                        </p:attrNameLst>
                                      </p:cBhvr>
                                      <p:to>
                                        <p:strVal val="visible"/>
                                      </p:to>
                                    </p:set>
                                    <p:animEffect transition="in" filter="wipe(down)">
                                      <p:cBhvr>
                                        <p:cTn id="51" dur="1000"/>
                                        <p:tgtEl>
                                          <p:spTgt spid="41"/>
                                        </p:tgtEl>
                                      </p:cBhvr>
                                    </p:animEffect>
                                  </p:childTnLst>
                                </p:cTn>
                              </p:par>
                              <p:par>
                                <p:cTn id="52" presetID="10" presetClass="entr" presetSubtype="0" fill="hold" grpId="0" nodeType="withEffect">
                                  <p:stCondLst>
                                    <p:cond delay="250"/>
                                  </p:stCondLst>
                                  <p:childTnLst>
                                    <p:set>
                                      <p:cBhvr>
                                        <p:cTn id="53" dur="1" fill="hold">
                                          <p:stCondLst>
                                            <p:cond delay="0"/>
                                          </p:stCondLst>
                                        </p:cTn>
                                        <p:tgtEl>
                                          <p:spTgt spid="46"/>
                                        </p:tgtEl>
                                        <p:attrNameLst>
                                          <p:attrName>style.visibility</p:attrName>
                                        </p:attrNameLst>
                                      </p:cBhvr>
                                      <p:to>
                                        <p:strVal val="visible"/>
                                      </p:to>
                                    </p:set>
                                    <p:animEffect transition="in" filter="fade">
                                      <p:cBhvr>
                                        <p:cTn id="54" dur="500"/>
                                        <p:tgtEl>
                                          <p:spTgt spid="46"/>
                                        </p:tgtEl>
                                      </p:cBhvr>
                                    </p:animEffect>
                                  </p:childTnLst>
                                </p:cTn>
                              </p:par>
                              <p:par>
                                <p:cTn id="55" presetID="10" presetClass="entr" presetSubtype="0" fill="hold" grpId="0" nodeType="withEffect">
                                  <p:stCondLst>
                                    <p:cond delay="500"/>
                                  </p:stCondLst>
                                  <p:childTnLst>
                                    <p:set>
                                      <p:cBhvr>
                                        <p:cTn id="56" dur="1" fill="hold">
                                          <p:stCondLst>
                                            <p:cond delay="0"/>
                                          </p:stCondLst>
                                        </p:cTn>
                                        <p:tgtEl>
                                          <p:spTgt spid="43"/>
                                        </p:tgtEl>
                                        <p:attrNameLst>
                                          <p:attrName>style.visibility</p:attrName>
                                        </p:attrNameLst>
                                      </p:cBhvr>
                                      <p:to>
                                        <p:strVal val="visible"/>
                                      </p:to>
                                    </p:set>
                                    <p:animEffect transition="in" filter="fade">
                                      <p:cBhvr>
                                        <p:cTn id="57" dur="500"/>
                                        <p:tgtEl>
                                          <p:spTgt spid="43"/>
                                        </p:tgtEl>
                                      </p:cBhvr>
                                    </p:animEffect>
                                  </p:childTnLst>
                                </p:cTn>
                              </p:par>
                            </p:childTnLst>
                          </p:cTn>
                        </p:par>
                        <p:par>
                          <p:cTn id="58" fill="hold">
                            <p:stCondLst>
                              <p:cond delay="6250"/>
                            </p:stCondLst>
                            <p:childTnLst>
                              <p:par>
                                <p:cTn id="59" presetID="10" presetClass="entr" presetSubtype="0" fill="hold" grpId="0" nodeType="afterEffect">
                                  <p:stCondLst>
                                    <p:cond delay="0"/>
                                  </p:stCondLst>
                                  <p:childTnLst>
                                    <p:set>
                                      <p:cBhvr>
                                        <p:cTn id="60" dur="1" fill="hold">
                                          <p:stCondLst>
                                            <p:cond delay="0"/>
                                          </p:stCondLst>
                                        </p:cTn>
                                        <p:tgtEl>
                                          <p:spTgt spid="37"/>
                                        </p:tgtEl>
                                        <p:attrNameLst>
                                          <p:attrName>style.visibility</p:attrName>
                                        </p:attrNameLst>
                                      </p:cBhvr>
                                      <p:to>
                                        <p:strVal val="visible"/>
                                      </p:to>
                                    </p:set>
                                    <p:animEffect transition="in" filter="fade">
                                      <p:cBhvr>
                                        <p:cTn id="61" dur="500"/>
                                        <p:tgtEl>
                                          <p:spTgt spid="37"/>
                                        </p:tgtEl>
                                      </p:cBhvr>
                                    </p:animEffect>
                                  </p:childTnLst>
                                </p:cTn>
                              </p:par>
                            </p:childTnLst>
                          </p:cTn>
                        </p:par>
                        <p:par>
                          <p:cTn id="62" fill="hold">
                            <p:stCondLst>
                              <p:cond delay="6750"/>
                            </p:stCondLst>
                            <p:childTnLst>
                              <p:par>
                                <p:cTn id="63" presetID="22" presetClass="entr" presetSubtype="8" fill="hold" nodeType="afterEffect">
                                  <p:stCondLst>
                                    <p:cond delay="0"/>
                                  </p:stCondLst>
                                  <p:childTnLst>
                                    <p:set>
                                      <p:cBhvr>
                                        <p:cTn id="64" dur="1" fill="hold">
                                          <p:stCondLst>
                                            <p:cond delay="0"/>
                                          </p:stCondLst>
                                        </p:cTn>
                                        <p:tgtEl>
                                          <p:spTgt spid="32"/>
                                        </p:tgtEl>
                                        <p:attrNameLst>
                                          <p:attrName>style.visibility</p:attrName>
                                        </p:attrNameLst>
                                      </p:cBhvr>
                                      <p:to>
                                        <p:strVal val="visible"/>
                                      </p:to>
                                    </p:set>
                                    <p:animEffect transition="in" filter="wipe(left)">
                                      <p:cBhvr>
                                        <p:cTn id="65"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4" grpId="0"/>
      <p:bldP spid="31" grpId="0" animBg="1"/>
      <p:bldP spid="45" grpId="0" animBg="1"/>
      <p:bldP spid="41" grpId="0" animBg="1"/>
      <p:bldP spid="46" grpId="0" animBg="1"/>
      <p:bldP spid="43" grpId="0" animBg="1"/>
      <p:bldP spid="44" grpId="0" animBg="1"/>
      <p:bldP spid="24" grpId="0" animBg="1"/>
      <p:bldP spid="28" grpId="0" animBg="1"/>
      <p:bldP spid="3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Rounded Corners 14">
            <a:extLst>
              <a:ext uri="{FF2B5EF4-FFF2-40B4-BE49-F238E27FC236}">
                <a16:creationId xmlns:a16="http://schemas.microsoft.com/office/drawing/2014/main" id="{C31E5D12-1FD8-4FA8-8843-358A19991808}"/>
              </a:ext>
            </a:extLst>
          </p:cNvPr>
          <p:cNvSpPr/>
          <p:nvPr/>
        </p:nvSpPr>
        <p:spPr bwMode="auto">
          <a:xfrm>
            <a:off x="7848221" y="3429000"/>
            <a:ext cx="2474246" cy="2156649"/>
          </a:xfrm>
          <a:prstGeom prst="round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Rectangle: Rounded Corners 13">
            <a:extLst>
              <a:ext uri="{FF2B5EF4-FFF2-40B4-BE49-F238E27FC236}">
                <a16:creationId xmlns:a16="http://schemas.microsoft.com/office/drawing/2014/main" id="{55766BC6-B11A-4725-9504-889AFB399A36}"/>
              </a:ext>
            </a:extLst>
          </p:cNvPr>
          <p:cNvSpPr/>
          <p:nvPr/>
        </p:nvSpPr>
        <p:spPr bwMode="auto">
          <a:xfrm>
            <a:off x="4858877" y="3453505"/>
            <a:ext cx="2474246" cy="2156649"/>
          </a:xfrm>
          <a:prstGeom prst="round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Rectangle: Rounded Corners 2">
            <a:extLst>
              <a:ext uri="{FF2B5EF4-FFF2-40B4-BE49-F238E27FC236}">
                <a16:creationId xmlns:a16="http://schemas.microsoft.com/office/drawing/2014/main" id="{DE20EA37-54AE-48F1-9EEC-E5993260712D}"/>
              </a:ext>
            </a:extLst>
          </p:cNvPr>
          <p:cNvSpPr/>
          <p:nvPr/>
        </p:nvSpPr>
        <p:spPr bwMode="auto">
          <a:xfrm>
            <a:off x="1869533" y="3453505"/>
            <a:ext cx="2474246" cy="2156649"/>
          </a:xfrm>
          <a:prstGeom prst="round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54775D08-E1AA-48DA-8012-08133ECEC173}"/>
              </a:ext>
            </a:extLst>
          </p:cNvPr>
          <p:cNvSpPr>
            <a:spLocks noGrp="1"/>
          </p:cNvSpPr>
          <p:nvPr>
            <p:ph type="title"/>
          </p:nvPr>
        </p:nvSpPr>
        <p:spPr>
          <a:xfrm>
            <a:off x="455995" y="620428"/>
            <a:ext cx="11306469" cy="403137"/>
          </a:xfrm>
        </p:spPr>
        <p:txBody>
          <a:bodyPr/>
          <a:lstStyle/>
          <a:p>
            <a:r>
              <a:rPr lang="en-GB" sz="3600" dirty="0"/>
              <a:t>Azure landing zones – Implementation Options</a:t>
            </a:r>
          </a:p>
        </p:txBody>
      </p:sp>
      <p:sp>
        <p:nvSpPr>
          <p:cNvPr id="12" name="Text Placeholder 11">
            <a:extLst>
              <a:ext uri="{FF2B5EF4-FFF2-40B4-BE49-F238E27FC236}">
                <a16:creationId xmlns:a16="http://schemas.microsoft.com/office/drawing/2014/main" id="{C88486B0-ED6B-477E-B4C7-42553BFA46ED}"/>
              </a:ext>
            </a:extLst>
          </p:cNvPr>
          <p:cNvSpPr>
            <a:spLocks noGrp="1"/>
          </p:cNvSpPr>
          <p:nvPr>
            <p:ph type="body" sz="quarter" idx="10"/>
          </p:nvPr>
        </p:nvSpPr>
        <p:spPr>
          <a:xfrm>
            <a:off x="455995" y="2043276"/>
            <a:ext cx="9384447" cy="1261884"/>
          </a:xfrm>
        </p:spPr>
        <p:txBody>
          <a:bodyPr/>
          <a:lstStyle/>
          <a:p>
            <a:pPr>
              <a:lnSpc>
                <a:spcPct val="100000"/>
              </a:lnSpc>
              <a:spcAft>
                <a:spcPts val="600"/>
              </a:spcAft>
            </a:pPr>
            <a:r>
              <a:rPr lang="en-US" sz="2400" dirty="0">
                <a:solidFill>
                  <a:schemeClr val="tx2"/>
                </a:solidFill>
                <a:latin typeface="+mj-lt"/>
              </a:rPr>
              <a:t>Portal (ALZ Accelerator; fastest deployment option)</a:t>
            </a:r>
          </a:p>
          <a:p>
            <a:pPr>
              <a:lnSpc>
                <a:spcPct val="100000"/>
              </a:lnSpc>
              <a:spcAft>
                <a:spcPts val="600"/>
              </a:spcAft>
            </a:pPr>
            <a:r>
              <a:rPr lang="en-US" sz="2400" dirty="0">
                <a:solidFill>
                  <a:schemeClr val="tx2"/>
                </a:solidFill>
                <a:latin typeface="+mj-lt"/>
              </a:rPr>
              <a:t>Bicep</a:t>
            </a:r>
          </a:p>
          <a:p>
            <a:pPr>
              <a:lnSpc>
                <a:spcPct val="100000"/>
              </a:lnSpc>
              <a:spcAft>
                <a:spcPts val="600"/>
              </a:spcAft>
            </a:pPr>
            <a:r>
              <a:rPr lang="en-US" sz="2400" dirty="0">
                <a:solidFill>
                  <a:schemeClr val="tx2"/>
                </a:solidFill>
                <a:latin typeface="+mj-lt"/>
              </a:rPr>
              <a:t>Terraform</a:t>
            </a:r>
          </a:p>
        </p:txBody>
      </p:sp>
      <p:pic>
        <p:nvPicPr>
          <p:cNvPr id="5" name="Picture 4" descr="A picture containing text, clipart, businesscard&#10;&#10;Description automatically generated">
            <a:extLst>
              <a:ext uri="{FF2B5EF4-FFF2-40B4-BE49-F238E27FC236}">
                <a16:creationId xmlns:a16="http://schemas.microsoft.com/office/drawing/2014/main" id="{FE269832-9382-4BAA-BB49-FEBE1808B0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46532" y="3727635"/>
            <a:ext cx="1098936" cy="1191617"/>
          </a:xfrm>
          <a:prstGeom prst="rect">
            <a:avLst/>
          </a:prstGeom>
        </p:spPr>
      </p:pic>
      <p:pic>
        <p:nvPicPr>
          <p:cNvPr id="7" name="Picture 6" descr="A picture containing text, clipart, table&#10;&#10;Description automatically generated">
            <a:extLst>
              <a:ext uri="{FF2B5EF4-FFF2-40B4-BE49-F238E27FC236}">
                <a16:creationId xmlns:a16="http://schemas.microsoft.com/office/drawing/2014/main" id="{F80FD44A-F086-469A-BDC1-A601CB838AD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56147" y="3650438"/>
            <a:ext cx="1184997" cy="1191617"/>
          </a:xfrm>
          <a:prstGeom prst="rect">
            <a:avLst/>
          </a:prstGeom>
        </p:spPr>
      </p:pic>
      <p:pic>
        <p:nvPicPr>
          <p:cNvPr id="9" name="Picture 8" descr="Icon&#10;&#10;Description automatically generated">
            <a:extLst>
              <a:ext uri="{FF2B5EF4-FFF2-40B4-BE49-F238E27FC236}">
                <a16:creationId xmlns:a16="http://schemas.microsoft.com/office/drawing/2014/main" id="{0718D06E-B614-4E4C-9180-3394EA8EC97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16016" y="3701706"/>
            <a:ext cx="1138656" cy="1191617"/>
          </a:xfrm>
          <a:prstGeom prst="rect">
            <a:avLst/>
          </a:prstGeom>
        </p:spPr>
      </p:pic>
      <p:sp>
        <p:nvSpPr>
          <p:cNvPr id="10" name="TextBox 9">
            <a:extLst>
              <a:ext uri="{FF2B5EF4-FFF2-40B4-BE49-F238E27FC236}">
                <a16:creationId xmlns:a16="http://schemas.microsoft.com/office/drawing/2014/main" id="{D08D8AAB-BA6D-4775-A07A-3C31822D357B}"/>
              </a:ext>
            </a:extLst>
          </p:cNvPr>
          <p:cNvSpPr txBox="1"/>
          <p:nvPr/>
        </p:nvSpPr>
        <p:spPr>
          <a:xfrm>
            <a:off x="2662000" y="4926656"/>
            <a:ext cx="773289" cy="44781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GB" sz="1100" b="1"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Portal</a:t>
            </a:r>
          </a:p>
        </p:txBody>
      </p:sp>
      <p:sp>
        <p:nvSpPr>
          <p:cNvPr id="21" name="TextBox 20">
            <a:extLst>
              <a:ext uri="{FF2B5EF4-FFF2-40B4-BE49-F238E27FC236}">
                <a16:creationId xmlns:a16="http://schemas.microsoft.com/office/drawing/2014/main" id="{156C503D-9317-4396-8280-E01F3FD50644}"/>
              </a:ext>
            </a:extLst>
          </p:cNvPr>
          <p:cNvSpPr txBox="1"/>
          <p:nvPr/>
        </p:nvSpPr>
        <p:spPr>
          <a:xfrm>
            <a:off x="5726438" y="4919252"/>
            <a:ext cx="739124" cy="44781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GB" sz="1100" b="1"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Bicep</a:t>
            </a:r>
            <a:endParaRPr kumimoji="0" lang="en-GB" sz="1100" b="0" i="1"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endParaRPr>
          </a:p>
        </p:txBody>
      </p:sp>
      <p:sp>
        <p:nvSpPr>
          <p:cNvPr id="22" name="TextBox 21">
            <a:extLst>
              <a:ext uri="{FF2B5EF4-FFF2-40B4-BE49-F238E27FC236}">
                <a16:creationId xmlns:a16="http://schemas.microsoft.com/office/drawing/2014/main" id="{F9CBB9EB-84F3-4BD0-829A-5625956385B7}"/>
              </a:ext>
            </a:extLst>
          </p:cNvPr>
          <p:cNvSpPr txBox="1"/>
          <p:nvPr/>
        </p:nvSpPr>
        <p:spPr>
          <a:xfrm>
            <a:off x="8553168" y="4893323"/>
            <a:ext cx="1064352" cy="44781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GB" sz="1100" b="1"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Terraform</a:t>
            </a:r>
          </a:p>
        </p:txBody>
      </p:sp>
      <p:sp>
        <p:nvSpPr>
          <p:cNvPr id="6" name="TextBox 5">
            <a:extLst>
              <a:ext uri="{FF2B5EF4-FFF2-40B4-BE49-F238E27FC236}">
                <a16:creationId xmlns:a16="http://schemas.microsoft.com/office/drawing/2014/main" id="{A7241D51-95BF-3382-C340-E13F793D96BC}"/>
              </a:ext>
            </a:extLst>
          </p:cNvPr>
          <p:cNvSpPr txBox="1"/>
          <p:nvPr/>
        </p:nvSpPr>
        <p:spPr>
          <a:xfrm>
            <a:off x="455995" y="1220498"/>
            <a:ext cx="9394587" cy="1092607"/>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800" b="0" i="0" u="none" strike="noStrike" kern="1200" cap="none" spc="0" normalizeH="0" baseline="0" noProof="0" dirty="0">
                <a:ln>
                  <a:noFill/>
                </a:ln>
                <a:solidFill>
                  <a:srgbClr val="0078D3"/>
                </a:solidFill>
                <a:effectLst/>
                <a:uLnTx/>
                <a:uFillTx/>
                <a:latin typeface="Segoe UI Semibold" panose="020B0702040204020203" pitchFamily="34" charset="0"/>
                <a:ea typeface="+mn-ea"/>
                <a:cs typeface="Segoe UI Semibold" panose="020B0702040204020203" pitchFamily="34" charset="0"/>
                <a:hlinkClick r:id="rId6"/>
              </a:rPr>
              <a:t>Landing zone implementation options</a:t>
            </a:r>
            <a:endParaRPr kumimoji="0" lang="en-US" sz="28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panose="020B0702040204020203" pitchFamily="34" charset="0"/>
              <a:ea typeface="+mn-ea"/>
              <a:cs typeface="Segoe UI Semibold" panose="020B0702040204020203" pitchFamily="34" charset="0"/>
            </a:endParaRP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err="1">
              <a:ln>
                <a:noFill/>
              </a:ln>
              <a:gradFill>
                <a:gsLst>
                  <a:gs pos="2917">
                    <a:srgbClr val="000000"/>
                  </a:gs>
                  <a:gs pos="30000">
                    <a:srgbClr val="000000"/>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2283917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fade">
                                      <p:cBhvr>
                                        <p:cTn id="7" dur="500"/>
                                        <p:tgtEl>
                                          <p:spTgt spid="1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xEl>
                                              <p:pRg st="1" end="1"/>
                                            </p:txEl>
                                          </p:spTgt>
                                        </p:tgtEl>
                                        <p:attrNameLst>
                                          <p:attrName>style.visibility</p:attrName>
                                        </p:attrNameLst>
                                      </p:cBhvr>
                                      <p:to>
                                        <p:strVal val="visible"/>
                                      </p:to>
                                    </p:set>
                                    <p:animEffect transition="in" filter="fade">
                                      <p:cBhvr>
                                        <p:cTn id="12" dur="500"/>
                                        <p:tgtEl>
                                          <p:spTgt spid="1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
                                            <p:txEl>
                                              <p:pRg st="2" end="2"/>
                                            </p:txEl>
                                          </p:spTgt>
                                        </p:tgtEl>
                                        <p:attrNameLst>
                                          <p:attrName>style.visibility</p:attrName>
                                        </p:attrNameLst>
                                      </p:cBhvr>
                                      <p:to>
                                        <p:strVal val="visible"/>
                                      </p:to>
                                    </p:set>
                                    <p:animEffect transition="in" filter="fade">
                                      <p:cBhvr>
                                        <p:cTn id="17" dur="500"/>
                                        <p:tgtEl>
                                          <p:spTgt spid="1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spcBef>
                <a:spcPts val="1200"/>
              </a:spcBef>
              <a:spcAft>
                <a:spcPts val="1200"/>
              </a:spcAft>
            </a:pPr>
            <a:r>
              <a:rPr lang="en-US" sz="4400" b="1" dirty="0"/>
              <a:t>Demo: ALZ Accelerator Deployment</a:t>
            </a:r>
            <a:endParaRPr lang="en-US" sz="4000" dirty="0">
              <a:solidFill>
                <a:schemeClr val="tx2"/>
              </a:solidFill>
            </a:endParaRPr>
          </a:p>
        </p:txBody>
      </p:sp>
    </p:spTree>
    <p:extLst>
      <p:ext uri="{BB962C8B-B14F-4D97-AF65-F5344CB8AC3E}">
        <p14:creationId xmlns:p14="http://schemas.microsoft.com/office/powerpoint/2010/main" val="3911277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spcBef>
                <a:spcPts val="1200"/>
              </a:spcBef>
              <a:spcAft>
                <a:spcPts val="1200"/>
              </a:spcAft>
            </a:pPr>
            <a:r>
              <a:rPr lang="en-US" sz="4400" b="1" dirty="0"/>
              <a:t>Design Considerations &amp; Recommendations</a:t>
            </a:r>
            <a:endParaRPr lang="en-US" sz="4000" dirty="0">
              <a:solidFill>
                <a:schemeClr val="tx2"/>
              </a:solidFill>
            </a:endParaRPr>
          </a:p>
        </p:txBody>
      </p:sp>
    </p:spTree>
    <p:extLst>
      <p:ext uri="{BB962C8B-B14F-4D97-AF65-F5344CB8AC3E}">
        <p14:creationId xmlns:p14="http://schemas.microsoft.com/office/powerpoint/2010/main" val="1443897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1ABEC71-EBF2-4765-90E9-A22C19743243}"/>
              </a:ext>
            </a:extLst>
          </p:cNvPr>
          <p:cNvSpPr>
            <a:spLocks noGrp="1"/>
          </p:cNvSpPr>
          <p:nvPr>
            <p:ph type="title"/>
          </p:nvPr>
        </p:nvSpPr>
        <p:spPr>
          <a:xfrm>
            <a:off x="455996" y="620429"/>
            <a:ext cx="11306469" cy="795089"/>
          </a:xfrm>
        </p:spPr>
        <p:txBody>
          <a:bodyPr/>
          <a:lstStyle/>
          <a:p>
            <a:r>
              <a:rPr lang="en-US" sz="3600" dirty="0">
                <a:solidFill>
                  <a:srgbClr val="0078D3"/>
                </a:solidFill>
              </a:rPr>
              <a:t>Azure landing zones</a:t>
            </a:r>
            <a:br>
              <a:rPr lang="en-US" dirty="0">
                <a:solidFill>
                  <a:srgbClr val="0078D3"/>
                </a:solidFill>
              </a:rPr>
            </a:br>
            <a:r>
              <a:rPr lang="en-US" sz="2800" dirty="0">
                <a:solidFill>
                  <a:schemeClr val="tx1"/>
                </a:solidFill>
                <a:latin typeface="Segoe UI Semilight" panose="020B0402040204020203" pitchFamily="34" charset="0"/>
                <a:cs typeface="Segoe UI Semilight" panose="020B0402040204020203" pitchFamily="34" charset="0"/>
              </a:rPr>
              <a:t>Design</a:t>
            </a:r>
            <a:r>
              <a:rPr lang="en-US" sz="2800" dirty="0">
                <a:latin typeface="Segoe UI Semilight" panose="020B0402040204020203" pitchFamily="34" charset="0"/>
                <a:cs typeface="Segoe UI Semilight" panose="020B0402040204020203" pitchFamily="34" charset="0"/>
              </a:rPr>
              <a:t> areas</a:t>
            </a:r>
          </a:p>
        </p:txBody>
      </p:sp>
      <p:sp>
        <p:nvSpPr>
          <p:cNvPr id="12" name="Rectangle 11">
            <a:extLst>
              <a:ext uri="{FF2B5EF4-FFF2-40B4-BE49-F238E27FC236}">
                <a16:creationId xmlns:a16="http://schemas.microsoft.com/office/drawing/2014/main" id="{4540F6FB-AEA7-4F7B-8E95-6B0F8F5B3D9C}"/>
              </a:ext>
              <a:ext uri="{C183D7F6-B498-43B3-948B-1728B52AA6E4}">
                <adec:decorative xmlns:adec="http://schemas.microsoft.com/office/drawing/2017/decorative" val="1"/>
              </a:ext>
            </a:extLst>
          </p:cNvPr>
          <p:cNvSpPr/>
          <p:nvPr/>
        </p:nvSpPr>
        <p:spPr bwMode="auto">
          <a:xfrm>
            <a:off x="732214" y="1624956"/>
            <a:ext cx="5313041" cy="492030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9" name="TextBox 148">
            <a:extLst>
              <a:ext uri="{FF2B5EF4-FFF2-40B4-BE49-F238E27FC236}">
                <a16:creationId xmlns:a16="http://schemas.microsoft.com/office/drawing/2014/main" id="{1B518969-64E8-48BD-88F1-BCCBF7051614}"/>
              </a:ext>
            </a:extLst>
          </p:cNvPr>
          <p:cNvSpPr txBox="1"/>
          <p:nvPr/>
        </p:nvSpPr>
        <p:spPr>
          <a:xfrm>
            <a:off x="3411635" y="3840630"/>
            <a:ext cx="2620654" cy="572464"/>
          </a:xfrm>
          <a:prstGeom prst="rect">
            <a:avLst/>
          </a:prstGeom>
          <a:noFill/>
        </p:spPr>
        <p:txBody>
          <a:bodyPr wrap="none" lIns="182880" tIns="146304" rIns="182880" bIns="146304" rtlCol="0">
            <a:sp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300" normalizeH="0" baseline="0" noProof="0">
                <a:ln>
                  <a:noFill/>
                </a:ln>
                <a:solidFill>
                  <a:srgbClr val="FFFFFF"/>
                </a:solidFill>
                <a:effectLst/>
                <a:uLnTx/>
                <a:uFillTx/>
                <a:latin typeface="Segoe UI Semibold"/>
                <a:ea typeface="+mn-ea"/>
                <a:cs typeface="+mn-cs"/>
              </a:rPr>
              <a:t>ENVIRONMENT</a:t>
            </a:r>
          </a:p>
        </p:txBody>
      </p:sp>
      <p:sp>
        <p:nvSpPr>
          <p:cNvPr id="2" name="Freeform: Shape 1">
            <a:extLst>
              <a:ext uri="{FF2B5EF4-FFF2-40B4-BE49-F238E27FC236}">
                <a16:creationId xmlns:a16="http://schemas.microsoft.com/office/drawing/2014/main" id="{60F4DDD2-8FE3-4CFE-9793-FBFA47F21B52}"/>
              </a:ext>
            </a:extLst>
          </p:cNvPr>
          <p:cNvSpPr/>
          <p:nvPr/>
        </p:nvSpPr>
        <p:spPr>
          <a:xfrm>
            <a:off x="2170351" y="1767058"/>
            <a:ext cx="3419960" cy="91459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l" defTabSz="799946" rtl="0" eaLnBrk="1" fontAlgn="auto" latinLnBrk="0" hangingPunct="1">
              <a:lnSpc>
                <a:spcPct val="100000"/>
              </a:lnSpc>
              <a:spcBef>
                <a:spcPct val="0"/>
              </a:spcBef>
              <a:spcAft>
                <a:spcPct val="35000"/>
              </a:spcAft>
              <a:buClrTx/>
              <a:buSzTx/>
              <a:buFontTx/>
              <a:buNone/>
              <a:tabLst/>
              <a:defRPr/>
            </a:pPr>
            <a:r>
              <a:rPr kumimoji="0" lang="en-GB" sz="2000" b="0" i="0" u="none" strike="noStrike" kern="1200" cap="none" spc="0" normalizeH="0" baseline="0" noProof="0" dirty="0">
                <a:ln>
                  <a:noFill/>
                </a:ln>
                <a:solidFill>
                  <a:srgbClr val="FFFFFF"/>
                </a:solidFill>
                <a:effectLst/>
                <a:uLnTx/>
                <a:uFillTx/>
                <a:latin typeface="Segoe UI"/>
                <a:ea typeface="+mn-ea"/>
                <a:cs typeface="+mn-cs"/>
              </a:rPr>
              <a:t>Azure billing &amp; </a:t>
            </a:r>
            <a:br>
              <a:rPr kumimoji="0" lang="en-GB" sz="2000" b="0" i="0" u="none" strike="noStrike" kern="1200" cap="none" spc="0" normalizeH="0" baseline="0" noProof="0" dirty="0">
                <a:ln>
                  <a:noFill/>
                </a:ln>
                <a:solidFill>
                  <a:srgbClr val="FFFFFF"/>
                </a:solidFill>
                <a:effectLst/>
                <a:uLnTx/>
                <a:uFillTx/>
                <a:latin typeface="Segoe UI"/>
                <a:ea typeface="+mn-ea"/>
                <a:cs typeface="+mn-cs"/>
              </a:rPr>
            </a:br>
            <a:r>
              <a:rPr kumimoji="0" lang="en-GB" sz="2000" b="0" i="0" u="none" strike="noStrike" kern="1200" cap="none" spc="0" normalizeH="0" baseline="0" noProof="0" dirty="0">
                <a:ln>
                  <a:noFill/>
                </a:ln>
                <a:solidFill>
                  <a:srgbClr val="FFFFFF"/>
                </a:solidFill>
                <a:effectLst/>
                <a:uLnTx/>
                <a:uFillTx/>
                <a:latin typeface="Segoe UI"/>
                <a:ea typeface="+mn-ea"/>
                <a:cs typeface="+mn-cs"/>
              </a:rPr>
              <a:t>Azure Active Directory tenant</a:t>
            </a:r>
            <a:endParaRPr kumimoji="0" lang="en-US" sz="20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 name="Freeform: Shape 2">
            <a:extLst>
              <a:ext uri="{FF2B5EF4-FFF2-40B4-BE49-F238E27FC236}">
                <a16:creationId xmlns:a16="http://schemas.microsoft.com/office/drawing/2014/main" id="{84B78BCF-273D-40AA-BF52-910B6F463819}"/>
              </a:ext>
            </a:extLst>
          </p:cNvPr>
          <p:cNvSpPr/>
          <p:nvPr/>
        </p:nvSpPr>
        <p:spPr>
          <a:xfrm>
            <a:off x="2170349" y="2975973"/>
            <a:ext cx="2401875" cy="977271"/>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l" defTabSz="799792" rtl="0" eaLnBrk="1" fontAlgn="auto" latinLnBrk="0" hangingPunct="1">
              <a:lnSpc>
                <a:spcPct val="100000"/>
              </a:lnSpc>
              <a:spcBef>
                <a:spcPct val="0"/>
              </a:spcBef>
              <a:spcAft>
                <a:spcPct val="35000"/>
              </a:spcAft>
              <a:buClrTx/>
              <a:buSzTx/>
              <a:buFontTx/>
              <a:buNone/>
              <a:tabLst/>
              <a:defRPr/>
            </a:pPr>
            <a:r>
              <a:rPr kumimoji="0" lang="en-GB" sz="2000" b="0" i="0" u="none" strike="noStrike" kern="1200" cap="none" spc="0" normalizeH="0" baseline="0" noProof="0">
                <a:ln>
                  <a:noFill/>
                </a:ln>
                <a:solidFill>
                  <a:srgbClr val="FFFFFF"/>
                </a:solidFill>
                <a:effectLst/>
                <a:uLnTx/>
                <a:uFillTx/>
                <a:latin typeface="Segoe UI"/>
                <a:ea typeface="+mn-ea"/>
                <a:cs typeface="+mn-cs"/>
              </a:rPr>
              <a:t>Identity &amp; access management</a:t>
            </a: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6" name="Freeform: Shape 5">
            <a:extLst>
              <a:ext uri="{FF2B5EF4-FFF2-40B4-BE49-F238E27FC236}">
                <a16:creationId xmlns:a16="http://schemas.microsoft.com/office/drawing/2014/main" id="{B2490391-FE93-4269-9BCB-E489FF0F30BA}"/>
              </a:ext>
            </a:extLst>
          </p:cNvPr>
          <p:cNvSpPr/>
          <p:nvPr/>
        </p:nvSpPr>
        <p:spPr>
          <a:xfrm>
            <a:off x="2170352" y="4247561"/>
            <a:ext cx="2611832" cy="91459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l" defTabSz="799792" rtl="0" eaLnBrk="1" fontAlgn="auto" latinLnBrk="0" hangingPunct="1">
              <a:lnSpc>
                <a:spcPct val="100000"/>
              </a:lnSpc>
              <a:spcBef>
                <a:spcPct val="0"/>
              </a:spcBef>
              <a:spcAft>
                <a:spcPct val="35000"/>
              </a:spcAft>
              <a:buClrTx/>
              <a:buSzTx/>
              <a:buFontTx/>
              <a:buNone/>
              <a:tabLst/>
              <a:defRPr/>
            </a:pPr>
            <a:r>
              <a:rPr kumimoji="0" lang="en-GB" sz="2000" b="0" i="0" u="none" strike="noStrike" kern="1200" cap="none" spc="0" normalizeH="0" baseline="0" noProof="0">
                <a:ln>
                  <a:noFill/>
                </a:ln>
                <a:solidFill>
                  <a:srgbClr val="FFFFFF"/>
                </a:solidFill>
                <a:effectLst/>
                <a:uLnTx/>
                <a:uFillTx/>
                <a:latin typeface="Segoe UI"/>
                <a:ea typeface="+mn-ea"/>
                <a:cs typeface="+mn-cs"/>
              </a:rPr>
              <a:t>Resource organization</a:t>
            </a: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155" name="Freeform: Shape 154">
            <a:extLst>
              <a:ext uri="{FF2B5EF4-FFF2-40B4-BE49-F238E27FC236}">
                <a16:creationId xmlns:a16="http://schemas.microsoft.com/office/drawing/2014/main" id="{2967A958-91E3-4E85-A2A2-ED296C9381A2}"/>
              </a:ext>
            </a:extLst>
          </p:cNvPr>
          <p:cNvSpPr/>
          <p:nvPr/>
        </p:nvSpPr>
        <p:spPr>
          <a:xfrm>
            <a:off x="2170351" y="5456476"/>
            <a:ext cx="2155842" cy="91459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l" defTabSz="799792" rtl="0" eaLnBrk="1" fontAlgn="auto" latinLnBrk="0" hangingPunct="1">
              <a:lnSpc>
                <a:spcPct val="100000"/>
              </a:lnSpc>
              <a:spcBef>
                <a:spcPct val="0"/>
              </a:spcBef>
              <a:spcAft>
                <a:spcPct val="35000"/>
              </a:spcAft>
              <a:buClrTx/>
              <a:buSzTx/>
              <a:buFontTx/>
              <a:buNone/>
              <a:tabLst/>
              <a:defRPr/>
            </a:pPr>
            <a:r>
              <a:rPr kumimoji="0" lang="en-GB" sz="2000" b="0" i="0" u="none" strike="noStrike" kern="1200" cap="none" spc="0" normalizeH="0" baseline="0" noProof="0">
                <a:ln>
                  <a:noFill/>
                </a:ln>
                <a:solidFill>
                  <a:srgbClr val="FFFFFF"/>
                </a:solidFill>
                <a:effectLst/>
                <a:uLnTx/>
                <a:uFillTx/>
                <a:latin typeface="Segoe UI"/>
                <a:ea typeface="+mn-ea"/>
                <a:cs typeface="+mn-cs"/>
              </a:rPr>
              <a:t>Network topology &amp; connectivity</a:t>
            </a: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148" name="Rectangle 147">
            <a:extLst>
              <a:ext uri="{FF2B5EF4-FFF2-40B4-BE49-F238E27FC236}">
                <a16:creationId xmlns:a16="http://schemas.microsoft.com/office/drawing/2014/main" id="{50DD9164-D489-4189-A4A7-C5300F2A343E}"/>
              </a:ext>
              <a:ext uri="{C183D7F6-B498-43B3-948B-1728B52AA6E4}">
                <adec:decorative xmlns:adec="http://schemas.microsoft.com/office/drawing/2017/decorative" val="1"/>
              </a:ext>
            </a:extLst>
          </p:cNvPr>
          <p:cNvSpPr/>
          <p:nvPr/>
        </p:nvSpPr>
        <p:spPr bwMode="auto">
          <a:xfrm>
            <a:off x="6146745" y="1624956"/>
            <a:ext cx="5313041" cy="492030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1" name="TextBox 150">
            <a:extLst>
              <a:ext uri="{FF2B5EF4-FFF2-40B4-BE49-F238E27FC236}">
                <a16:creationId xmlns:a16="http://schemas.microsoft.com/office/drawing/2014/main" id="{EDD80356-B245-401F-90C3-6215D3FE82B1}"/>
              </a:ext>
            </a:extLst>
          </p:cNvPr>
          <p:cNvSpPr txBox="1"/>
          <p:nvPr/>
        </p:nvSpPr>
        <p:spPr>
          <a:xfrm>
            <a:off x="6153617" y="3840630"/>
            <a:ext cx="2352182" cy="5724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300" normalizeH="0" baseline="0" noProof="0">
                <a:ln>
                  <a:noFill/>
                </a:ln>
                <a:solidFill>
                  <a:srgbClr val="FFFFFF"/>
                </a:solidFill>
                <a:effectLst/>
                <a:uLnTx/>
                <a:uFillTx/>
                <a:latin typeface="Segoe UI Semibold"/>
                <a:ea typeface="+mn-ea"/>
                <a:cs typeface="+mn-cs"/>
              </a:rPr>
              <a:t>COMPLIANCE</a:t>
            </a:r>
          </a:p>
        </p:txBody>
      </p:sp>
      <p:sp>
        <p:nvSpPr>
          <p:cNvPr id="8" name="Freeform: Shape 7">
            <a:extLst>
              <a:ext uri="{FF2B5EF4-FFF2-40B4-BE49-F238E27FC236}">
                <a16:creationId xmlns:a16="http://schemas.microsoft.com/office/drawing/2014/main" id="{EA34E45A-4C4D-4569-BB34-22C3A2609E3B}"/>
              </a:ext>
            </a:extLst>
          </p:cNvPr>
          <p:cNvSpPr/>
          <p:nvPr/>
        </p:nvSpPr>
        <p:spPr>
          <a:xfrm>
            <a:off x="7620328" y="1767058"/>
            <a:ext cx="2459991" cy="91459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r" defTabSz="799792" rtl="0" eaLnBrk="1" fontAlgn="auto" latinLnBrk="0" hangingPunct="1">
              <a:lnSpc>
                <a:spcPct val="100000"/>
              </a:lnSpc>
              <a:spcBef>
                <a:spcPct val="0"/>
              </a:spcBef>
              <a:spcAft>
                <a:spcPct val="3500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Security</a:t>
            </a:r>
          </a:p>
        </p:txBody>
      </p:sp>
      <p:sp>
        <p:nvSpPr>
          <p:cNvPr id="9" name="Freeform: Shape 8">
            <a:extLst>
              <a:ext uri="{FF2B5EF4-FFF2-40B4-BE49-F238E27FC236}">
                <a16:creationId xmlns:a16="http://schemas.microsoft.com/office/drawing/2014/main" id="{472784B5-0331-4E9C-AD12-DA844616C536}"/>
              </a:ext>
            </a:extLst>
          </p:cNvPr>
          <p:cNvSpPr/>
          <p:nvPr/>
        </p:nvSpPr>
        <p:spPr>
          <a:xfrm>
            <a:off x="6879552" y="2996864"/>
            <a:ext cx="3200767" cy="91459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r" defTabSz="799792" rtl="0" eaLnBrk="1" fontAlgn="auto" latinLnBrk="0" hangingPunct="1">
              <a:lnSpc>
                <a:spcPct val="100000"/>
              </a:lnSpc>
              <a:spcBef>
                <a:spcPct val="0"/>
              </a:spcBef>
              <a:spcAft>
                <a:spcPct val="35000"/>
              </a:spcAft>
              <a:buClrTx/>
              <a:buSzTx/>
              <a:buFontTx/>
              <a:buNone/>
              <a:tabLst/>
              <a:defRPr/>
            </a:pPr>
            <a:r>
              <a:rPr kumimoji="0" lang="en-GB" sz="2000" b="0" i="0" u="none" strike="noStrike" kern="1200" cap="none" spc="0" normalizeH="0" baseline="0" noProof="0">
                <a:ln>
                  <a:noFill/>
                </a:ln>
                <a:solidFill>
                  <a:srgbClr val="FFFFFF"/>
                </a:solidFill>
                <a:effectLst/>
                <a:uLnTx/>
                <a:uFillTx/>
                <a:latin typeface="Segoe UI"/>
                <a:ea typeface="+mn-ea"/>
                <a:cs typeface="+mn-cs"/>
              </a:rPr>
              <a:t>Governance</a:t>
            </a: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5" name="Freeform: Shape 4">
            <a:extLst>
              <a:ext uri="{FF2B5EF4-FFF2-40B4-BE49-F238E27FC236}">
                <a16:creationId xmlns:a16="http://schemas.microsoft.com/office/drawing/2014/main" id="{076E3E17-E871-4830-9117-600359D90A33}"/>
              </a:ext>
            </a:extLst>
          </p:cNvPr>
          <p:cNvSpPr/>
          <p:nvPr/>
        </p:nvSpPr>
        <p:spPr>
          <a:xfrm>
            <a:off x="7310200" y="4226670"/>
            <a:ext cx="2770119" cy="91459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r" defTabSz="799792" rtl="0" eaLnBrk="1" fontAlgn="auto" latinLnBrk="0" hangingPunct="1">
              <a:lnSpc>
                <a:spcPct val="100000"/>
              </a:lnSpc>
              <a:spcBef>
                <a:spcPct val="0"/>
              </a:spcBef>
              <a:spcAft>
                <a:spcPct val="35000"/>
              </a:spcAft>
              <a:buClrTx/>
              <a:buSzTx/>
              <a:buFontTx/>
              <a:buNone/>
              <a:tabLst/>
              <a:defRPr/>
            </a:pPr>
            <a:r>
              <a:rPr kumimoji="0" lang="en-GB" sz="2000" b="0" i="0" u="none" strike="noStrike" kern="1200" cap="none" spc="0" normalizeH="0" baseline="0" noProof="0">
                <a:ln>
                  <a:noFill/>
                </a:ln>
                <a:solidFill>
                  <a:srgbClr val="FFFFFF"/>
                </a:solidFill>
                <a:effectLst/>
                <a:uLnTx/>
                <a:uFillTx/>
                <a:latin typeface="Segoe UI"/>
                <a:ea typeface="+mn-ea"/>
                <a:cs typeface="+mn-cs"/>
              </a:rPr>
              <a:t>Management</a:t>
            </a: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4" name="Freeform: Shape 3">
            <a:extLst>
              <a:ext uri="{FF2B5EF4-FFF2-40B4-BE49-F238E27FC236}">
                <a16:creationId xmlns:a16="http://schemas.microsoft.com/office/drawing/2014/main" id="{F785957E-D826-45AD-B99F-36740D93E30B}"/>
              </a:ext>
            </a:extLst>
          </p:cNvPr>
          <p:cNvSpPr/>
          <p:nvPr/>
        </p:nvSpPr>
        <p:spPr>
          <a:xfrm>
            <a:off x="7620329" y="5456476"/>
            <a:ext cx="2459990" cy="91459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r" defTabSz="799946" rtl="0" eaLnBrk="1" fontAlgn="auto" latinLnBrk="0" hangingPunct="1">
              <a:lnSpc>
                <a:spcPct val="100000"/>
              </a:lnSpc>
              <a:spcBef>
                <a:spcPct val="0"/>
              </a:spcBef>
              <a:spcAft>
                <a:spcPct val="35000"/>
              </a:spcAft>
              <a:buClrTx/>
              <a:buSzTx/>
              <a:buFontTx/>
              <a:buNone/>
              <a:tabLst/>
              <a:defRPr/>
            </a:pPr>
            <a:r>
              <a:rPr kumimoji="0" lang="en-GB" sz="2000" b="0" i="0" u="none" strike="noStrike" kern="1200" cap="none" spc="0" normalizeH="0" baseline="0" noProof="0">
                <a:ln>
                  <a:noFill/>
                </a:ln>
                <a:solidFill>
                  <a:srgbClr val="FFFFFF"/>
                </a:solidFill>
                <a:effectLst/>
                <a:uLnTx/>
                <a:uFillTx/>
                <a:latin typeface="Segoe UI"/>
                <a:ea typeface="+mn-ea"/>
                <a:cs typeface="+mn-cs"/>
              </a:rPr>
              <a:t>Platform automation &amp; DevOps</a:t>
            </a: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grpSp>
        <p:nvGrpSpPr>
          <p:cNvPr id="14" name="Graphic 5">
            <a:extLst>
              <a:ext uri="{FF2B5EF4-FFF2-40B4-BE49-F238E27FC236}">
                <a16:creationId xmlns:a16="http://schemas.microsoft.com/office/drawing/2014/main" id="{70DDC97A-A5D5-4C58-826F-70469F9FB790}"/>
              </a:ext>
              <a:ext uri="{C183D7F6-B498-43B3-948B-1728B52AA6E4}">
                <adec:decorative xmlns:adec="http://schemas.microsoft.com/office/drawing/2017/decorative" val="1"/>
              </a:ext>
            </a:extLst>
          </p:cNvPr>
          <p:cNvGrpSpPr/>
          <p:nvPr/>
        </p:nvGrpSpPr>
        <p:grpSpPr>
          <a:xfrm>
            <a:off x="973148" y="5430120"/>
            <a:ext cx="967308" cy="967308"/>
            <a:chOff x="9025811" y="16948"/>
            <a:chExt cx="1108509" cy="1108509"/>
          </a:xfrm>
        </p:grpSpPr>
        <p:sp>
          <p:nvSpPr>
            <p:cNvPr id="15" name="Freeform: Shape 14">
              <a:extLst>
                <a:ext uri="{FF2B5EF4-FFF2-40B4-BE49-F238E27FC236}">
                  <a16:creationId xmlns:a16="http://schemas.microsoft.com/office/drawing/2014/main" id="{EDEEC74E-EE6F-49FC-AE93-B1E3F8B260C0}"/>
                </a:ext>
              </a:extLst>
            </p:cNvPr>
            <p:cNvSpPr/>
            <p:nvPr/>
          </p:nvSpPr>
          <p:spPr>
            <a:xfrm>
              <a:off x="9025811" y="16948"/>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1"/>
                    <a:pt x="860361" y="1108510"/>
                    <a:pt x="554255" y="1108510"/>
                  </a:cubicBezTo>
                  <a:cubicBezTo>
                    <a:pt x="248148" y="1108510"/>
                    <a:pt x="0" y="860361"/>
                    <a:pt x="0" y="554255"/>
                  </a:cubicBezTo>
                  <a:cubicBezTo>
                    <a:pt x="0" y="248148"/>
                    <a:pt x="248148" y="0"/>
                    <a:pt x="554255" y="0"/>
                  </a:cubicBezTo>
                  <a:cubicBezTo>
                    <a:pt x="860361" y="0"/>
                    <a:pt x="1108509" y="248148"/>
                    <a:pt x="1108509" y="554255"/>
                  </a:cubicBezTo>
                  <a:close/>
                </a:path>
              </a:pathLst>
            </a:custGeom>
            <a:solidFill>
              <a:schemeClr val="accent1">
                <a:lumMod val="10000"/>
              </a:schemeClr>
            </a:solidFill>
            <a:ln w="12017"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16" name="Graphic 5">
              <a:extLst>
                <a:ext uri="{FF2B5EF4-FFF2-40B4-BE49-F238E27FC236}">
                  <a16:creationId xmlns:a16="http://schemas.microsoft.com/office/drawing/2014/main" id="{70DDC97A-A5D5-4C58-826F-70469F9FB790}"/>
                </a:ext>
              </a:extLst>
            </p:cNvPr>
            <p:cNvGrpSpPr/>
            <p:nvPr/>
          </p:nvGrpSpPr>
          <p:grpSpPr>
            <a:xfrm>
              <a:off x="9211900" y="210256"/>
              <a:ext cx="730717" cy="730717"/>
              <a:chOff x="9211900" y="210256"/>
              <a:chExt cx="730717" cy="730717"/>
            </a:xfrm>
          </p:grpSpPr>
          <p:sp>
            <p:nvSpPr>
              <p:cNvPr id="17" name="Freeform: Shape 16">
                <a:extLst>
                  <a:ext uri="{FF2B5EF4-FFF2-40B4-BE49-F238E27FC236}">
                    <a16:creationId xmlns:a16="http://schemas.microsoft.com/office/drawing/2014/main" id="{6129CF98-F58E-4CD6-B37B-C02D7C10B02A}"/>
                  </a:ext>
                </a:extLst>
              </p:cNvPr>
              <p:cNvSpPr/>
              <p:nvPr/>
            </p:nvSpPr>
            <p:spPr>
              <a:xfrm>
                <a:off x="9339435" y="338592"/>
                <a:ext cx="478856" cy="478856"/>
              </a:xfrm>
              <a:custGeom>
                <a:avLst/>
                <a:gdLst>
                  <a:gd name="connsiteX0" fmla="*/ 478857 w 478856"/>
                  <a:gd name="connsiteY0" fmla="*/ 478857 h 478856"/>
                  <a:gd name="connsiteX1" fmla="*/ 0 w 478856"/>
                  <a:gd name="connsiteY1" fmla="*/ 0 h 478856"/>
                </a:gdLst>
                <a:ahLst/>
                <a:cxnLst>
                  <a:cxn ang="0">
                    <a:pos x="connsiteX0" y="connsiteY0"/>
                  </a:cxn>
                  <a:cxn ang="0">
                    <a:pos x="connsiteX1" y="connsiteY1"/>
                  </a:cxn>
                </a:cxnLst>
                <a:rect l="l" t="t" r="r" b="b"/>
                <a:pathLst>
                  <a:path w="478856" h="478856">
                    <a:moveTo>
                      <a:pt x="478857" y="478857"/>
                    </a:moveTo>
                    <a:lnTo>
                      <a:pt x="0" y="0"/>
                    </a:lnTo>
                  </a:path>
                </a:pathLst>
              </a:custGeom>
              <a:noFill/>
              <a:ln w="12017" cap="flat">
                <a:solidFill>
                  <a:srgbClr val="75757A"/>
                </a:solid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8" name="Freeform: Shape 17">
                <a:extLst>
                  <a:ext uri="{FF2B5EF4-FFF2-40B4-BE49-F238E27FC236}">
                    <a16:creationId xmlns:a16="http://schemas.microsoft.com/office/drawing/2014/main" id="{E347D6A2-8920-4E73-8E2E-4388B6341DF5}"/>
                  </a:ext>
                </a:extLst>
              </p:cNvPr>
              <p:cNvSpPr/>
              <p:nvPr/>
            </p:nvSpPr>
            <p:spPr>
              <a:xfrm>
                <a:off x="9578462" y="245548"/>
                <a:ext cx="8021" cy="661736"/>
              </a:xfrm>
              <a:custGeom>
                <a:avLst/>
                <a:gdLst>
                  <a:gd name="connsiteX0" fmla="*/ 0 w 8021"/>
                  <a:gd name="connsiteY0" fmla="*/ 661737 h 661736"/>
                  <a:gd name="connsiteX1" fmla="*/ 0 w 8021"/>
                  <a:gd name="connsiteY1" fmla="*/ 0 h 661736"/>
                </a:gdLst>
                <a:ahLst/>
                <a:cxnLst>
                  <a:cxn ang="0">
                    <a:pos x="connsiteX0" y="connsiteY0"/>
                  </a:cxn>
                  <a:cxn ang="0">
                    <a:pos x="connsiteX1" y="connsiteY1"/>
                  </a:cxn>
                </a:cxnLst>
                <a:rect l="l" t="t" r="r" b="b"/>
                <a:pathLst>
                  <a:path w="8021" h="661736">
                    <a:moveTo>
                      <a:pt x="0" y="661737"/>
                    </a:moveTo>
                    <a:lnTo>
                      <a:pt x="0" y="0"/>
                    </a:lnTo>
                  </a:path>
                </a:pathLst>
              </a:custGeom>
              <a:noFill/>
              <a:ln w="12017" cap="flat">
                <a:solidFill>
                  <a:srgbClr val="75757A"/>
                </a:solid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9" name="Freeform: Shape 18">
                <a:extLst>
                  <a:ext uri="{FF2B5EF4-FFF2-40B4-BE49-F238E27FC236}">
                    <a16:creationId xmlns:a16="http://schemas.microsoft.com/office/drawing/2014/main" id="{A1BE4E1D-BA88-48C5-9BED-DE84C660E0F3}"/>
                  </a:ext>
                </a:extLst>
              </p:cNvPr>
              <p:cNvSpPr/>
              <p:nvPr/>
            </p:nvSpPr>
            <p:spPr>
              <a:xfrm>
                <a:off x="9339435" y="338592"/>
                <a:ext cx="478856" cy="478856"/>
              </a:xfrm>
              <a:custGeom>
                <a:avLst/>
                <a:gdLst>
                  <a:gd name="connsiteX0" fmla="*/ 478857 w 478856"/>
                  <a:gd name="connsiteY0" fmla="*/ 0 h 478856"/>
                  <a:gd name="connsiteX1" fmla="*/ 0 w 478856"/>
                  <a:gd name="connsiteY1" fmla="*/ 478857 h 478856"/>
                </a:gdLst>
                <a:ahLst/>
                <a:cxnLst>
                  <a:cxn ang="0">
                    <a:pos x="connsiteX0" y="connsiteY0"/>
                  </a:cxn>
                  <a:cxn ang="0">
                    <a:pos x="connsiteX1" y="connsiteY1"/>
                  </a:cxn>
                </a:cxnLst>
                <a:rect l="l" t="t" r="r" b="b"/>
                <a:pathLst>
                  <a:path w="478856" h="478856">
                    <a:moveTo>
                      <a:pt x="478857" y="0"/>
                    </a:moveTo>
                    <a:lnTo>
                      <a:pt x="0" y="478857"/>
                    </a:lnTo>
                  </a:path>
                </a:pathLst>
              </a:custGeom>
              <a:noFill/>
              <a:ln w="12017" cap="flat">
                <a:solidFill>
                  <a:srgbClr val="75757A"/>
                </a:solid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0" name="Freeform: Shape 19">
                <a:extLst>
                  <a:ext uri="{FF2B5EF4-FFF2-40B4-BE49-F238E27FC236}">
                    <a16:creationId xmlns:a16="http://schemas.microsoft.com/office/drawing/2014/main" id="{D285F578-82AF-4D8C-99C6-F7118E7D087F}"/>
                  </a:ext>
                </a:extLst>
              </p:cNvPr>
              <p:cNvSpPr/>
              <p:nvPr/>
            </p:nvSpPr>
            <p:spPr>
              <a:xfrm>
                <a:off x="9782197" y="780553"/>
                <a:ext cx="68980" cy="68981"/>
              </a:xfrm>
              <a:custGeom>
                <a:avLst/>
                <a:gdLst>
                  <a:gd name="connsiteX0" fmla="*/ 34490 w 68980"/>
                  <a:gd name="connsiteY0" fmla="*/ 68981 h 68981"/>
                  <a:gd name="connsiteX1" fmla="*/ 68981 w 68980"/>
                  <a:gd name="connsiteY1" fmla="*/ 34491 h 68981"/>
                  <a:gd name="connsiteX2" fmla="*/ 34490 w 68980"/>
                  <a:gd name="connsiteY2" fmla="*/ 0 h 68981"/>
                  <a:gd name="connsiteX3" fmla="*/ 0 w 68980"/>
                  <a:gd name="connsiteY3" fmla="*/ 34491 h 68981"/>
                  <a:gd name="connsiteX4" fmla="*/ 34490 w 68980"/>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0" h="68981">
                    <a:moveTo>
                      <a:pt x="34490" y="68981"/>
                    </a:moveTo>
                    <a:cubicBezTo>
                      <a:pt x="53741" y="68981"/>
                      <a:pt x="68981" y="53741"/>
                      <a:pt x="68981" y="34491"/>
                    </a:cubicBezTo>
                    <a:cubicBezTo>
                      <a:pt x="68981" y="15240"/>
                      <a:pt x="53741" y="0"/>
                      <a:pt x="34490" y="0"/>
                    </a:cubicBezTo>
                    <a:cubicBezTo>
                      <a:pt x="15240" y="0"/>
                      <a:pt x="0" y="15240"/>
                      <a:pt x="0" y="34491"/>
                    </a:cubicBezTo>
                    <a:cubicBezTo>
                      <a:pt x="0" y="53741"/>
                      <a:pt x="15240" y="68981"/>
                      <a:pt x="34490" y="68981"/>
                    </a:cubicBezTo>
                    <a:close/>
                  </a:path>
                </a:pathLst>
              </a:custGeom>
              <a:solidFill>
                <a:schemeClr val="tx2">
                  <a:lumMod val="75000"/>
                </a:schemeClr>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1" name="Freeform: Shape 20">
                <a:extLst>
                  <a:ext uri="{FF2B5EF4-FFF2-40B4-BE49-F238E27FC236}">
                    <a16:creationId xmlns:a16="http://schemas.microsoft.com/office/drawing/2014/main" id="{98C0C50C-6228-48DB-8433-76C60423A359}"/>
                  </a:ext>
                </a:extLst>
              </p:cNvPr>
              <p:cNvSpPr/>
              <p:nvPr/>
            </p:nvSpPr>
            <p:spPr>
              <a:xfrm>
                <a:off x="9302538" y="780553"/>
                <a:ext cx="68980" cy="68981"/>
              </a:xfrm>
              <a:custGeom>
                <a:avLst/>
                <a:gdLst>
                  <a:gd name="connsiteX0" fmla="*/ 34491 w 68980"/>
                  <a:gd name="connsiteY0" fmla="*/ 68981 h 68981"/>
                  <a:gd name="connsiteX1" fmla="*/ 68981 w 68980"/>
                  <a:gd name="connsiteY1" fmla="*/ 34491 h 68981"/>
                  <a:gd name="connsiteX2" fmla="*/ 34491 w 68980"/>
                  <a:gd name="connsiteY2" fmla="*/ 0 h 68981"/>
                  <a:gd name="connsiteX3" fmla="*/ 0 w 68980"/>
                  <a:gd name="connsiteY3" fmla="*/ 34491 h 68981"/>
                  <a:gd name="connsiteX4" fmla="*/ 34491 w 68980"/>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0" h="68981">
                    <a:moveTo>
                      <a:pt x="34491" y="68981"/>
                    </a:moveTo>
                    <a:cubicBezTo>
                      <a:pt x="53741" y="68981"/>
                      <a:pt x="68981" y="53741"/>
                      <a:pt x="68981" y="34491"/>
                    </a:cubicBezTo>
                    <a:cubicBezTo>
                      <a:pt x="68981" y="15240"/>
                      <a:pt x="53741" y="0"/>
                      <a:pt x="34491" y="0"/>
                    </a:cubicBezTo>
                    <a:cubicBezTo>
                      <a:pt x="15240" y="0"/>
                      <a:pt x="0" y="15240"/>
                      <a:pt x="0" y="34491"/>
                    </a:cubicBezTo>
                    <a:cubicBezTo>
                      <a:pt x="802" y="53741"/>
                      <a:pt x="16042" y="68981"/>
                      <a:pt x="34491" y="68981"/>
                    </a:cubicBez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2" name="Freeform: Shape 21">
                <a:extLst>
                  <a:ext uri="{FF2B5EF4-FFF2-40B4-BE49-F238E27FC236}">
                    <a16:creationId xmlns:a16="http://schemas.microsoft.com/office/drawing/2014/main" id="{81430357-7823-4CB2-893F-C4F0973FFFEB}"/>
                  </a:ext>
                </a:extLst>
              </p:cNvPr>
              <p:cNvSpPr/>
              <p:nvPr/>
            </p:nvSpPr>
            <p:spPr>
              <a:xfrm>
                <a:off x="9302538" y="301696"/>
                <a:ext cx="68980" cy="68980"/>
              </a:xfrm>
              <a:custGeom>
                <a:avLst/>
                <a:gdLst>
                  <a:gd name="connsiteX0" fmla="*/ 34491 w 68980"/>
                  <a:gd name="connsiteY0" fmla="*/ 68981 h 68980"/>
                  <a:gd name="connsiteX1" fmla="*/ 68981 w 68980"/>
                  <a:gd name="connsiteY1" fmla="*/ 34491 h 68980"/>
                  <a:gd name="connsiteX2" fmla="*/ 34491 w 68980"/>
                  <a:gd name="connsiteY2" fmla="*/ 0 h 68980"/>
                  <a:gd name="connsiteX3" fmla="*/ 0 w 68980"/>
                  <a:gd name="connsiteY3" fmla="*/ 34491 h 68980"/>
                  <a:gd name="connsiteX4" fmla="*/ 34491 w 68980"/>
                  <a:gd name="connsiteY4" fmla="*/ 68981 h 68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0" h="68980">
                    <a:moveTo>
                      <a:pt x="34491" y="68981"/>
                    </a:moveTo>
                    <a:cubicBezTo>
                      <a:pt x="53741" y="68981"/>
                      <a:pt x="68981" y="53741"/>
                      <a:pt x="68981" y="34491"/>
                    </a:cubicBezTo>
                    <a:cubicBezTo>
                      <a:pt x="68981" y="15240"/>
                      <a:pt x="53741" y="0"/>
                      <a:pt x="34491" y="0"/>
                    </a:cubicBezTo>
                    <a:cubicBezTo>
                      <a:pt x="15240" y="0"/>
                      <a:pt x="0" y="15240"/>
                      <a:pt x="0" y="34491"/>
                    </a:cubicBezTo>
                    <a:cubicBezTo>
                      <a:pt x="802" y="53741"/>
                      <a:pt x="16042" y="68981"/>
                      <a:pt x="34491" y="68981"/>
                    </a:cubicBezTo>
                    <a:close/>
                  </a:path>
                </a:pathLst>
              </a:custGeom>
              <a:solidFill>
                <a:schemeClr val="tx2">
                  <a:lumMod val="75000"/>
                </a:schemeClr>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3" name="Freeform: Shape 22">
                <a:extLst>
                  <a:ext uri="{FF2B5EF4-FFF2-40B4-BE49-F238E27FC236}">
                    <a16:creationId xmlns:a16="http://schemas.microsoft.com/office/drawing/2014/main" id="{6F12E414-82DA-4FD7-81F2-2931FEDF2098}"/>
                  </a:ext>
                </a:extLst>
              </p:cNvPr>
              <p:cNvSpPr/>
              <p:nvPr/>
            </p:nvSpPr>
            <p:spPr>
              <a:xfrm>
                <a:off x="9782197" y="301696"/>
                <a:ext cx="68980" cy="68980"/>
              </a:xfrm>
              <a:custGeom>
                <a:avLst/>
                <a:gdLst>
                  <a:gd name="connsiteX0" fmla="*/ 34490 w 68980"/>
                  <a:gd name="connsiteY0" fmla="*/ 68981 h 68980"/>
                  <a:gd name="connsiteX1" fmla="*/ 68981 w 68980"/>
                  <a:gd name="connsiteY1" fmla="*/ 34491 h 68980"/>
                  <a:gd name="connsiteX2" fmla="*/ 34490 w 68980"/>
                  <a:gd name="connsiteY2" fmla="*/ 0 h 68980"/>
                  <a:gd name="connsiteX3" fmla="*/ 0 w 68980"/>
                  <a:gd name="connsiteY3" fmla="*/ 34491 h 68980"/>
                  <a:gd name="connsiteX4" fmla="*/ 34490 w 68980"/>
                  <a:gd name="connsiteY4" fmla="*/ 68981 h 68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0" h="68980">
                    <a:moveTo>
                      <a:pt x="34490" y="68981"/>
                    </a:moveTo>
                    <a:cubicBezTo>
                      <a:pt x="53741" y="68981"/>
                      <a:pt x="68981" y="53741"/>
                      <a:pt x="68981" y="34491"/>
                    </a:cubicBezTo>
                    <a:cubicBezTo>
                      <a:pt x="68981" y="15240"/>
                      <a:pt x="53741" y="0"/>
                      <a:pt x="34490" y="0"/>
                    </a:cubicBezTo>
                    <a:cubicBezTo>
                      <a:pt x="15240" y="0"/>
                      <a:pt x="0" y="15240"/>
                      <a:pt x="0" y="34491"/>
                    </a:cubicBezTo>
                    <a:cubicBezTo>
                      <a:pt x="0" y="53741"/>
                      <a:pt x="15240" y="68981"/>
                      <a:pt x="34490" y="68981"/>
                    </a:cubicBez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4" name="Freeform: Shape 23">
                <a:extLst>
                  <a:ext uri="{FF2B5EF4-FFF2-40B4-BE49-F238E27FC236}">
                    <a16:creationId xmlns:a16="http://schemas.microsoft.com/office/drawing/2014/main" id="{DA7FD53A-C598-46BC-8797-25F9D8EDBD93}"/>
                  </a:ext>
                </a:extLst>
              </p:cNvPr>
              <p:cNvSpPr/>
              <p:nvPr/>
            </p:nvSpPr>
            <p:spPr>
              <a:xfrm>
                <a:off x="9246390" y="576016"/>
                <a:ext cx="661736" cy="8021"/>
              </a:xfrm>
              <a:custGeom>
                <a:avLst/>
                <a:gdLst>
                  <a:gd name="connsiteX0" fmla="*/ 0 w 661736"/>
                  <a:gd name="connsiteY0" fmla="*/ 0 h 8021"/>
                  <a:gd name="connsiteX1" fmla="*/ 661737 w 661736"/>
                  <a:gd name="connsiteY1" fmla="*/ 0 h 8021"/>
                </a:gdLst>
                <a:ahLst/>
                <a:cxnLst>
                  <a:cxn ang="0">
                    <a:pos x="connsiteX0" y="connsiteY0"/>
                  </a:cxn>
                  <a:cxn ang="0">
                    <a:pos x="connsiteX1" y="connsiteY1"/>
                  </a:cxn>
                </a:cxnLst>
                <a:rect l="l" t="t" r="r" b="b"/>
                <a:pathLst>
                  <a:path w="661736" h="8021">
                    <a:moveTo>
                      <a:pt x="0" y="0"/>
                    </a:moveTo>
                    <a:lnTo>
                      <a:pt x="661737" y="0"/>
                    </a:lnTo>
                  </a:path>
                </a:pathLst>
              </a:custGeom>
              <a:noFill/>
              <a:ln w="12017" cap="flat">
                <a:solidFill>
                  <a:srgbClr val="75757A"/>
                </a:solid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5" name="Freeform: Shape 24">
                <a:extLst>
                  <a:ext uri="{FF2B5EF4-FFF2-40B4-BE49-F238E27FC236}">
                    <a16:creationId xmlns:a16="http://schemas.microsoft.com/office/drawing/2014/main" id="{FFEC2EA6-9085-4437-93EE-48C8E4765982}"/>
                  </a:ext>
                </a:extLst>
              </p:cNvPr>
              <p:cNvSpPr/>
              <p:nvPr/>
            </p:nvSpPr>
            <p:spPr>
              <a:xfrm>
                <a:off x="9873637" y="541525"/>
                <a:ext cx="68981" cy="68981"/>
              </a:xfrm>
              <a:custGeom>
                <a:avLst/>
                <a:gdLst>
                  <a:gd name="connsiteX0" fmla="*/ 34491 w 68981"/>
                  <a:gd name="connsiteY0" fmla="*/ 68981 h 68981"/>
                  <a:gd name="connsiteX1" fmla="*/ 68981 w 68981"/>
                  <a:gd name="connsiteY1" fmla="*/ 34491 h 68981"/>
                  <a:gd name="connsiteX2" fmla="*/ 34491 w 68981"/>
                  <a:gd name="connsiteY2" fmla="*/ 0 h 68981"/>
                  <a:gd name="connsiteX3" fmla="*/ 0 w 68981"/>
                  <a:gd name="connsiteY3" fmla="*/ 34491 h 68981"/>
                  <a:gd name="connsiteX4" fmla="*/ 34491 w 68981"/>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1" h="68981">
                    <a:moveTo>
                      <a:pt x="34491" y="68981"/>
                    </a:moveTo>
                    <a:cubicBezTo>
                      <a:pt x="53741" y="68981"/>
                      <a:pt x="68981" y="53741"/>
                      <a:pt x="68981" y="34491"/>
                    </a:cubicBezTo>
                    <a:cubicBezTo>
                      <a:pt x="68981" y="15240"/>
                      <a:pt x="53741" y="0"/>
                      <a:pt x="34491" y="0"/>
                    </a:cubicBezTo>
                    <a:cubicBezTo>
                      <a:pt x="15240" y="0"/>
                      <a:pt x="0" y="15240"/>
                      <a:pt x="0" y="34491"/>
                    </a:cubicBezTo>
                    <a:cubicBezTo>
                      <a:pt x="0" y="53741"/>
                      <a:pt x="15240" y="68981"/>
                      <a:pt x="34491" y="68981"/>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6" name="Freeform: Shape 25">
                <a:extLst>
                  <a:ext uri="{FF2B5EF4-FFF2-40B4-BE49-F238E27FC236}">
                    <a16:creationId xmlns:a16="http://schemas.microsoft.com/office/drawing/2014/main" id="{C94A91C3-1A68-4336-950A-3B7B5A602FDD}"/>
                  </a:ext>
                </a:extLst>
              </p:cNvPr>
              <p:cNvSpPr/>
              <p:nvPr/>
            </p:nvSpPr>
            <p:spPr>
              <a:xfrm>
                <a:off x="9211900" y="541525"/>
                <a:ext cx="68981" cy="68981"/>
              </a:xfrm>
              <a:custGeom>
                <a:avLst/>
                <a:gdLst>
                  <a:gd name="connsiteX0" fmla="*/ 34491 w 68981"/>
                  <a:gd name="connsiteY0" fmla="*/ 68981 h 68981"/>
                  <a:gd name="connsiteX1" fmla="*/ 68981 w 68981"/>
                  <a:gd name="connsiteY1" fmla="*/ 34491 h 68981"/>
                  <a:gd name="connsiteX2" fmla="*/ 34491 w 68981"/>
                  <a:gd name="connsiteY2" fmla="*/ 0 h 68981"/>
                  <a:gd name="connsiteX3" fmla="*/ 0 w 68981"/>
                  <a:gd name="connsiteY3" fmla="*/ 34491 h 68981"/>
                  <a:gd name="connsiteX4" fmla="*/ 34491 w 68981"/>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1" h="68981">
                    <a:moveTo>
                      <a:pt x="34491" y="68981"/>
                    </a:moveTo>
                    <a:cubicBezTo>
                      <a:pt x="53741" y="68981"/>
                      <a:pt x="68981" y="53741"/>
                      <a:pt x="68981" y="34491"/>
                    </a:cubicBezTo>
                    <a:cubicBezTo>
                      <a:pt x="68981" y="15240"/>
                      <a:pt x="53741" y="0"/>
                      <a:pt x="34491" y="0"/>
                    </a:cubicBezTo>
                    <a:cubicBezTo>
                      <a:pt x="15240" y="0"/>
                      <a:pt x="0" y="15240"/>
                      <a:pt x="0" y="34491"/>
                    </a:cubicBezTo>
                    <a:cubicBezTo>
                      <a:pt x="0" y="53741"/>
                      <a:pt x="15240" y="68981"/>
                      <a:pt x="34491" y="68981"/>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7" name="Freeform: Shape 26">
                <a:extLst>
                  <a:ext uri="{FF2B5EF4-FFF2-40B4-BE49-F238E27FC236}">
                    <a16:creationId xmlns:a16="http://schemas.microsoft.com/office/drawing/2014/main" id="{041FC1E1-CFDA-49DB-934A-87D22F960865}"/>
                  </a:ext>
                </a:extLst>
              </p:cNvPr>
              <p:cNvSpPr/>
              <p:nvPr/>
            </p:nvSpPr>
            <p:spPr>
              <a:xfrm>
                <a:off x="9546378" y="210256"/>
                <a:ext cx="68981" cy="68981"/>
              </a:xfrm>
              <a:custGeom>
                <a:avLst/>
                <a:gdLst>
                  <a:gd name="connsiteX0" fmla="*/ 34491 w 68981"/>
                  <a:gd name="connsiteY0" fmla="*/ 68981 h 68981"/>
                  <a:gd name="connsiteX1" fmla="*/ 68981 w 68981"/>
                  <a:gd name="connsiteY1" fmla="*/ 34490 h 68981"/>
                  <a:gd name="connsiteX2" fmla="*/ 34491 w 68981"/>
                  <a:gd name="connsiteY2" fmla="*/ 0 h 68981"/>
                  <a:gd name="connsiteX3" fmla="*/ 0 w 68981"/>
                  <a:gd name="connsiteY3" fmla="*/ 34490 h 68981"/>
                  <a:gd name="connsiteX4" fmla="*/ 34491 w 68981"/>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1" h="68981">
                    <a:moveTo>
                      <a:pt x="34491" y="68981"/>
                    </a:moveTo>
                    <a:cubicBezTo>
                      <a:pt x="53741" y="68981"/>
                      <a:pt x="68981" y="53741"/>
                      <a:pt x="68981" y="34490"/>
                    </a:cubicBezTo>
                    <a:cubicBezTo>
                      <a:pt x="68981" y="15240"/>
                      <a:pt x="53741" y="0"/>
                      <a:pt x="34491" y="0"/>
                    </a:cubicBezTo>
                    <a:cubicBezTo>
                      <a:pt x="15240" y="0"/>
                      <a:pt x="0" y="15240"/>
                      <a:pt x="0" y="34490"/>
                    </a:cubicBezTo>
                    <a:cubicBezTo>
                      <a:pt x="0" y="53741"/>
                      <a:pt x="15240" y="68981"/>
                      <a:pt x="34491" y="68981"/>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8" name="Freeform: Shape 27">
                <a:extLst>
                  <a:ext uri="{FF2B5EF4-FFF2-40B4-BE49-F238E27FC236}">
                    <a16:creationId xmlns:a16="http://schemas.microsoft.com/office/drawing/2014/main" id="{37B2C4EA-3592-47A1-B0A7-26DD22B70D55}"/>
                  </a:ext>
                </a:extLst>
              </p:cNvPr>
              <p:cNvSpPr/>
              <p:nvPr/>
            </p:nvSpPr>
            <p:spPr>
              <a:xfrm>
                <a:off x="9546378" y="871992"/>
                <a:ext cx="68981" cy="68981"/>
              </a:xfrm>
              <a:custGeom>
                <a:avLst/>
                <a:gdLst>
                  <a:gd name="connsiteX0" fmla="*/ 34491 w 68981"/>
                  <a:gd name="connsiteY0" fmla="*/ 68981 h 68981"/>
                  <a:gd name="connsiteX1" fmla="*/ 68981 w 68981"/>
                  <a:gd name="connsiteY1" fmla="*/ 34491 h 68981"/>
                  <a:gd name="connsiteX2" fmla="*/ 34491 w 68981"/>
                  <a:gd name="connsiteY2" fmla="*/ 0 h 68981"/>
                  <a:gd name="connsiteX3" fmla="*/ 0 w 68981"/>
                  <a:gd name="connsiteY3" fmla="*/ 34491 h 68981"/>
                  <a:gd name="connsiteX4" fmla="*/ 34491 w 68981"/>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1" h="68981">
                    <a:moveTo>
                      <a:pt x="34491" y="68981"/>
                    </a:moveTo>
                    <a:cubicBezTo>
                      <a:pt x="53741" y="68981"/>
                      <a:pt x="68981" y="53741"/>
                      <a:pt x="68981" y="34491"/>
                    </a:cubicBezTo>
                    <a:cubicBezTo>
                      <a:pt x="68981" y="15240"/>
                      <a:pt x="53741" y="0"/>
                      <a:pt x="34491" y="0"/>
                    </a:cubicBezTo>
                    <a:cubicBezTo>
                      <a:pt x="15240" y="0"/>
                      <a:pt x="0" y="15240"/>
                      <a:pt x="0" y="34491"/>
                    </a:cubicBezTo>
                    <a:cubicBezTo>
                      <a:pt x="0" y="53741"/>
                      <a:pt x="15240" y="68981"/>
                      <a:pt x="34491" y="68981"/>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9" name="Freeform: Shape 28">
                <a:extLst>
                  <a:ext uri="{FF2B5EF4-FFF2-40B4-BE49-F238E27FC236}">
                    <a16:creationId xmlns:a16="http://schemas.microsoft.com/office/drawing/2014/main" id="{623A6C5B-3EFA-4034-8B4B-D6EE1981EB46}"/>
                  </a:ext>
                </a:extLst>
              </p:cNvPr>
              <p:cNvSpPr/>
              <p:nvPr/>
            </p:nvSpPr>
            <p:spPr>
              <a:xfrm>
                <a:off x="9508679" y="507837"/>
                <a:ext cx="136357" cy="136357"/>
              </a:xfrm>
              <a:custGeom>
                <a:avLst/>
                <a:gdLst>
                  <a:gd name="connsiteX0" fmla="*/ 68179 w 136357"/>
                  <a:gd name="connsiteY0" fmla="*/ 136358 h 136357"/>
                  <a:gd name="connsiteX1" fmla="*/ 136358 w 136357"/>
                  <a:gd name="connsiteY1" fmla="*/ 68179 h 136357"/>
                  <a:gd name="connsiteX2" fmla="*/ 68179 w 136357"/>
                  <a:gd name="connsiteY2" fmla="*/ 0 h 136357"/>
                  <a:gd name="connsiteX3" fmla="*/ 0 w 136357"/>
                  <a:gd name="connsiteY3" fmla="*/ 68179 h 136357"/>
                  <a:gd name="connsiteX4" fmla="*/ 68179 w 136357"/>
                  <a:gd name="connsiteY4" fmla="*/ 136358 h 1363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357" h="136357">
                    <a:moveTo>
                      <a:pt x="68179" y="136358"/>
                    </a:moveTo>
                    <a:cubicBezTo>
                      <a:pt x="105878" y="136358"/>
                      <a:pt x="136358" y="105878"/>
                      <a:pt x="136358" y="68179"/>
                    </a:cubicBezTo>
                    <a:cubicBezTo>
                      <a:pt x="136358" y="30480"/>
                      <a:pt x="105878" y="0"/>
                      <a:pt x="68179" y="0"/>
                    </a:cubicBezTo>
                    <a:cubicBezTo>
                      <a:pt x="30480" y="0"/>
                      <a:pt x="0" y="30480"/>
                      <a:pt x="0" y="68179"/>
                    </a:cubicBezTo>
                    <a:cubicBezTo>
                      <a:pt x="0" y="105878"/>
                      <a:pt x="30480" y="136358"/>
                      <a:pt x="68179" y="136358"/>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30" name="Graphic 5">
            <a:extLst>
              <a:ext uri="{FF2B5EF4-FFF2-40B4-BE49-F238E27FC236}">
                <a16:creationId xmlns:a16="http://schemas.microsoft.com/office/drawing/2014/main" id="{70DDC97A-A5D5-4C58-826F-70469F9FB790}"/>
              </a:ext>
              <a:ext uri="{C183D7F6-B498-43B3-948B-1728B52AA6E4}">
                <adec:decorative xmlns:adec="http://schemas.microsoft.com/office/drawing/2017/decorative" val="1"/>
              </a:ext>
            </a:extLst>
          </p:cNvPr>
          <p:cNvGrpSpPr/>
          <p:nvPr/>
        </p:nvGrpSpPr>
        <p:grpSpPr>
          <a:xfrm>
            <a:off x="973148" y="4200314"/>
            <a:ext cx="967308" cy="967308"/>
            <a:chOff x="11096050" y="-737030"/>
            <a:chExt cx="1108509" cy="1108509"/>
          </a:xfrm>
          <a:solidFill>
            <a:schemeClr val="bg2">
              <a:lumMod val="50000"/>
            </a:schemeClr>
          </a:solidFill>
        </p:grpSpPr>
        <p:sp>
          <p:nvSpPr>
            <p:cNvPr id="31" name="Freeform: Shape 30">
              <a:extLst>
                <a:ext uri="{FF2B5EF4-FFF2-40B4-BE49-F238E27FC236}">
                  <a16:creationId xmlns:a16="http://schemas.microsoft.com/office/drawing/2014/main" id="{D742CB17-FC2A-441B-B435-FB19A2FC8A72}"/>
                </a:ext>
              </a:extLst>
            </p:cNvPr>
            <p:cNvSpPr/>
            <p:nvPr/>
          </p:nvSpPr>
          <p:spPr>
            <a:xfrm>
              <a:off x="11096050" y="-737030"/>
              <a:ext cx="1108509" cy="1108509"/>
            </a:xfrm>
            <a:custGeom>
              <a:avLst/>
              <a:gdLst>
                <a:gd name="connsiteX0" fmla="*/ 1108510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10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10" y="554255"/>
                  </a:moveTo>
                  <a:cubicBezTo>
                    <a:pt x="1108510" y="860361"/>
                    <a:pt x="860361" y="1108510"/>
                    <a:pt x="554255" y="1108510"/>
                  </a:cubicBezTo>
                  <a:cubicBezTo>
                    <a:pt x="248148" y="1108510"/>
                    <a:pt x="0" y="860361"/>
                    <a:pt x="0" y="554255"/>
                  </a:cubicBezTo>
                  <a:cubicBezTo>
                    <a:pt x="0" y="248148"/>
                    <a:pt x="248148" y="0"/>
                    <a:pt x="554255" y="0"/>
                  </a:cubicBezTo>
                  <a:cubicBezTo>
                    <a:pt x="860361" y="0"/>
                    <a:pt x="1108510" y="248148"/>
                    <a:pt x="1108510" y="554255"/>
                  </a:cubicBezTo>
                  <a:close/>
                </a:path>
              </a:pathLst>
            </a:custGeom>
            <a:solidFill>
              <a:schemeClr val="accent1">
                <a:lumMod val="10000"/>
              </a:schemeClr>
            </a:solidFill>
            <a:ln w="12017"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32" name="Graphic 5">
              <a:extLst>
                <a:ext uri="{FF2B5EF4-FFF2-40B4-BE49-F238E27FC236}">
                  <a16:creationId xmlns:a16="http://schemas.microsoft.com/office/drawing/2014/main" id="{70DDC97A-A5D5-4C58-826F-70469F9FB790}"/>
                </a:ext>
              </a:extLst>
            </p:cNvPr>
            <p:cNvGrpSpPr/>
            <p:nvPr/>
          </p:nvGrpSpPr>
          <p:grpSpPr>
            <a:xfrm>
              <a:off x="11346302" y="-518857"/>
              <a:ext cx="617621" cy="638475"/>
              <a:chOff x="11346302" y="-518857"/>
              <a:chExt cx="617621" cy="638475"/>
            </a:xfrm>
            <a:grpFill/>
          </p:grpSpPr>
          <p:sp>
            <p:nvSpPr>
              <p:cNvPr id="33" name="Freeform: Shape 32">
                <a:extLst>
                  <a:ext uri="{FF2B5EF4-FFF2-40B4-BE49-F238E27FC236}">
                    <a16:creationId xmlns:a16="http://schemas.microsoft.com/office/drawing/2014/main" id="{72B66117-CE3D-4D25-A953-E0A77E92BD88}"/>
                  </a:ext>
                </a:extLst>
              </p:cNvPr>
              <p:cNvSpPr/>
              <p:nvPr/>
            </p:nvSpPr>
            <p:spPr>
              <a:xfrm>
                <a:off x="11424908" y="-194004"/>
                <a:ext cx="460408" cy="271913"/>
              </a:xfrm>
              <a:custGeom>
                <a:avLst/>
                <a:gdLst>
                  <a:gd name="connsiteX0" fmla="*/ 0 w 460408"/>
                  <a:gd name="connsiteY0" fmla="*/ 271914 h 271913"/>
                  <a:gd name="connsiteX1" fmla="*/ 0 w 460408"/>
                  <a:gd name="connsiteY1" fmla="*/ 0 h 271913"/>
                  <a:gd name="connsiteX2" fmla="*/ 460408 w 460408"/>
                  <a:gd name="connsiteY2" fmla="*/ 0 h 271913"/>
                  <a:gd name="connsiteX3" fmla="*/ 460408 w 460408"/>
                  <a:gd name="connsiteY3" fmla="*/ 271914 h 271913"/>
                </a:gdLst>
                <a:ahLst/>
                <a:cxnLst>
                  <a:cxn ang="0">
                    <a:pos x="connsiteX0" y="connsiteY0"/>
                  </a:cxn>
                  <a:cxn ang="0">
                    <a:pos x="connsiteX1" y="connsiteY1"/>
                  </a:cxn>
                  <a:cxn ang="0">
                    <a:pos x="connsiteX2" y="connsiteY2"/>
                  </a:cxn>
                  <a:cxn ang="0">
                    <a:pos x="connsiteX3" y="connsiteY3"/>
                  </a:cxn>
                </a:cxnLst>
                <a:rect l="l" t="t" r="r" b="b"/>
                <a:pathLst>
                  <a:path w="460408" h="271913">
                    <a:moveTo>
                      <a:pt x="0" y="271914"/>
                    </a:moveTo>
                    <a:lnTo>
                      <a:pt x="0" y="0"/>
                    </a:lnTo>
                    <a:lnTo>
                      <a:pt x="460408" y="0"/>
                    </a:lnTo>
                    <a:lnTo>
                      <a:pt x="460408" y="271914"/>
                    </a:lnTo>
                  </a:path>
                </a:pathLst>
              </a:custGeom>
              <a:solidFill>
                <a:schemeClr val="accent1">
                  <a:lumMod val="10000"/>
                </a:schemeClr>
              </a:solidFill>
              <a:ln w="12017" cap="flat">
                <a:solidFill>
                  <a:srgbClr val="75757A"/>
                </a:solid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4" name="Freeform: Shape 33">
                <a:extLst>
                  <a:ext uri="{FF2B5EF4-FFF2-40B4-BE49-F238E27FC236}">
                    <a16:creationId xmlns:a16="http://schemas.microsoft.com/office/drawing/2014/main" id="{AC661935-63C2-4D1B-A7F8-CCCD4683E517}"/>
                  </a:ext>
                </a:extLst>
              </p:cNvPr>
              <p:cNvSpPr/>
              <p:nvPr/>
            </p:nvSpPr>
            <p:spPr>
              <a:xfrm>
                <a:off x="11655112" y="-441053"/>
                <a:ext cx="8021" cy="526181"/>
              </a:xfrm>
              <a:custGeom>
                <a:avLst/>
                <a:gdLst>
                  <a:gd name="connsiteX0" fmla="*/ 0 w 8021"/>
                  <a:gd name="connsiteY0" fmla="*/ 0 h 526181"/>
                  <a:gd name="connsiteX1" fmla="*/ 0 w 8021"/>
                  <a:gd name="connsiteY1" fmla="*/ 526181 h 526181"/>
                </a:gdLst>
                <a:ahLst/>
                <a:cxnLst>
                  <a:cxn ang="0">
                    <a:pos x="connsiteX0" y="connsiteY0"/>
                  </a:cxn>
                  <a:cxn ang="0">
                    <a:pos x="connsiteX1" y="connsiteY1"/>
                  </a:cxn>
                </a:cxnLst>
                <a:rect l="l" t="t" r="r" b="b"/>
                <a:pathLst>
                  <a:path w="8021" h="526181">
                    <a:moveTo>
                      <a:pt x="0" y="0"/>
                    </a:moveTo>
                    <a:lnTo>
                      <a:pt x="0" y="526181"/>
                    </a:lnTo>
                  </a:path>
                </a:pathLst>
              </a:custGeom>
              <a:grpFill/>
              <a:ln w="12017" cap="flat">
                <a:solidFill>
                  <a:srgbClr val="75757A"/>
                </a:solid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5" name="Freeform: Shape 34">
                <a:extLst>
                  <a:ext uri="{FF2B5EF4-FFF2-40B4-BE49-F238E27FC236}">
                    <a16:creationId xmlns:a16="http://schemas.microsoft.com/office/drawing/2014/main" id="{32A0993E-9980-4A7B-8B92-6B37E9F2D59C}"/>
                  </a:ext>
                </a:extLst>
              </p:cNvPr>
              <p:cNvSpPr/>
              <p:nvPr/>
            </p:nvSpPr>
            <p:spPr>
              <a:xfrm>
                <a:off x="11576506" y="-37594"/>
                <a:ext cx="157212" cy="157212"/>
              </a:xfrm>
              <a:custGeom>
                <a:avLst/>
                <a:gdLst>
                  <a:gd name="connsiteX0" fmla="*/ 78606 w 157212"/>
                  <a:gd name="connsiteY0" fmla="*/ 157213 h 157212"/>
                  <a:gd name="connsiteX1" fmla="*/ 157213 w 157212"/>
                  <a:gd name="connsiteY1" fmla="*/ 78606 h 157212"/>
                  <a:gd name="connsiteX2" fmla="*/ 78606 w 157212"/>
                  <a:gd name="connsiteY2" fmla="*/ 0 h 157212"/>
                  <a:gd name="connsiteX3" fmla="*/ 0 w 157212"/>
                  <a:gd name="connsiteY3" fmla="*/ 78606 h 157212"/>
                  <a:gd name="connsiteX4" fmla="*/ 78606 w 157212"/>
                  <a:gd name="connsiteY4" fmla="*/ 157213 h 157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212" h="157212">
                    <a:moveTo>
                      <a:pt x="78606" y="157213"/>
                    </a:moveTo>
                    <a:cubicBezTo>
                      <a:pt x="121920" y="157213"/>
                      <a:pt x="157213" y="121920"/>
                      <a:pt x="157213" y="78606"/>
                    </a:cubicBezTo>
                    <a:cubicBezTo>
                      <a:pt x="157213" y="35293"/>
                      <a:pt x="121920" y="0"/>
                      <a:pt x="78606" y="0"/>
                    </a:cubicBezTo>
                    <a:cubicBezTo>
                      <a:pt x="35293" y="0"/>
                      <a:pt x="0" y="35293"/>
                      <a:pt x="0" y="78606"/>
                    </a:cubicBezTo>
                    <a:cubicBezTo>
                      <a:pt x="0" y="121920"/>
                      <a:pt x="35293" y="157213"/>
                      <a:pt x="78606" y="157213"/>
                    </a:cubicBezTo>
                    <a:close/>
                  </a:path>
                </a:pathLst>
              </a:custGeom>
              <a:solidFill>
                <a:schemeClr val="accent5"/>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6" name="Freeform: Shape 35">
                <a:extLst>
                  <a:ext uri="{FF2B5EF4-FFF2-40B4-BE49-F238E27FC236}">
                    <a16:creationId xmlns:a16="http://schemas.microsoft.com/office/drawing/2014/main" id="{9C06A238-D3AD-41AB-855E-BACFFAA3757D}"/>
                  </a:ext>
                </a:extLst>
              </p:cNvPr>
              <p:cNvSpPr/>
              <p:nvPr/>
            </p:nvSpPr>
            <p:spPr>
              <a:xfrm>
                <a:off x="11576506" y="-518857"/>
                <a:ext cx="157212" cy="157212"/>
              </a:xfrm>
              <a:custGeom>
                <a:avLst/>
                <a:gdLst>
                  <a:gd name="connsiteX0" fmla="*/ 78606 w 157212"/>
                  <a:gd name="connsiteY0" fmla="*/ 157213 h 157212"/>
                  <a:gd name="connsiteX1" fmla="*/ 157213 w 157212"/>
                  <a:gd name="connsiteY1" fmla="*/ 78606 h 157212"/>
                  <a:gd name="connsiteX2" fmla="*/ 78606 w 157212"/>
                  <a:gd name="connsiteY2" fmla="*/ 0 h 157212"/>
                  <a:gd name="connsiteX3" fmla="*/ 0 w 157212"/>
                  <a:gd name="connsiteY3" fmla="*/ 78606 h 157212"/>
                  <a:gd name="connsiteX4" fmla="*/ 78606 w 157212"/>
                  <a:gd name="connsiteY4" fmla="*/ 157213 h 157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212" h="157212">
                    <a:moveTo>
                      <a:pt x="78606" y="157213"/>
                    </a:moveTo>
                    <a:cubicBezTo>
                      <a:pt x="121920" y="157213"/>
                      <a:pt x="157213" y="121920"/>
                      <a:pt x="157213" y="78606"/>
                    </a:cubicBezTo>
                    <a:cubicBezTo>
                      <a:pt x="157213" y="35293"/>
                      <a:pt x="121920" y="0"/>
                      <a:pt x="78606" y="0"/>
                    </a:cubicBezTo>
                    <a:cubicBezTo>
                      <a:pt x="35293" y="0"/>
                      <a:pt x="0" y="35293"/>
                      <a:pt x="0" y="78606"/>
                    </a:cubicBezTo>
                    <a:cubicBezTo>
                      <a:pt x="0" y="121920"/>
                      <a:pt x="35293" y="157213"/>
                      <a:pt x="78606" y="157213"/>
                    </a:cubicBezTo>
                    <a:close/>
                  </a:path>
                </a:pathLst>
              </a:custGeom>
              <a:solidFill>
                <a:schemeClr val="accent1"/>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7" name="Freeform: Shape 36">
                <a:extLst>
                  <a:ext uri="{FF2B5EF4-FFF2-40B4-BE49-F238E27FC236}">
                    <a16:creationId xmlns:a16="http://schemas.microsoft.com/office/drawing/2014/main" id="{999B19E8-6411-4417-A2A5-FEBD525B106B}"/>
                  </a:ext>
                </a:extLst>
              </p:cNvPr>
              <p:cNvSpPr/>
              <p:nvPr/>
            </p:nvSpPr>
            <p:spPr>
              <a:xfrm>
                <a:off x="11806710" y="-37594"/>
                <a:ext cx="157212" cy="157212"/>
              </a:xfrm>
              <a:custGeom>
                <a:avLst/>
                <a:gdLst>
                  <a:gd name="connsiteX0" fmla="*/ 78606 w 157212"/>
                  <a:gd name="connsiteY0" fmla="*/ 157213 h 157212"/>
                  <a:gd name="connsiteX1" fmla="*/ 157213 w 157212"/>
                  <a:gd name="connsiteY1" fmla="*/ 78606 h 157212"/>
                  <a:gd name="connsiteX2" fmla="*/ 78606 w 157212"/>
                  <a:gd name="connsiteY2" fmla="*/ 0 h 157212"/>
                  <a:gd name="connsiteX3" fmla="*/ 0 w 157212"/>
                  <a:gd name="connsiteY3" fmla="*/ 78606 h 157212"/>
                  <a:gd name="connsiteX4" fmla="*/ 78606 w 157212"/>
                  <a:gd name="connsiteY4" fmla="*/ 157213 h 157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212" h="157212">
                    <a:moveTo>
                      <a:pt x="78606" y="157213"/>
                    </a:moveTo>
                    <a:cubicBezTo>
                      <a:pt x="121920" y="157213"/>
                      <a:pt x="157213" y="121920"/>
                      <a:pt x="157213" y="78606"/>
                    </a:cubicBezTo>
                    <a:cubicBezTo>
                      <a:pt x="157213" y="35293"/>
                      <a:pt x="121920" y="0"/>
                      <a:pt x="78606" y="0"/>
                    </a:cubicBezTo>
                    <a:cubicBezTo>
                      <a:pt x="35293" y="0"/>
                      <a:pt x="0" y="35293"/>
                      <a:pt x="0" y="78606"/>
                    </a:cubicBezTo>
                    <a:cubicBezTo>
                      <a:pt x="0" y="121920"/>
                      <a:pt x="35293" y="157213"/>
                      <a:pt x="78606" y="157213"/>
                    </a:cubicBezTo>
                    <a:close/>
                  </a:path>
                </a:pathLst>
              </a:custGeom>
              <a:solidFill>
                <a:schemeClr val="accent1"/>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8" name="Freeform: Shape 37">
                <a:extLst>
                  <a:ext uri="{FF2B5EF4-FFF2-40B4-BE49-F238E27FC236}">
                    <a16:creationId xmlns:a16="http://schemas.microsoft.com/office/drawing/2014/main" id="{429A8075-F275-40E0-BDC7-A3F4570DC4B7}"/>
                  </a:ext>
                </a:extLst>
              </p:cNvPr>
              <p:cNvSpPr/>
              <p:nvPr/>
            </p:nvSpPr>
            <p:spPr>
              <a:xfrm>
                <a:off x="11346302" y="-37594"/>
                <a:ext cx="157212" cy="157212"/>
              </a:xfrm>
              <a:custGeom>
                <a:avLst/>
                <a:gdLst>
                  <a:gd name="connsiteX0" fmla="*/ 78606 w 157212"/>
                  <a:gd name="connsiteY0" fmla="*/ 157213 h 157212"/>
                  <a:gd name="connsiteX1" fmla="*/ 157213 w 157212"/>
                  <a:gd name="connsiteY1" fmla="*/ 78606 h 157212"/>
                  <a:gd name="connsiteX2" fmla="*/ 78606 w 157212"/>
                  <a:gd name="connsiteY2" fmla="*/ 0 h 157212"/>
                  <a:gd name="connsiteX3" fmla="*/ 0 w 157212"/>
                  <a:gd name="connsiteY3" fmla="*/ 78606 h 157212"/>
                  <a:gd name="connsiteX4" fmla="*/ 78606 w 157212"/>
                  <a:gd name="connsiteY4" fmla="*/ 157213 h 157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212" h="157212">
                    <a:moveTo>
                      <a:pt x="78606" y="157213"/>
                    </a:moveTo>
                    <a:cubicBezTo>
                      <a:pt x="121920" y="157213"/>
                      <a:pt x="157213" y="121920"/>
                      <a:pt x="157213" y="78606"/>
                    </a:cubicBezTo>
                    <a:cubicBezTo>
                      <a:pt x="157213" y="35293"/>
                      <a:pt x="121920" y="0"/>
                      <a:pt x="78606" y="0"/>
                    </a:cubicBezTo>
                    <a:cubicBezTo>
                      <a:pt x="35293" y="0"/>
                      <a:pt x="0" y="35293"/>
                      <a:pt x="0" y="78606"/>
                    </a:cubicBezTo>
                    <a:cubicBezTo>
                      <a:pt x="0" y="121920"/>
                      <a:pt x="35293" y="157213"/>
                      <a:pt x="78606" y="157213"/>
                    </a:cubicBezTo>
                    <a:close/>
                  </a:path>
                </a:pathLst>
              </a:custGeom>
              <a:solidFill>
                <a:schemeClr val="accent5"/>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39" name="Graphic 5">
                <a:extLst>
                  <a:ext uri="{FF2B5EF4-FFF2-40B4-BE49-F238E27FC236}">
                    <a16:creationId xmlns:a16="http://schemas.microsoft.com/office/drawing/2014/main" id="{70DDC97A-A5D5-4C58-826F-70469F9FB790}"/>
                  </a:ext>
                </a:extLst>
              </p:cNvPr>
              <p:cNvGrpSpPr/>
              <p:nvPr/>
            </p:nvGrpSpPr>
            <p:grpSpPr>
              <a:xfrm>
                <a:off x="11843607" y="-11124"/>
                <a:ext cx="82616" cy="104273"/>
                <a:chOff x="11843607" y="-11124"/>
                <a:chExt cx="82616" cy="104273"/>
              </a:xfrm>
              <a:grpFill/>
            </p:grpSpPr>
            <p:sp>
              <p:nvSpPr>
                <p:cNvPr id="40" name="Freeform: Shape 39">
                  <a:extLst>
                    <a:ext uri="{FF2B5EF4-FFF2-40B4-BE49-F238E27FC236}">
                      <a16:creationId xmlns:a16="http://schemas.microsoft.com/office/drawing/2014/main" id="{B0E009A5-62E7-4787-A4DF-617E379DE9D2}"/>
                    </a:ext>
                  </a:extLst>
                </p:cNvPr>
                <p:cNvSpPr/>
                <p:nvPr/>
              </p:nvSpPr>
              <p:spPr>
                <a:xfrm>
                  <a:off x="11861253" y="-11124"/>
                  <a:ext cx="48126" cy="48126"/>
                </a:xfrm>
                <a:custGeom>
                  <a:avLst/>
                  <a:gdLst>
                    <a:gd name="connsiteX0" fmla="*/ 24063 w 48126"/>
                    <a:gd name="connsiteY0" fmla="*/ 48126 h 48126"/>
                    <a:gd name="connsiteX1" fmla="*/ 48126 w 48126"/>
                    <a:gd name="connsiteY1" fmla="*/ 24063 h 48126"/>
                    <a:gd name="connsiteX2" fmla="*/ 24063 w 48126"/>
                    <a:gd name="connsiteY2" fmla="*/ 0 h 48126"/>
                    <a:gd name="connsiteX3" fmla="*/ 0 w 48126"/>
                    <a:gd name="connsiteY3" fmla="*/ 24063 h 48126"/>
                    <a:gd name="connsiteX4" fmla="*/ 24063 w 48126"/>
                    <a:gd name="connsiteY4" fmla="*/ 48126 h 481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26" h="48126">
                      <a:moveTo>
                        <a:pt x="24063" y="48126"/>
                      </a:moveTo>
                      <a:cubicBezTo>
                        <a:pt x="36897" y="48126"/>
                        <a:pt x="48126" y="37699"/>
                        <a:pt x="48126" y="24063"/>
                      </a:cubicBezTo>
                      <a:cubicBezTo>
                        <a:pt x="48126" y="11229"/>
                        <a:pt x="37699" y="0"/>
                        <a:pt x="24063" y="0"/>
                      </a:cubicBezTo>
                      <a:cubicBezTo>
                        <a:pt x="10428" y="0"/>
                        <a:pt x="0" y="10427"/>
                        <a:pt x="0" y="24063"/>
                      </a:cubicBezTo>
                      <a:cubicBezTo>
                        <a:pt x="0" y="36897"/>
                        <a:pt x="10428" y="48126"/>
                        <a:pt x="24063" y="48126"/>
                      </a:cubicBezTo>
                      <a:close/>
                    </a:path>
                  </a:pathLst>
                </a:custGeom>
                <a:solidFill>
                  <a:schemeClr val="tx1"/>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1" name="Freeform: Shape 40">
                  <a:extLst>
                    <a:ext uri="{FF2B5EF4-FFF2-40B4-BE49-F238E27FC236}">
                      <a16:creationId xmlns:a16="http://schemas.microsoft.com/office/drawing/2014/main" id="{E2B8A3BC-4105-4B3E-BA59-911EC2135D20}"/>
                    </a:ext>
                  </a:extLst>
                </p:cNvPr>
                <p:cNvSpPr/>
                <p:nvPr/>
              </p:nvSpPr>
              <p:spPr>
                <a:xfrm>
                  <a:off x="11843607" y="45022"/>
                  <a:ext cx="82616" cy="48126"/>
                </a:xfrm>
                <a:custGeom>
                  <a:avLst/>
                  <a:gdLst>
                    <a:gd name="connsiteX0" fmla="*/ 41709 w 82616"/>
                    <a:gd name="connsiteY0" fmla="*/ 0 h 48126"/>
                    <a:gd name="connsiteX1" fmla="*/ 82617 w 82616"/>
                    <a:gd name="connsiteY1" fmla="*/ 42512 h 48126"/>
                    <a:gd name="connsiteX2" fmla="*/ 82617 w 82616"/>
                    <a:gd name="connsiteY2" fmla="*/ 48126 h 48126"/>
                    <a:gd name="connsiteX3" fmla="*/ 0 w 82616"/>
                    <a:gd name="connsiteY3" fmla="*/ 48126 h 48126"/>
                    <a:gd name="connsiteX4" fmla="*/ 0 w 82616"/>
                    <a:gd name="connsiteY4" fmla="*/ 42512 h 48126"/>
                    <a:gd name="connsiteX5" fmla="*/ 41709 w 82616"/>
                    <a:gd name="connsiteY5" fmla="*/ 0 h 48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616" h="48126">
                      <a:moveTo>
                        <a:pt x="41709" y="0"/>
                      </a:moveTo>
                      <a:cubicBezTo>
                        <a:pt x="64168" y="0"/>
                        <a:pt x="82617" y="19250"/>
                        <a:pt x="82617" y="42512"/>
                      </a:cubicBezTo>
                      <a:lnTo>
                        <a:pt x="82617" y="48126"/>
                      </a:lnTo>
                      <a:lnTo>
                        <a:pt x="0" y="48126"/>
                      </a:lnTo>
                      <a:lnTo>
                        <a:pt x="0" y="42512"/>
                      </a:lnTo>
                      <a:cubicBezTo>
                        <a:pt x="0" y="19250"/>
                        <a:pt x="18448" y="0"/>
                        <a:pt x="41709" y="0"/>
                      </a:cubicBezTo>
                      <a:close/>
                    </a:path>
                  </a:pathLst>
                </a:custGeom>
                <a:solidFill>
                  <a:schemeClr val="tx1"/>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42" name="Graphic 5">
                <a:extLst>
                  <a:ext uri="{FF2B5EF4-FFF2-40B4-BE49-F238E27FC236}">
                    <a16:creationId xmlns:a16="http://schemas.microsoft.com/office/drawing/2014/main" id="{70DDC97A-A5D5-4C58-826F-70469F9FB790}"/>
                  </a:ext>
                </a:extLst>
              </p:cNvPr>
              <p:cNvGrpSpPr/>
              <p:nvPr/>
            </p:nvGrpSpPr>
            <p:grpSpPr>
              <a:xfrm>
                <a:off x="11612601" y="-11124"/>
                <a:ext cx="82616" cy="104273"/>
                <a:chOff x="11612601" y="-11124"/>
                <a:chExt cx="82616" cy="104273"/>
              </a:xfrm>
              <a:grpFill/>
            </p:grpSpPr>
            <p:sp>
              <p:nvSpPr>
                <p:cNvPr id="43" name="Freeform: Shape 42">
                  <a:extLst>
                    <a:ext uri="{FF2B5EF4-FFF2-40B4-BE49-F238E27FC236}">
                      <a16:creationId xmlns:a16="http://schemas.microsoft.com/office/drawing/2014/main" id="{FA188859-EBE9-4F52-B395-A9E86F130EC8}"/>
                    </a:ext>
                  </a:extLst>
                </p:cNvPr>
                <p:cNvSpPr/>
                <p:nvPr/>
              </p:nvSpPr>
              <p:spPr>
                <a:xfrm>
                  <a:off x="11630247" y="-11124"/>
                  <a:ext cx="48126" cy="48126"/>
                </a:xfrm>
                <a:custGeom>
                  <a:avLst/>
                  <a:gdLst>
                    <a:gd name="connsiteX0" fmla="*/ 24063 w 48126"/>
                    <a:gd name="connsiteY0" fmla="*/ 48126 h 48126"/>
                    <a:gd name="connsiteX1" fmla="*/ 48126 w 48126"/>
                    <a:gd name="connsiteY1" fmla="*/ 24063 h 48126"/>
                    <a:gd name="connsiteX2" fmla="*/ 24063 w 48126"/>
                    <a:gd name="connsiteY2" fmla="*/ 0 h 48126"/>
                    <a:gd name="connsiteX3" fmla="*/ 0 w 48126"/>
                    <a:gd name="connsiteY3" fmla="*/ 24063 h 48126"/>
                    <a:gd name="connsiteX4" fmla="*/ 24063 w 48126"/>
                    <a:gd name="connsiteY4" fmla="*/ 48126 h 481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26" h="48126">
                      <a:moveTo>
                        <a:pt x="24063" y="48126"/>
                      </a:moveTo>
                      <a:cubicBezTo>
                        <a:pt x="36897" y="48126"/>
                        <a:pt x="48126" y="37699"/>
                        <a:pt x="48126" y="24063"/>
                      </a:cubicBezTo>
                      <a:cubicBezTo>
                        <a:pt x="48126" y="11229"/>
                        <a:pt x="37699" y="0"/>
                        <a:pt x="24063" y="0"/>
                      </a:cubicBezTo>
                      <a:cubicBezTo>
                        <a:pt x="10427" y="0"/>
                        <a:pt x="0" y="10427"/>
                        <a:pt x="0" y="24063"/>
                      </a:cubicBezTo>
                      <a:cubicBezTo>
                        <a:pt x="802" y="36897"/>
                        <a:pt x="11229" y="48126"/>
                        <a:pt x="24063" y="48126"/>
                      </a:cubicBezTo>
                      <a:close/>
                    </a:path>
                  </a:pathLst>
                </a:custGeom>
                <a:solidFill>
                  <a:srgbClr val="000000"/>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4" name="Freeform: Shape 43">
                  <a:extLst>
                    <a:ext uri="{FF2B5EF4-FFF2-40B4-BE49-F238E27FC236}">
                      <a16:creationId xmlns:a16="http://schemas.microsoft.com/office/drawing/2014/main" id="{EFB12F91-F54D-4F65-B777-F566FDA2B2E9}"/>
                    </a:ext>
                  </a:extLst>
                </p:cNvPr>
                <p:cNvSpPr/>
                <p:nvPr/>
              </p:nvSpPr>
              <p:spPr>
                <a:xfrm>
                  <a:off x="11612601" y="45022"/>
                  <a:ext cx="82616" cy="48126"/>
                </a:xfrm>
                <a:custGeom>
                  <a:avLst/>
                  <a:gdLst>
                    <a:gd name="connsiteX0" fmla="*/ 41710 w 82616"/>
                    <a:gd name="connsiteY0" fmla="*/ 0 h 48126"/>
                    <a:gd name="connsiteX1" fmla="*/ 82617 w 82616"/>
                    <a:gd name="connsiteY1" fmla="*/ 42512 h 48126"/>
                    <a:gd name="connsiteX2" fmla="*/ 82617 w 82616"/>
                    <a:gd name="connsiteY2" fmla="*/ 48126 h 48126"/>
                    <a:gd name="connsiteX3" fmla="*/ 0 w 82616"/>
                    <a:gd name="connsiteY3" fmla="*/ 48126 h 48126"/>
                    <a:gd name="connsiteX4" fmla="*/ 0 w 82616"/>
                    <a:gd name="connsiteY4" fmla="*/ 42512 h 48126"/>
                    <a:gd name="connsiteX5" fmla="*/ 41710 w 82616"/>
                    <a:gd name="connsiteY5" fmla="*/ 0 h 48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616" h="48126">
                      <a:moveTo>
                        <a:pt x="41710" y="0"/>
                      </a:moveTo>
                      <a:cubicBezTo>
                        <a:pt x="64168" y="0"/>
                        <a:pt x="82617" y="19250"/>
                        <a:pt x="82617" y="42512"/>
                      </a:cubicBezTo>
                      <a:lnTo>
                        <a:pt x="82617" y="48126"/>
                      </a:lnTo>
                      <a:lnTo>
                        <a:pt x="0" y="48126"/>
                      </a:lnTo>
                      <a:lnTo>
                        <a:pt x="0" y="42512"/>
                      </a:lnTo>
                      <a:cubicBezTo>
                        <a:pt x="802" y="19250"/>
                        <a:pt x="19251" y="0"/>
                        <a:pt x="41710" y="0"/>
                      </a:cubicBezTo>
                      <a:close/>
                    </a:path>
                  </a:pathLst>
                </a:custGeom>
                <a:solidFill>
                  <a:srgbClr val="000000"/>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45" name="Graphic 5">
                <a:extLst>
                  <a:ext uri="{FF2B5EF4-FFF2-40B4-BE49-F238E27FC236}">
                    <a16:creationId xmlns:a16="http://schemas.microsoft.com/office/drawing/2014/main" id="{70DDC97A-A5D5-4C58-826F-70469F9FB790}"/>
                  </a:ext>
                </a:extLst>
              </p:cNvPr>
              <p:cNvGrpSpPr/>
              <p:nvPr/>
            </p:nvGrpSpPr>
            <p:grpSpPr>
              <a:xfrm>
                <a:off x="11382397" y="-11124"/>
                <a:ext cx="82616" cy="104273"/>
                <a:chOff x="11382397" y="-11124"/>
                <a:chExt cx="82616" cy="104273"/>
              </a:xfrm>
              <a:grpFill/>
            </p:grpSpPr>
            <p:sp>
              <p:nvSpPr>
                <p:cNvPr id="46" name="Freeform: Shape 45">
                  <a:extLst>
                    <a:ext uri="{FF2B5EF4-FFF2-40B4-BE49-F238E27FC236}">
                      <a16:creationId xmlns:a16="http://schemas.microsoft.com/office/drawing/2014/main" id="{2024194D-CC31-4E6C-8A35-C8F3A40386D1}"/>
                    </a:ext>
                  </a:extLst>
                </p:cNvPr>
                <p:cNvSpPr/>
                <p:nvPr/>
              </p:nvSpPr>
              <p:spPr>
                <a:xfrm>
                  <a:off x="11400043" y="-11124"/>
                  <a:ext cx="48126" cy="48126"/>
                </a:xfrm>
                <a:custGeom>
                  <a:avLst/>
                  <a:gdLst>
                    <a:gd name="connsiteX0" fmla="*/ 24063 w 48126"/>
                    <a:gd name="connsiteY0" fmla="*/ 48126 h 48126"/>
                    <a:gd name="connsiteX1" fmla="*/ 48126 w 48126"/>
                    <a:gd name="connsiteY1" fmla="*/ 24063 h 48126"/>
                    <a:gd name="connsiteX2" fmla="*/ 24063 w 48126"/>
                    <a:gd name="connsiteY2" fmla="*/ 0 h 48126"/>
                    <a:gd name="connsiteX3" fmla="*/ 0 w 48126"/>
                    <a:gd name="connsiteY3" fmla="*/ 24063 h 48126"/>
                    <a:gd name="connsiteX4" fmla="*/ 24063 w 48126"/>
                    <a:gd name="connsiteY4" fmla="*/ 48126 h 481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26" h="48126">
                      <a:moveTo>
                        <a:pt x="24063" y="48126"/>
                      </a:moveTo>
                      <a:cubicBezTo>
                        <a:pt x="36897" y="48126"/>
                        <a:pt x="48126" y="37699"/>
                        <a:pt x="48126" y="24063"/>
                      </a:cubicBezTo>
                      <a:cubicBezTo>
                        <a:pt x="48126" y="11229"/>
                        <a:pt x="37699" y="0"/>
                        <a:pt x="24063" y="0"/>
                      </a:cubicBezTo>
                      <a:cubicBezTo>
                        <a:pt x="10428" y="0"/>
                        <a:pt x="0" y="10427"/>
                        <a:pt x="0" y="24063"/>
                      </a:cubicBezTo>
                      <a:cubicBezTo>
                        <a:pt x="802" y="36897"/>
                        <a:pt x="11230" y="48126"/>
                        <a:pt x="24063" y="48126"/>
                      </a:cubicBezTo>
                      <a:close/>
                    </a:path>
                  </a:pathLst>
                </a:custGeom>
                <a:solidFill>
                  <a:srgbClr val="000000"/>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7" name="Freeform: Shape 46">
                  <a:extLst>
                    <a:ext uri="{FF2B5EF4-FFF2-40B4-BE49-F238E27FC236}">
                      <a16:creationId xmlns:a16="http://schemas.microsoft.com/office/drawing/2014/main" id="{D9FD9C64-977B-4B63-9F2C-7D39C6FA2D8B}"/>
                    </a:ext>
                  </a:extLst>
                </p:cNvPr>
                <p:cNvSpPr/>
                <p:nvPr/>
              </p:nvSpPr>
              <p:spPr>
                <a:xfrm>
                  <a:off x="11382397" y="45022"/>
                  <a:ext cx="82616" cy="48126"/>
                </a:xfrm>
                <a:custGeom>
                  <a:avLst/>
                  <a:gdLst>
                    <a:gd name="connsiteX0" fmla="*/ 41709 w 82616"/>
                    <a:gd name="connsiteY0" fmla="*/ 0 h 48126"/>
                    <a:gd name="connsiteX1" fmla="*/ 82617 w 82616"/>
                    <a:gd name="connsiteY1" fmla="*/ 42512 h 48126"/>
                    <a:gd name="connsiteX2" fmla="*/ 82617 w 82616"/>
                    <a:gd name="connsiteY2" fmla="*/ 48126 h 48126"/>
                    <a:gd name="connsiteX3" fmla="*/ 0 w 82616"/>
                    <a:gd name="connsiteY3" fmla="*/ 48126 h 48126"/>
                    <a:gd name="connsiteX4" fmla="*/ 0 w 82616"/>
                    <a:gd name="connsiteY4" fmla="*/ 42512 h 48126"/>
                    <a:gd name="connsiteX5" fmla="*/ 41709 w 82616"/>
                    <a:gd name="connsiteY5" fmla="*/ 0 h 48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616" h="48126">
                      <a:moveTo>
                        <a:pt x="41709" y="0"/>
                      </a:moveTo>
                      <a:cubicBezTo>
                        <a:pt x="64168" y="0"/>
                        <a:pt x="82617" y="19250"/>
                        <a:pt x="82617" y="42512"/>
                      </a:cubicBezTo>
                      <a:lnTo>
                        <a:pt x="82617" y="48126"/>
                      </a:lnTo>
                      <a:lnTo>
                        <a:pt x="0" y="48126"/>
                      </a:lnTo>
                      <a:lnTo>
                        <a:pt x="0" y="42512"/>
                      </a:lnTo>
                      <a:cubicBezTo>
                        <a:pt x="802" y="19250"/>
                        <a:pt x="19250" y="0"/>
                        <a:pt x="41709" y="0"/>
                      </a:cubicBezTo>
                      <a:close/>
                    </a:path>
                  </a:pathLst>
                </a:custGeom>
                <a:solidFill>
                  <a:srgbClr val="000000"/>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48" name="Graphic 5">
                <a:extLst>
                  <a:ext uri="{FF2B5EF4-FFF2-40B4-BE49-F238E27FC236}">
                    <a16:creationId xmlns:a16="http://schemas.microsoft.com/office/drawing/2014/main" id="{70DDC97A-A5D5-4C58-826F-70469F9FB790}"/>
                  </a:ext>
                </a:extLst>
              </p:cNvPr>
              <p:cNvGrpSpPr/>
              <p:nvPr/>
            </p:nvGrpSpPr>
            <p:grpSpPr>
              <a:xfrm>
                <a:off x="11612601" y="-493190"/>
                <a:ext cx="82616" cy="105075"/>
                <a:chOff x="11612601" y="-493190"/>
                <a:chExt cx="82616" cy="105075"/>
              </a:xfrm>
              <a:grpFill/>
            </p:grpSpPr>
            <p:sp>
              <p:nvSpPr>
                <p:cNvPr id="49" name="Freeform: Shape 48">
                  <a:extLst>
                    <a:ext uri="{FF2B5EF4-FFF2-40B4-BE49-F238E27FC236}">
                      <a16:creationId xmlns:a16="http://schemas.microsoft.com/office/drawing/2014/main" id="{1015E416-5611-430D-9952-E82F316B7DB1}"/>
                    </a:ext>
                  </a:extLst>
                </p:cNvPr>
                <p:cNvSpPr/>
                <p:nvPr/>
              </p:nvSpPr>
              <p:spPr>
                <a:xfrm>
                  <a:off x="11630247" y="-493190"/>
                  <a:ext cx="48126" cy="48126"/>
                </a:xfrm>
                <a:custGeom>
                  <a:avLst/>
                  <a:gdLst>
                    <a:gd name="connsiteX0" fmla="*/ 24063 w 48126"/>
                    <a:gd name="connsiteY0" fmla="*/ 48126 h 48126"/>
                    <a:gd name="connsiteX1" fmla="*/ 48126 w 48126"/>
                    <a:gd name="connsiteY1" fmla="*/ 24063 h 48126"/>
                    <a:gd name="connsiteX2" fmla="*/ 24063 w 48126"/>
                    <a:gd name="connsiteY2" fmla="*/ 0 h 48126"/>
                    <a:gd name="connsiteX3" fmla="*/ 0 w 48126"/>
                    <a:gd name="connsiteY3" fmla="*/ 24063 h 48126"/>
                    <a:gd name="connsiteX4" fmla="*/ 24063 w 48126"/>
                    <a:gd name="connsiteY4" fmla="*/ 48126 h 481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26" h="48126">
                      <a:moveTo>
                        <a:pt x="24063" y="48126"/>
                      </a:moveTo>
                      <a:cubicBezTo>
                        <a:pt x="36897" y="48126"/>
                        <a:pt x="48126" y="37699"/>
                        <a:pt x="48126" y="24063"/>
                      </a:cubicBezTo>
                      <a:cubicBezTo>
                        <a:pt x="48126" y="11229"/>
                        <a:pt x="37699" y="0"/>
                        <a:pt x="24063" y="0"/>
                      </a:cubicBezTo>
                      <a:cubicBezTo>
                        <a:pt x="10427" y="0"/>
                        <a:pt x="0" y="10427"/>
                        <a:pt x="0" y="24063"/>
                      </a:cubicBezTo>
                      <a:cubicBezTo>
                        <a:pt x="802" y="37699"/>
                        <a:pt x="11229" y="48126"/>
                        <a:pt x="24063" y="48126"/>
                      </a:cubicBezTo>
                      <a:close/>
                    </a:path>
                  </a:pathLst>
                </a:custGeom>
                <a:solidFill>
                  <a:schemeClr val="tx1"/>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0" name="Freeform: Shape 49">
                  <a:extLst>
                    <a:ext uri="{FF2B5EF4-FFF2-40B4-BE49-F238E27FC236}">
                      <a16:creationId xmlns:a16="http://schemas.microsoft.com/office/drawing/2014/main" id="{AE24B0DE-B8F5-471A-BA19-110DCA8781DF}"/>
                    </a:ext>
                  </a:extLst>
                </p:cNvPr>
                <p:cNvSpPr/>
                <p:nvPr/>
              </p:nvSpPr>
              <p:spPr>
                <a:xfrm>
                  <a:off x="11612601" y="-436240"/>
                  <a:ext cx="82616" cy="48126"/>
                </a:xfrm>
                <a:custGeom>
                  <a:avLst/>
                  <a:gdLst>
                    <a:gd name="connsiteX0" fmla="*/ 41710 w 82616"/>
                    <a:gd name="connsiteY0" fmla="*/ 0 h 48126"/>
                    <a:gd name="connsiteX1" fmla="*/ 82617 w 82616"/>
                    <a:gd name="connsiteY1" fmla="*/ 42512 h 48126"/>
                    <a:gd name="connsiteX2" fmla="*/ 82617 w 82616"/>
                    <a:gd name="connsiteY2" fmla="*/ 48126 h 48126"/>
                    <a:gd name="connsiteX3" fmla="*/ 0 w 82616"/>
                    <a:gd name="connsiteY3" fmla="*/ 48126 h 48126"/>
                    <a:gd name="connsiteX4" fmla="*/ 0 w 82616"/>
                    <a:gd name="connsiteY4" fmla="*/ 42512 h 48126"/>
                    <a:gd name="connsiteX5" fmla="*/ 41710 w 82616"/>
                    <a:gd name="connsiteY5" fmla="*/ 0 h 48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616" h="48126">
                      <a:moveTo>
                        <a:pt x="41710" y="0"/>
                      </a:moveTo>
                      <a:cubicBezTo>
                        <a:pt x="64168" y="0"/>
                        <a:pt x="82617" y="19251"/>
                        <a:pt x="82617" y="42512"/>
                      </a:cubicBezTo>
                      <a:lnTo>
                        <a:pt x="82617" y="48126"/>
                      </a:lnTo>
                      <a:lnTo>
                        <a:pt x="0" y="48126"/>
                      </a:lnTo>
                      <a:lnTo>
                        <a:pt x="0" y="42512"/>
                      </a:lnTo>
                      <a:cubicBezTo>
                        <a:pt x="802" y="19251"/>
                        <a:pt x="19251" y="0"/>
                        <a:pt x="41710" y="0"/>
                      </a:cubicBezTo>
                      <a:close/>
                    </a:path>
                  </a:pathLst>
                </a:custGeom>
                <a:solidFill>
                  <a:schemeClr val="tx1"/>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grpSp>
        <p:nvGrpSpPr>
          <p:cNvPr id="51" name="Graphic 5">
            <a:extLst>
              <a:ext uri="{FF2B5EF4-FFF2-40B4-BE49-F238E27FC236}">
                <a16:creationId xmlns:a16="http://schemas.microsoft.com/office/drawing/2014/main" id="{70DDC97A-A5D5-4C58-826F-70469F9FB790}"/>
              </a:ext>
              <a:ext uri="{C183D7F6-B498-43B3-948B-1728B52AA6E4}">
                <adec:decorative xmlns:adec="http://schemas.microsoft.com/office/drawing/2017/decorative" val="1"/>
              </a:ext>
            </a:extLst>
          </p:cNvPr>
          <p:cNvGrpSpPr/>
          <p:nvPr/>
        </p:nvGrpSpPr>
        <p:grpSpPr>
          <a:xfrm>
            <a:off x="10314571" y="2970508"/>
            <a:ext cx="967308" cy="967308"/>
            <a:chOff x="13148632" y="16948"/>
            <a:chExt cx="1108509" cy="1108509"/>
          </a:xfrm>
        </p:grpSpPr>
        <p:sp>
          <p:nvSpPr>
            <p:cNvPr id="52" name="Freeform: Shape 51">
              <a:extLst>
                <a:ext uri="{FF2B5EF4-FFF2-40B4-BE49-F238E27FC236}">
                  <a16:creationId xmlns:a16="http://schemas.microsoft.com/office/drawing/2014/main" id="{E5584EDC-31E6-4D45-926E-ACBA1351BF5B}"/>
                </a:ext>
              </a:extLst>
            </p:cNvPr>
            <p:cNvSpPr/>
            <p:nvPr/>
          </p:nvSpPr>
          <p:spPr>
            <a:xfrm>
              <a:off x="13148632" y="16948"/>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1"/>
                    <a:pt x="860361" y="1108510"/>
                    <a:pt x="554255" y="1108510"/>
                  </a:cubicBezTo>
                  <a:cubicBezTo>
                    <a:pt x="248148" y="1108510"/>
                    <a:pt x="0" y="860361"/>
                    <a:pt x="0" y="554255"/>
                  </a:cubicBezTo>
                  <a:cubicBezTo>
                    <a:pt x="0" y="248148"/>
                    <a:pt x="248149" y="0"/>
                    <a:pt x="554255" y="0"/>
                  </a:cubicBezTo>
                  <a:cubicBezTo>
                    <a:pt x="860362" y="0"/>
                    <a:pt x="1108509" y="248148"/>
                    <a:pt x="1108509" y="554255"/>
                  </a:cubicBezTo>
                  <a:close/>
                </a:path>
              </a:pathLst>
            </a:custGeom>
            <a:solidFill>
              <a:schemeClr val="accent1">
                <a:lumMod val="10000"/>
              </a:schemeClr>
            </a:solidFill>
            <a:ln w="12017" cap="flat">
              <a:noFill/>
              <a:prstDash val="solid"/>
              <a:miter/>
            </a:ln>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53" name="Graphic 5">
              <a:extLst>
                <a:ext uri="{FF2B5EF4-FFF2-40B4-BE49-F238E27FC236}">
                  <a16:creationId xmlns:a16="http://schemas.microsoft.com/office/drawing/2014/main" id="{70DDC97A-A5D5-4C58-826F-70469F9FB790}"/>
                </a:ext>
              </a:extLst>
            </p:cNvPr>
            <p:cNvGrpSpPr/>
            <p:nvPr/>
          </p:nvGrpSpPr>
          <p:grpSpPr>
            <a:xfrm>
              <a:off x="13422952" y="219079"/>
              <a:ext cx="564682" cy="573505"/>
              <a:chOff x="13422952" y="219079"/>
              <a:chExt cx="564682" cy="573505"/>
            </a:xfrm>
          </p:grpSpPr>
          <p:sp>
            <p:nvSpPr>
              <p:cNvPr id="54" name="Freeform: Shape 53">
                <a:extLst>
                  <a:ext uri="{FF2B5EF4-FFF2-40B4-BE49-F238E27FC236}">
                    <a16:creationId xmlns:a16="http://schemas.microsoft.com/office/drawing/2014/main" id="{DCF93F27-BCBE-44A9-A387-6284658A8B50}"/>
                  </a:ext>
                </a:extLst>
              </p:cNvPr>
              <p:cNvSpPr/>
              <p:nvPr/>
            </p:nvSpPr>
            <p:spPr>
              <a:xfrm>
                <a:off x="13696470" y="227902"/>
                <a:ext cx="17646" cy="132347"/>
              </a:xfrm>
              <a:custGeom>
                <a:avLst/>
                <a:gdLst>
                  <a:gd name="connsiteX0" fmla="*/ 17646 w 17646"/>
                  <a:gd name="connsiteY0" fmla="*/ 0 h 132347"/>
                  <a:gd name="connsiteX1" fmla="*/ 0 w 17646"/>
                  <a:gd name="connsiteY1" fmla="*/ 0 h 132347"/>
                  <a:gd name="connsiteX2" fmla="*/ 0 w 17646"/>
                  <a:gd name="connsiteY2" fmla="*/ 132347 h 132347"/>
                  <a:gd name="connsiteX3" fmla="*/ 17646 w 17646"/>
                  <a:gd name="connsiteY3" fmla="*/ 132347 h 132347"/>
                  <a:gd name="connsiteX4" fmla="*/ 17646 w 17646"/>
                  <a:gd name="connsiteY4" fmla="*/ 0 h 1323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46" h="132347">
                    <a:moveTo>
                      <a:pt x="17646" y="0"/>
                    </a:moveTo>
                    <a:lnTo>
                      <a:pt x="0" y="0"/>
                    </a:lnTo>
                    <a:lnTo>
                      <a:pt x="0" y="132347"/>
                    </a:lnTo>
                    <a:lnTo>
                      <a:pt x="17646" y="132347"/>
                    </a:lnTo>
                    <a:lnTo>
                      <a:pt x="17646"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5" name="Freeform: Shape 54">
                <a:extLst>
                  <a:ext uri="{FF2B5EF4-FFF2-40B4-BE49-F238E27FC236}">
                    <a16:creationId xmlns:a16="http://schemas.microsoft.com/office/drawing/2014/main" id="{F370A7E8-5295-46BD-A9C5-9FC35E9C088C}"/>
                  </a:ext>
                </a:extLst>
              </p:cNvPr>
              <p:cNvSpPr/>
              <p:nvPr/>
            </p:nvSpPr>
            <p:spPr>
              <a:xfrm>
                <a:off x="13696470" y="227902"/>
                <a:ext cx="97055" cy="52938"/>
              </a:xfrm>
              <a:custGeom>
                <a:avLst/>
                <a:gdLst>
                  <a:gd name="connsiteX0" fmla="*/ 97055 w 97055"/>
                  <a:gd name="connsiteY0" fmla="*/ 0 h 52938"/>
                  <a:gd name="connsiteX1" fmla="*/ 0 w 97055"/>
                  <a:gd name="connsiteY1" fmla="*/ 0 h 52938"/>
                  <a:gd name="connsiteX2" fmla="*/ 0 w 97055"/>
                  <a:gd name="connsiteY2" fmla="*/ 52939 h 52938"/>
                  <a:gd name="connsiteX3" fmla="*/ 97055 w 97055"/>
                  <a:gd name="connsiteY3" fmla="*/ 52939 h 52938"/>
                  <a:gd name="connsiteX4" fmla="*/ 97055 w 97055"/>
                  <a:gd name="connsiteY4" fmla="*/ 0 h 52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55" h="52938">
                    <a:moveTo>
                      <a:pt x="97055" y="0"/>
                    </a:moveTo>
                    <a:lnTo>
                      <a:pt x="0" y="0"/>
                    </a:lnTo>
                    <a:lnTo>
                      <a:pt x="0" y="52939"/>
                    </a:lnTo>
                    <a:lnTo>
                      <a:pt x="97055" y="52939"/>
                    </a:lnTo>
                    <a:lnTo>
                      <a:pt x="97055"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6" name="Freeform: Shape 55">
                <a:extLst>
                  <a:ext uri="{FF2B5EF4-FFF2-40B4-BE49-F238E27FC236}">
                    <a16:creationId xmlns:a16="http://schemas.microsoft.com/office/drawing/2014/main" id="{FA7D0711-EF3F-4B97-A337-E4276F6D8147}"/>
                  </a:ext>
                </a:extLst>
              </p:cNvPr>
              <p:cNvSpPr/>
              <p:nvPr/>
            </p:nvSpPr>
            <p:spPr>
              <a:xfrm>
                <a:off x="13705293" y="219079"/>
                <a:ext cx="97054" cy="52938"/>
              </a:xfrm>
              <a:custGeom>
                <a:avLst/>
                <a:gdLst>
                  <a:gd name="connsiteX0" fmla="*/ 97055 w 97054"/>
                  <a:gd name="connsiteY0" fmla="*/ 0 h 52938"/>
                  <a:gd name="connsiteX1" fmla="*/ 0 w 97054"/>
                  <a:gd name="connsiteY1" fmla="*/ 0 h 52938"/>
                  <a:gd name="connsiteX2" fmla="*/ 0 w 97054"/>
                  <a:gd name="connsiteY2" fmla="*/ 52939 h 52938"/>
                  <a:gd name="connsiteX3" fmla="*/ 97055 w 97054"/>
                  <a:gd name="connsiteY3" fmla="*/ 52939 h 52938"/>
                  <a:gd name="connsiteX4" fmla="*/ 97055 w 97054"/>
                  <a:gd name="connsiteY4" fmla="*/ 0 h 52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54" h="52938">
                    <a:moveTo>
                      <a:pt x="97055" y="0"/>
                    </a:moveTo>
                    <a:lnTo>
                      <a:pt x="0" y="0"/>
                    </a:lnTo>
                    <a:lnTo>
                      <a:pt x="0" y="52939"/>
                    </a:lnTo>
                    <a:lnTo>
                      <a:pt x="97055" y="52939"/>
                    </a:lnTo>
                    <a:lnTo>
                      <a:pt x="9705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7" name="Freeform: Shape 56">
                <a:extLst>
                  <a:ext uri="{FF2B5EF4-FFF2-40B4-BE49-F238E27FC236}">
                    <a16:creationId xmlns:a16="http://schemas.microsoft.com/office/drawing/2014/main" id="{9B456DB1-64A8-48F9-817E-9073FA694BC2}"/>
                  </a:ext>
                </a:extLst>
              </p:cNvPr>
              <p:cNvSpPr/>
              <p:nvPr/>
            </p:nvSpPr>
            <p:spPr>
              <a:xfrm>
                <a:off x="13493537" y="351426"/>
                <a:ext cx="423511" cy="211755"/>
              </a:xfrm>
              <a:custGeom>
                <a:avLst/>
                <a:gdLst>
                  <a:gd name="connsiteX0" fmla="*/ 0 w 423511"/>
                  <a:gd name="connsiteY0" fmla="*/ 211756 h 211755"/>
                  <a:gd name="connsiteX1" fmla="*/ 211756 w 423511"/>
                  <a:gd name="connsiteY1" fmla="*/ 0 h 211755"/>
                  <a:gd name="connsiteX2" fmla="*/ 423511 w 423511"/>
                  <a:gd name="connsiteY2" fmla="*/ 211756 h 211755"/>
                  <a:gd name="connsiteX3" fmla="*/ 0 w 423511"/>
                  <a:gd name="connsiteY3" fmla="*/ 211756 h 211755"/>
                </a:gdLst>
                <a:ahLst/>
                <a:cxnLst>
                  <a:cxn ang="0">
                    <a:pos x="connsiteX0" y="connsiteY0"/>
                  </a:cxn>
                  <a:cxn ang="0">
                    <a:pos x="connsiteX1" y="connsiteY1"/>
                  </a:cxn>
                  <a:cxn ang="0">
                    <a:pos x="connsiteX2" y="connsiteY2"/>
                  </a:cxn>
                  <a:cxn ang="0">
                    <a:pos x="connsiteX3" y="connsiteY3"/>
                  </a:cxn>
                </a:cxnLst>
                <a:rect l="l" t="t" r="r" b="b"/>
                <a:pathLst>
                  <a:path w="423511" h="211755">
                    <a:moveTo>
                      <a:pt x="0" y="211756"/>
                    </a:moveTo>
                    <a:cubicBezTo>
                      <a:pt x="0" y="94648"/>
                      <a:pt x="94648" y="0"/>
                      <a:pt x="211756" y="0"/>
                    </a:cubicBezTo>
                    <a:cubicBezTo>
                      <a:pt x="328863" y="0"/>
                      <a:pt x="423511" y="94648"/>
                      <a:pt x="423511" y="211756"/>
                    </a:cubicBezTo>
                    <a:lnTo>
                      <a:pt x="0" y="211756"/>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8" name="Freeform: Shape 57">
                <a:extLst>
                  <a:ext uri="{FF2B5EF4-FFF2-40B4-BE49-F238E27FC236}">
                    <a16:creationId xmlns:a16="http://schemas.microsoft.com/office/drawing/2014/main" id="{BEDACB5E-616D-4EC5-B9F1-0FA256D1944A}"/>
                  </a:ext>
                </a:extLst>
              </p:cNvPr>
              <p:cNvSpPr/>
              <p:nvPr/>
            </p:nvSpPr>
            <p:spPr>
              <a:xfrm>
                <a:off x="13422952" y="563182"/>
                <a:ext cx="564682" cy="229402"/>
              </a:xfrm>
              <a:custGeom>
                <a:avLst/>
                <a:gdLst>
                  <a:gd name="connsiteX0" fmla="*/ 564682 w 564682"/>
                  <a:gd name="connsiteY0" fmla="*/ 0 h 229402"/>
                  <a:gd name="connsiteX1" fmla="*/ 0 w 564682"/>
                  <a:gd name="connsiteY1" fmla="*/ 0 h 229402"/>
                  <a:gd name="connsiteX2" fmla="*/ 0 w 564682"/>
                  <a:gd name="connsiteY2" fmla="*/ 229402 h 229402"/>
                  <a:gd name="connsiteX3" fmla="*/ 564682 w 564682"/>
                  <a:gd name="connsiteY3" fmla="*/ 229402 h 229402"/>
                  <a:gd name="connsiteX4" fmla="*/ 564682 w 564682"/>
                  <a:gd name="connsiteY4" fmla="*/ 0 h 229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682" h="229402">
                    <a:moveTo>
                      <a:pt x="564682" y="0"/>
                    </a:moveTo>
                    <a:lnTo>
                      <a:pt x="0" y="0"/>
                    </a:lnTo>
                    <a:lnTo>
                      <a:pt x="0" y="229402"/>
                    </a:lnTo>
                    <a:lnTo>
                      <a:pt x="564682" y="229402"/>
                    </a:lnTo>
                    <a:lnTo>
                      <a:pt x="564682"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9" name="Freeform: Shape 58">
                <a:extLst>
                  <a:ext uri="{FF2B5EF4-FFF2-40B4-BE49-F238E27FC236}">
                    <a16:creationId xmlns:a16="http://schemas.microsoft.com/office/drawing/2014/main" id="{2888AB2E-02B9-43CA-A530-57658CAE8072}"/>
                  </a:ext>
                </a:extLst>
              </p:cNvPr>
              <p:cNvSpPr/>
              <p:nvPr/>
            </p:nvSpPr>
            <p:spPr>
              <a:xfrm>
                <a:off x="13458245"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0" name="Freeform: Shape 59">
                <a:extLst>
                  <a:ext uri="{FF2B5EF4-FFF2-40B4-BE49-F238E27FC236}">
                    <a16:creationId xmlns:a16="http://schemas.microsoft.com/office/drawing/2014/main" id="{141E0927-2241-4F6C-B198-54C2EF65ED5D}"/>
                  </a:ext>
                </a:extLst>
              </p:cNvPr>
              <p:cNvSpPr/>
              <p:nvPr/>
            </p:nvSpPr>
            <p:spPr>
              <a:xfrm>
                <a:off x="13546477"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1" name="Freeform: Shape 60">
                <a:extLst>
                  <a:ext uri="{FF2B5EF4-FFF2-40B4-BE49-F238E27FC236}">
                    <a16:creationId xmlns:a16="http://schemas.microsoft.com/office/drawing/2014/main" id="{2A7B7958-D214-49B0-9358-7D863CC5F223}"/>
                  </a:ext>
                </a:extLst>
              </p:cNvPr>
              <p:cNvSpPr/>
              <p:nvPr/>
            </p:nvSpPr>
            <p:spPr>
              <a:xfrm>
                <a:off x="13634708"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2" name="Freeform: Shape 61">
                <a:extLst>
                  <a:ext uri="{FF2B5EF4-FFF2-40B4-BE49-F238E27FC236}">
                    <a16:creationId xmlns:a16="http://schemas.microsoft.com/office/drawing/2014/main" id="{D18971E4-5B53-4D71-9B81-97DB4E458D2B}"/>
                  </a:ext>
                </a:extLst>
              </p:cNvPr>
              <p:cNvSpPr/>
              <p:nvPr/>
            </p:nvSpPr>
            <p:spPr>
              <a:xfrm>
                <a:off x="13722940"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3" name="Freeform: Shape 62">
                <a:extLst>
                  <a:ext uri="{FF2B5EF4-FFF2-40B4-BE49-F238E27FC236}">
                    <a16:creationId xmlns:a16="http://schemas.microsoft.com/office/drawing/2014/main" id="{290E8FC5-3FBF-4411-86C4-3585C82F6DC5}"/>
                  </a:ext>
                </a:extLst>
              </p:cNvPr>
              <p:cNvSpPr/>
              <p:nvPr/>
            </p:nvSpPr>
            <p:spPr>
              <a:xfrm>
                <a:off x="13811171"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4" name="Freeform: Shape 63">
                <a:extLst>
                  <a:ext uri="{FF2B5EF4-FFF2-40B4-BE49-F238E27FC236}">
                    <a16:creationId xmlns:a16="http://schemas.microsoft.com/office/drawing/2014/main" id="{F8D4D968-D191-44F4-AB8A-85492FDD7EA2}"/>
                  </a:ext>
                </a:extLst>
              </p:cNvPr>
              <p:cNvSpPr/>
              <p:nvPr/>
            </p:nvSpPr>
            <p:spPr>
              <a:xfrm>
                <a:off x="13899403"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65" name="Graphic 5">
            <a:extLst>
              <a:ext uri="{FF2B5EF4-FFF2-40B4-BE49-F238E27FC236}">
                <a16:creationId xmlns:a16="http://schemas.microsoft.com/office/drawing/2014/main" id="{70DDC97A-A5D5-4C58-826F-70469F9FB790}"/>
              </a:ext>
              <a:ext uri="{C183D7F6-B498-43B3-948B-1728B52AA6E4}">
                <adec:decorative xmlns:adec="http://schemas.microsoft.com/office/drawing/2017/decorative" val="1"/>
              </a:ext>
            </a:extLst>
          </p:cNvPr>
          <p:cNvGrpSpPr/>
          <p:nvPr/>
        </p:nvGrpSpPr>
        <p:grpSpPr>
          <a:xfrm>
            <a:off x="973148" y="1740703"/>
            <a:ext cx="967308" cy="967308"/>
            <a:chOff x="13954748" y="2124079"/>
            <a:chExt cx="1108509" cy="1108509"/>
          </a:xfrm>
        </p:grpSpPr>
        <p:sp>
          <p:nvSpPr>
            <p:cNvPr id="66" name="Freeform: Shape 65">
              <a:extLst>
                <a:ext uri="{FF2B5EF4-FFF2-40B4-BE49-F238E27FC236}">
                  <a16:creationId xmlns:a16="http://schemas.microsoft.com/office/drawing/2014/main" id="{AEDEAFB1-3666-46EA-80C8-321872870911}"/>
                </a:ext>
              </a:extLst>
            </p:cNvPr>
            <p:cNvSpPr/>
            <p:nvPr/>
          </p:nvSpPr>
          <p:spPr>
            <a:xfrm>
              <a:off x="13954748" y="2124079"/>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1"/>
                    <a:pt x="860361" y="1108510"/>
                    <a:pt x="554255" y="1108510"/>
                  </a:cubicBezTo>
                  <a:cubicBezTo>
                    <a:pt x="248148" y="1108510"/>
                    <a:pt x="0" y="860361"/>
                    <a:pt x="0" y="554255"/>
                  </a:cubicBezTo>
                  <a:cubicBezTo>
                    <a:pt x="0" y="248148"/>
                    <a:pt x="248149" y="0"/>
                    <a:pt x="554255" y="0"/>
                  </a:cubicBezTo>
                  <a:cubicBezTo>
                    <a:pt x="860362" y="0"/>
                    <a:pt x="1108509" y="248148"/>
                    <a:pt x="1108509" y="554255"/>
                  </a:cubicBezTo>
                  <a:close/>
                </a:path>
              </a:pathLst>
            </a:custGeom>
            <a:solidFill>
              <a:schemeClr val="accent1">
                <a:lumMod val="10000"/>
              </a:schemeClr>
            </a:solidFill>
            <a:ln w="12017"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67" name="Graphic 5">
              <a:extLst>
                <a:ext uri="{FF2B5EF4-FFF2-40B4-BE49-F238E27FC236}">
                  <a16:creationId xmlns:a16="http://schemas.microsoft.com/office/drawing/2014/main" id="{70DDC97A-A5D5-4C58-826F-70469F9FB790}"/>
                </a:ext>
              </a:extLst>
            </p:cNvPr>
            <p:cNvGrpSpPr/>
            <p:nvPr/>
          </p:nvGrpSpPr>
          <p:grpSpPr>
            <a:xfrm>
              <a:off x="14211422" y="2428879"/>
              <a:ext cx="611204" cy="413084"/>
              <a:chOff x="14211422" y="2428879"/>
              <a:chExt cx="611204" cy="413084"/>
            </a:xfrm>
          </p:grpSpPr>
          <p:grpSp>
            <p:nvGrpSpPr>
              <p:cNvPr id="68" name="Graphic 5">
                <a:extLst>
                  <a:ext uri="{FF2B5EF4-FFF2-40B4-BE49-F238E27FC236}">
                    <a16:creationId xmlns:a16="http://schemas.microsoft.com/office/drawing/2014/main" id="{70DDC97A-A5D5-4C58-826F-70469F9FB790}"/>
                  </a:ext>
                </a:extLst>
              </p:cNvPr>
              <p:cNvGrpSpPr/>
              <p:nvPr/>
            </p:nvGrpSpPr>
            <p:grpSpPr>
              <a:xfrm>
                <a:off x="14386280" y="2428879"/>
                <a:ext cx="266299" cy="412282"/>
                <a:chOff x="14386280" y="2428879"/>
                <a:chExt cx="266299" cy="412282"/>
              </a:xfrm>
              <a:solidFill>
                <a:srgbClr val="0078D4"/>
              </a:solidFill>
            </p:grpSpPr>
            <p:sp>
              <p:nvSpPr>
                <p:cNvPr id="69" name="Freeform: Shape 68">
                  <a:extLst>
                    <a:ext uri="{FF2B5EF4-FFF2-40B4-BE49-F238E27FC236}">
                      <a16:creationId xmlns:a16="http://schemas.microsoft.com/office/drawing/2014/main" id="{DE9F3459-1F78-4D16-B41B-13DA5937E281}"/>
                    </a:ext>
                  </a:extLst>
                </p:cNvPr>
                <p:cNvSpPr/>
                <p:nvPr/>
              </p:nvSpPr>
              <p:spPr>
                <a:xfrm>
                  <a:off x="14444820" y="2428879"/>
                  <a:ext cx="149205" cy="149191"/>
                </a:xfrm>
                <a:custGeom>
                  <a:avLst/>
                  <a:gdLst>
                    <a:gd name="connsiteX0" fmla="*/ 74610 w 149205"/>
                    <a:gd name="connsiteY0" fmla="*/ 149192 h 149191"/>
                    <a:gd name="connsiteX1" fmla="*/ 149205 w 149205"/>
                    <a:gd name="connsiteY1" fmla="*/ 74596 h 149191"/>
                    <a:gd name="connsiteX2" fmla="*/ 74610 w 149205"/>
                    <a:gd name="connsiteY2" fmla="*/ 0 h 149191"/>
                    <a:gd name="connsiteX3" fmla="*/ 14 w 149205"/>
                    <a:gd name="connsiteY3" fmla="*/ 74596 h 149191"/>
                    <a:gd name="connsiteX4" fmla="*/ 74610 w 149205"/>
                    <a:gd name="connsiteY4" fmla="*/ 149192 h 1491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205" h="149191">
                      <a:moveTo>
                        <a:pt x="74610" y="149192"/>
                      </a:moveTo>
                      <a:cubicBezTo>
                        <a:pt x="116319" y="149192"/>
                        <a:pt x="149205" y="115503"/>
                        <a:pt x="149205" y="74596"/>
                      </a:cubicBezTo>
                      <a:cubicBezTo>
                        <a:pt x="149205" y="32886"/>
                        <a:pt x="115517" y="0"/>
                        <a:pt x="74610" y="0"/>
                      </a:cubicBezTo>
                      <a:cubicBezTo>
                        <a:pt x="32900" y="0"/>
                        <a:pt x="14" y="33689"/>
                        <a:pt x="14" y="74596"/>
                      </a:cubicBezTo>
                      <a:cubicBezTo>
                        <a:pt x="-788" y="115503"/>
                        <a:pt x="32900" y="149192"/>
                        <a:pt x="74610" y="149192"/>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0" name="Freeform: Shape 69">
                  <a:extLst>
                    <a:ext uri="{FF2B5EF4-FFF2-40B4-BE49-F238E27FC236}">
                      <a16:creationId xmlns:a16="http://schemas.microsoft.com/office/drawing/2014/main" id="{51D60A5B-4598-45BA-B82E-BFB0EA68D4AF}"/>
                    </a:ext>
                  </a:extLst>
                </p:cNvPr>
                <p:cNvSpPr/>
                <p:nvPr/>
              </p:nvSpPr>
              <p:spPr>
                <a:xfrm>
                  <a:off x="14386280" y="2610957"/>
                  <a:ext cx="266299" cy="230204"/>
                </a:xfrm>
                <a:custGeom>
                  <a:avLst/>
                  <a:gdLst>
                    <a:gd name="connsiteX0" fmla="*/ 133150 w 266299"/>
                    <a:gd name="connsiteY0" fmla="*/ 0 h 230204"/>
                    <a:gd name="connsiteX1" fmla="*/ 266299 w 266299"/>
                    <a:gd name="connsiteY1" fmla="*/ 133149 h 230204"/>
                    <a:gd name="connsiteX2" fmla="*/ 266299 w 266299"/>
                    <a:gd name="connsiteY2" fmla="*/ 230204 h 230204"/>
                    <a:gd name="connsiteX3" fmla="*/ 0 w 266299"/>
                    <a:gd name="connsiteY3" fmla="*/ 230204 h 230204"/>
                    <a:gd name="connsiteX4" fmla="*/ 0 w 266299"/>
                    <a:gd name="connsiteY4" fmla="*/ 133149 h 230204"/>
                    <a:gd name="connsiteX5" fmla="*/ 133150 w 266299"/>
                    <a:gd name="connsiteY5" fmla="*/ 0 h 230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299" h="230204">
                      <a:moveTo>
                        <a:pt x="133150" y="0"/>
                      </a:moveTo>
                      <a:cubicBezTo>
                        <a:pt x="206944" y="0"/>
                        <a:pt x="266299" y="59356"/>
                        <a:pt x="266299" y="133149"/>
                      </a:cubicBezTo>
                      <a:lnTo>
                        <a:pt x="266299" y="230204"/>
                      </a:lnTo>
                      <a:lnTo>
                        <a:pt x="0" y="230204"/>
                      </a:lnTo>
                      <a:lnTo>
                        <a:pt x="0" y="133149"/>
                      </a:lnTo>
                      <a:cubicBezTo>
                        <a:pt x="0" y="59356"/>
                        <a:pt x="59356" y="0"/>
                        <a:pt x="133150" y="0"/>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71" name="Graphic 5">
                <a:extLst>
                  <a:ext uri="{FF2B5EF4-FFF2-40B4-BE49-F238E27FC236}">
                    <a16:creationId xmlns:a16="http://schemas.microsoft.com/office/drawing/2014/main" id="{70DDC97A-A5D5-4C58-826F-70469F9FB790}"/>
                  </a:ext>
                </a:extLst>
              </p:cNvPr>
              <p:cNvGrpSpPr/>
              <p:nvPr/>
            </p:nvGrpSpPr>
            <p:grpSpPr>
              <a:xfrm>
                <a:off x="14556327" y="2509089"/>
                <a:ext cx="266299" cy="332873"/>
                <a:chOff x="14556327" y="2509089"/>
                <a:chExt cx="266299" cy="332873"/>
              </a:xfrm>
              <a:solidFill>
                <a:srgbClr val="50E6FF"/>
              </a:solidFill>
            </p:grpSpPr>
            <p:sp>
              <p:nvSpPr>
                <p:cNvPr id="72" name="Freeform: Shape 71">
                  <a:extLst>
                    <a:ext uri="{FF2B5EF4-FFF2-40B4-BE49-F238E27FC236}">
                      <a16:creationId xmlns:a16="http://schemas.microsoft.com/office/drawing/2014/main" id="{D1A00920-FF4C-4A1E-9EEA-3C3826EDC81E}"/>
                    </a:ext>
                  </a:extLst>
                </p:cNvPr>
                <p:cNvSpPr/>
                <p:nvPr/>
              </p:nvSpPr>
              <p:spPr>
                <a:xfrm>
                  <a:off x="14614880" y="2509089"/>
                  <a:ext cx="149191" cy="149191"/>
                </a:xfrm>
                <a:custGeom>
                  <a:avLst/>
                  <a:gdLst>
                    <a:gd name="connsiteX0" fmla="*/ 74596 w 149191"/>
                    <a:gd name="connsiteY0" fmla="*/ 149192 h 149191"/>
                    <a:gd name="connsiteX1" fmla="*/ 149192 w 149191"/>
                    <a:gd name="connsiteY1" fmla="*/ 74596 h 149191"/>
                    <a:gd name="connsiteX2" fmla="*/ 74596 w 149191"/>
                    <a:gd name="connsiteY2" fmla="*/ 0 h 149191"/>
                    <a:gd name="connsiteX3" fmla="*/ 0 w 149191"/>
                    <a:gd name="connsiteY3" fmla="*/ 74596 h 149191"/>
                    <a:gd name="connsiteX4" fmla="*/ 74596 w 149191"/>
                    <a:gd name="connsiteY4" fmla="*/ 149192 h 1491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191" h="149191">
                      <a:moveTo>
                        <a:pt x="74596" y="149192"/>
                      </a:moveTo>
                      <a:cubicBezTo>
                        <a:pt x="116305" y="149192"/>
                        <a:pt x="149192" y="115503"/>
                        <a:pt x="149192" y="74596"/>
                      </a:cubicBezTo>
                      <a:cubicBezTo>
                        <a:pt x="149192" y="33689"/>
                        <a:pt x="115503" y="0"/>
                        <a:pt x="74596" y="0"/>
                      </a:cubicBezTo>
                      <a:cubicBezTo>
                        <a:pt x="33689" y="0"/>
                        <a:pt x="0" y="33689"/>
                        <a:pt x="0" y="74596"/>
                      </a:cubicBezTo>
                      <a:cubicBezTo>
                        <a:pt x="0" y="115503"/>
                        <a:pt x="33689" y="149192"/>
                        <a:pt x="74596" y="149192"/>
                      </a:cubicBez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3" name="Freeform: Shape 72">
                  <a:extLst>
                    <a:ext uri="{FF2B5EF4-FFF2-40B4-BE49-F238E27FC236}">
                      <a16:creationId xmlns:a16="http://schemas.microsoft.com/office/drawing/2014/main" id="{C76EA6CB-0D54-48C1-9AB1-8F8B4581D353}"/>
                    </a:ext>
                  </a:extLst>
                </p:cNvPr>
                <p:cNvSpPr/>
                <p:nvPr/>
              </p:nvSpPr>
              <p:spPr>
                <a:xfrm>
                  <a:off x="14556327" y="2691969"/>
                  <a:ext cx="266299" cy="149993"/>
                </a:xfrm>
                <a:custGeom>
                  <a:avLst/>
                  <a:gdLst>
                    <a:gd name="connsiteX0" fmla="*/ 133150 w 266299"/>
                    <a:gd name="connsiteY0" fmla="*/ 0 h 149993"/>
                    <a:gd name="connsiteX1" fmla="*/ 266299 w 266299"/>
                    <a:gd name="connsiteY1" fmla="*/ 133150 h 149993"/>
                    <a:gd name="connsiteX2" fmla="*/ 266299 w 266299"/>
                    <a:gd name="connsiteY2" fmla="*/ 149994 h 149993"/>
                    <a:gd name="connsiteX3" fmla="*/ 0 w 266299"/>
                    <a:gd name="connsiteY3" fmla="*/ 149994 h 149993"/>
                    <a:gd name="connsiteX4" fmla="*/ 0 w 266299"/>
                    <a:gd name="connsiteY4" fmla="*/ 133150 h 149993"/>
                    <a:gd name="connsiteX5" fmla="*/ 133150 w 266299"/>
                    <a:gd name="connsiteY5" fmla="*/ 0 h 149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299" h="149993">
                      <a:moveTo>
                        <a:pt x="133150" y="0"/>
                      </a:moveTo>
                      <a:cubicBezTo>
                        <a:pt x="206943" y="0"/>
                        <a:pt x="266299" y="59356"/>
                        <a:pt x="266299" y="133150"/>
                      </a:cubicBezTo>
                      <a:lnTo>
                        <a:pt x="266299" y="149994"/>
                      </a:lnTo>
                      <a:lnTo>
                        <a:pt x="0" y="149994"/>
                      </a:lnTo>
                      <a:lnTo>
                        <a:pt x="0" y="133150"/>
                      </a:lnTo>
                      <a:cubicBezTo>
                        <a:pt x="0" y="59356"/>
                        <a:pt x="59356" y="0"/>
                        <a:pt x="133150" y="0"/>
                      </a:cubicBez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74" name="Graphic 5">
                <a:extLst>
                  <a:ext uri="{FF2B5EF4-FFF2-40B4-BE49-F238E27FC236}">
                    <a16:creationId xmlns:a16="http://schemas.microsoft.com/office/drawing/2014/main" id="{70DDC97A-A5D5-4C58-826F-70469F9FB790}"/>
                  </a:ext>
                </a:extLst>
              </p:cNvPr>
              <p:cNvGrpSpPr/>
              <p:nvPr/>
            </p:nvGrpSpPr>
            <p:grpSpPr>
              <a:xfrm>
                <a:off x="14211422" y="2509089"/>
                <a:ext cx="266299" cy="332873"/>
                <a:chOff x="14211422" y="2509089"/>
                <a:chExt cx="266299" cy="332873"/>
              </a:xfrm>
              <a:solidFill>
                <a:srgbClr val="50E6FF"/>
              </a:solidFill>
            </p:grpSpPr>
            <p:sp>
              <p:nvSpPr>
                <p:cNvPr id="75" name="Freeform: Shape 74">
                  <a:extLst>
                    <a:ext uri="{FF2B5EF4-FFF2-40B4-BE49-F238E27FC236}">
                      <a16:creationId xmlns:a16="http://schemas.microsoft.com/office/drawing/2014/main" id="{8025983A-CF32-492E-96A0-7382004C801E}"/>
                    </a:ext>
                  </a:extLst>
                </p:cNvPr>
                <p:cNvSpPr/>
                <p:nvPr/>
              </p:nvSpPr>
              <p:spPr>
                <a:xfrm>
                  <a:off x="14269975" y="2509089"/>
                  <a:ext cx="149191" cy="149191"/>
                </a:xfrm>
                <a:custGeom>
                  <a:avLst/>
                  <a:gdLst>
                    <a:gd name="connsiteX0" fmla="*/ 74596 w 149191"/>
                    <a:gd name="connsiteY0" fmla="*/ 149192 h 149191"/>
                    <a:gd name="connsiteX1" fmla="*/ 149192 w 149191"/>
                    <a:gd name="connsiteY1" fmla="*/ 74596 h 149191"/>
                    <a:gd name="connsiteX2" fmla="*/ 74596 w 149191"/>
                    <a:gd name="connsiteY2" fmla="*/ 0 h 149191"/>
                    <a:gd name="connsiteX3" fmla="*/ 0 w 149191"/>
                    <a:gd name="connsiteY3" fmla="*/ 74596 h 149191"/>
                    <a:gd name="connsiteX4" fmla="*/ 74596 w 149191"/>
                    <a:gd name="connsiteY4" fmla="*/ 149192 h 1491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191" h="149191">
                      <a:moveTo>
                        <a:pt x="74596" y="149192"/>
                      </a:moveTo>
                      <a:cubicBezTo>
                        <a:pt x="116305" y="149192"/>
                        <a:pt x="149192" y="115503"/>
                        <a:pt x="149192" y="74596"/>
                      </a:cubicBezTo>
                      <a:cubicBezTo>
                        <a:pt x="149192" y="33689"/>
                        <a:pt x="115503" y="0"/>
                        <a:pt x="74596" y="0"/>
                      </a:cubicBezTo>
                      <a:cubicBezTo>
                        <a:pt x="32887" y="0"/>
                        <a:pt x="0" y="33689"/>
                        <a:pt x="0" y="74596"/>
                      </a:cubicBezTo>
                      <a:cubicBezTo>
                        <a:pt x="0" y="115503"/>
                        <a:pt x="32887" y="149192"/>
                        <a:pt x="74596" y="149192"/>
                      </a:cubicBez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6" name="Freeform: Shape 75">
                  <a:extLst>
                    <a:ext uri="{FF2B5EF4-FFF2-40B4-BE49-F238E27FC236}">
                      <a16:creationId xmlns:a16="http://schemas.microsoft.com/office/drawing/2014/main" id="{75048989-5A03-49CF-B2BD-A5B49A52B1D2}"/>
                    </a:ext>
                  </a:extLst>
                </p:cNvPr>
                <p:cNvSpPr/>
                <p:nvPr/>
              </p:nvSpPr>
              <p:spPr>
                <a:xfrm>
                  <a:off x="14211422" y="2691969"/>
                  <a:ext cx="266299" cy="149993"/>
                </a:xfrm>
                <a:custGeom>
                  <a:avLst/>
                  <a:gdLst>
                    <a:gd name="connsiteX0" fmla="*/ 133150 w 266299"/>
                    <a:gd name="connsiteY0" fmla="*/ 0 h 149993"/>
                    <a:gd name="connsiteX1" fmla="*/ 266299 w 266299"/>
                    <a:gd name="connsiteY1" fmla="*/ 133150 h 149993"/>
                    <a:gd name="connsiteX2" fmla="*/ 266299 w 266299"/>
                    <a:gd name="connsiteY2" fmla="*/ 149994 h 149993"/>
                    <a:gd name="connsiteX3" fmla="*/ 0 w 266299"/>
                    <a:gd name="connsiteY3" fmla="*/ 149994 h 149993"/>
                    <a:gd name="connsiteX4" fmla="*/ 0 w 266299"/>
                    <a:gd name="connsiteY4" fmla="*/ 133150 h 149993"/>
                    <a:gd name="connsiteX5" fmla="*/ 133150 w 266299"/>
                    <a:gd name="connsiteY5" fmla="*/ 0 h 149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299" h="149993">
                      <a:moveTo>
                        <a:pt x="133150" y="0"/>
                      </a:moveTo>
                      <a:cubicBezTo>
                        <a:pt x="206943" y="0"/>
                        <a:pt x="266299" y="59356"/>
                        <a:pt x="266299" y="133150"/>
                      </a:cubicBezTo>
                      <a:lnTo>
                        <a:pt x="266299" y="149994"/>
                      </a:lnTo>
                      <a:lnTo>
                        <a:pt x="0" y="149994"/>
                      </a:lnTo>
                      <a:lnTo>
                        <a:pt x="0" y="133150"/>
                      </a:lnTo>
                      <a:cubicBezTo>
                        <a:pt x="0" y="59356"/>
                        <a:pt x="59356" y="0"/>
                        <a:pt x="133150" y="0"/>
                      </a:cubicBez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grpSp>
        <p:nvGrpSpPr>
          <p:cNvPr id="90" name="Graphic 5">
            <a:extLst>
              <a:ext uri="{FF2B5EF4-FFF2-40B4-BE49-F238E27FC236}">
                <a16:creationId xmlns:a16="http://schemas.microsoft.com/office/drawing/2014/main" id="{70DDC97A-A5D5-4C58-826F-70469F9FB790}"/>
              </a:ext>
              <a:ext uri="{C183D7F6-B498-43B3-948B-1728B52AA6E4}">
                <adec:decorative xmlns:adec="http://schemas.microsoft.com/office/drawing/2017/decorative" val="1"/>
              </a:ext>
            </a:extLst>
          </p:cNvPr>
          <p:cNvGrpSpPr/>
          <p:nvPr/>
        </p:nvGrpSpPr>
        <p:grpSpPr>
          <a:xfrm>
            <a:off x="10314571" y="5430120"/>
            <a:ext cx="967308" cy="967308"/>
            <a:chOff x="11107275" y="4998022"/>
            <a:chExt cx="1108509" cy="1108509"/>
          </a:xfrm>
        </p:grpSpPr>
        <p:sp>
          <p:nvSpPr>
            <p:cNvPr id="91" name="Freeform: Shape 90">
              <a:extLst>
                <a:ext uri="{FF2B5EF4-FFF2-40B4-BE49-F238E27FC236}">
                  <a16:creationId xmlns:a16="http://schemas.microsoft.com/office/drawing/2014/main" id="{1D4ED5D2-A2F6-42F6-AF9E-BF4B7CEBAA7A}"/>
                </a:ext>
              </a:extLst>
            </p:cNvPr>
            <p:cNvSpPr/>
            <p:nvPr/>
          </p:nvSpPr>
          <p:spPr>
            <a:xfrm>
              <a:off x="11107275" y="4998022"/>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2"/>
                    <a:pt x="860361" y="1108510"/>
                    <a:pt x="554255" y="1108510"/>
                  </a:cubicBezTo>
                  <a:cubicBezTo>
                    <a:pt x="248148" y="1108510"/>
                    <a:pt x="0" y="860361"/>
                    <a:pt x="0" y="554255"/>
                  </a:cubicBezTo>
                  <a:cubicBezTo>
                    <a:pt x="0" y="248148"/>
                    <a:pt x="248148" y="0"/>
                    <a:pt x="554255" y="0"/>
                  </a:cubicBezTo>
                  <a:cubicBezTo>
                    <a:pt x="860361" y="0"/>
                    <a:pt x="1108509" y="248149"/>
                    <a:pt x="1108509" y="554255"/>
                  </a:cubicBezTo>
                  <a:close/>
                </a:path>
              </a:pathLst>
            </a:custGeom>
            <a:solidFill>
              <a:schemeClr val="accent1">
                <a:lumMod val="10000"/>
              </a:schemeClr>
            </a:solidFill>
            <a:ln w="12017"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92" name="Graphic 5">
              <a:extLst>
                <a:ext uri="{FF2B5EF4-FFF2-40B4-BE49-F238E27FC236}">
                  <a16:creationId xmlns:a16="http://schemas.microsoft.com/office/drawing/2014/main" id="{70DDC97A-A5D5-4C58-826F-70469F9FB790}"/>
                </a:ext>
              </a:extLst>
            </p:cNvPr>
            <p:cNvGrpSpPr/>
            <p:nvPr/>
          </p:nvGrpSpPr>
          <p:grpSpPr>
            <a:xfrm>
              <a:off x="11364750" y="5253894"/>
              <a:ext cx="599974" cy="599974"/>
              <a:chOff x="11364750" y="5253894"/>
              <a:chExt cx="599974" cy="599974"/>
            </a:xfrm>
          </p:grpSpPr>
          <p:grpSp>
            <p:nvGrpSpPr>
              <p:cNvPr id="93" name="Graphic 5">
                <a:extLst>
                  <a:ext uri="{FF2B5EF4-FFF2-40B4-BE49-F238E27FC236}">
                    <a16:creationId xmlns:a16="http://schemas.microsoft.com/office/drawing/2014/main" id="{70DDC97A-A5D5-4C58-826F-70469F9FB790}"/>
                  </a:ext>
                </a:extLst>
              </p:cNvPr>
              <p:cNvGrpSpPr/>
              <p:nvPr/>
            </p:nvGrpSpPr>
            <p:grpSpPr>
              <a:xfrm>
                <a:off x="11533192" y="5253894"/>
                <a:ext cx="431532" cy="431532"/>
                <a:chOff x="11533192" y="5253894"/>
                <a:chExt cx="431532" cy="431532"/>
              </a:xfrm>
              <a:solidFill>
                <a:srgbClr val="0078D4"/>
              </a:solidFill>
            </p:grpSpPr>
            <p:sp>
              <p:nvSpPr>
                <p:cNvPr id="94" name="Freeform: Shape 93">
                  <a:extLst>
                    <a:ext uri="{FF2B5EF4-FFF2-40B4-BE49-F238E27FC236}">
                      <a16:creationId xmlns:a16="http://schemas.microsoft.com/office/drawing/2014/main" id="{51561D7C-C84B-427B-B0AD-D4C223E59B6D}"/>
                    </a:ext>
                  </a:extLst>
                </p:cNvPr>
                <p:cNvSpPr/>
                <p:nvPr/>
              </p:nvSpPr>
              <p:spPr>
                <a:xfrm>
                  <a:off x="11552075" y="5273144"/>
                  <a:ext cx="393766" cy="393833"/>
                </a:xfrm>
                <a:custGeom>
                  <a:avLst/>
                  <a:gdLst>
                    <a:gd name="connsiteX0" fmla="*/ 196883 w 393766"/>
                    <a:gd name="connsiteY0" fmla="*/ 56147 h 393833"/>
                    <a:gd name="connsiteX1" fmla="*/ 249020 w 393766"/>
                    <a:gd name="connsiteY1" fmla="*/ 65773 h 393833"/>
                    <a:gd name="connsiteX2" fmla="*/ 327626 w 393766"/>
                    <a:gd name="connsiteY2" fmla="*/ 248653 h 393833"/>
                    <a:gd name="connsiteX3" fmla="*/ 197685 w 393766"/>
                    <a:gd name="connsiteY3" fmla="*/ 336884 h 393833"/>
                    <a:gd name="connsiteX4" fmla="*/ 145548 w 393766"/>
                    <a:gd name="connsiteY4" fmla="*/ 327259 h 393833"/>
                    <a:gd name="connsiteX5" fmla="*/ 68546 w 393766"/>
                    <a:gd name="connsiteY5" fmla="*/ 252663 h 393833"/>
                    <a:gd name="connsiteX6" fmla="*/ 66942 w 393766"/>
                    <a:gd name="connsiteY6" fmla="*/ 145181 h 393833"/>
                    <a:gd name="connsiteX7" fmla="*/ 196883 w 393766"/>
                    <a:gd name="connsiteY7" fmla="*/ 56147 h 393833"/>
                    <a:gd name="connsiteX8" fmla="*/ 196883 w 393766"/>
                    <a:gd name="connsiteY8" fmla="*/ 0 h 393833"/>
                    <a:gd name="connsiteX9" fmla="*/ 14003 w 393766"/>
                    <a:gd name="connsiteY9" fmla="*/ 123524 h 393833"/>
                    <a:gd name="connsiteX10" fmla="*/ 123892 w 393766"/>
                    <a:gd name="connsiteY10" fmla="*/ 379396 h 393833"/>
                    <a:gd name="connsiteX11" fmla="*/ 196883 w 393766"/>
                    <a:gd name="connsiteY11" fmla="*/ 393834 h 393833"/>
                    <a:gd name="connsiteX12" fmla="*/ 379763 w 393766"/>
                    <a:gd name="connsiteY12" fmla="*/ 270310 h 393833"/>
                    <a:gd name="connsiteX13" fmla="*/ 269875 w 393766"/>
                    <a:gd name="connsiteY13" fmla="*/ 14438 h 393833"/>
                    <a:gd name="connsiteX14" fmla="*/ 196883 w 393766"/>
                    <a:gd name="connsiteY14" fmla="*/ 0 h 393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93766" h="393833">
                      <a:moveTo>
                        <a:pt x="196883" y="56147"/>
                      </a:moveTo>
                      <a:cubicBezTo>
                        <a:pt x="214530" y="56147"/>
                        <a:pt x="232176" y="59356"/>
                        <a:pt x="249020" y="65773"/>
                      </a:cubicBezTo>
                      <a:cubicBezTo>
                        <a:pt x="321209" y="94649"/>
                        <a:pt x="356502" y="176463"/>
                        <a:pt x="327626" y="248653"/>
                      </a:cubicBezTo>
                      <a:cubicBezTo>
                        <a:pt x="306772" y="302394"/>
                        <a:pt x="254635" y="336884"/>
                        <a:pt x="197685" y="336884"/>
                      </a:cubicBezTo>
                      <a:cubicBezTo>
                        <a:pt x="180039" y="336884"/>
                        <a:pt x="162393" y="333676"/>
                        <a:pt x="145548" y="327259"/>
                      </a:cubicBezTo>
                      <a:cubicBezTo>
                        <a:pt x="111058" y="312821"/>
                        <a:pt x="82984" y="286352"/>
                        <a:pt x="68546" y="252663"/>
                      </a:cubicBezTo>
                      <a:cubicBezTo>
                        <a:pt x="53306" y="218173"/>
                        <a:pt x="53306" y="179672"/>
                        <a:pt x="66942" y="145181"/>
                      </a:cubicBezTo>
                      <a:cubicBezTo>
                        <a:pt x="87797" y="90638"/>
                        <a:pt x="138330" y="56147"/>
                        <a:pt x="196883" y="56147"/>
                      </a:cubicBezTo>
                      <a:close/>
                      <a:moveTo>
                        <a:pt x="196883" y="0"/>
                      </a:moveTo>
                      <a:cubicBezTo>
                        <a:pt x="118277" y="0"/>
                        <a:pt x="44483" y="46522"/>
                        <a:pt x="14003" y="123524"/>
                      </a:cubicBezTo>
                      <a:cubicBezTo>
                        <a:pt x="-26102" y="224589"/>
                        <a:pt x="22826" y="339291"/>
                        <a:pt x="123892" y="379396"/>
                      </a:cubicBezTo>
                      <a:cubicBezTo>
                        <a:pt x="147955" y="389021"/>
                        <a:pt x="172820" y="393834"/>
                        <a:pt x="196883" y="393834"/>
                      </a:cubicBezTo>
                      <a:cubicBezTo>
                        <a:pt x="275490" y="393834"/>
                        <a:pt x="349283" y="347312"/>
                        <a:pt x="379763" y="270310"/>
                      </a:cubicBezTo>
                      <a:cubicBezTo>
                        <a:pt x="419869" y="169245"/>
                        <a:pt x="370940" y="54544"/>
                        <a:pt x="269875" y="14438"/>
                      </a:cubicBezTo>
                      <a:cubicBezTo>
                        <a:pt x="245009" y="4813"/>
                        <a:pt x="220946" y="0"/>
                        <a:pt x="196883" y="0"/>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5" name="Freeform: Shape 94">
                  <a:extLst>
                    <a:ext uri="{FF2B5EF4-FFF2-40B4-BE49-F238E27FC236}">
                      <a16:creationId xmlns:a16="http://schemas.microsoft.com/office/drawing/2014/main" id="{2B438A72-BF9C-40E2-A7C9-C4F000A8AF9A}"/>
                    </a:ext>
                  </a:extLst>
                </p:cNvPr>
                <p:cNvSpPr/>
                <p:nvPr/>
              </p:nvSpPr>
              <p:spPr>
                <a:xfrm>
                  <a:off x="11794679" y="5253894"/>
                  <a:ext cx="59355" cy="52938"/>
                </a:xfrm>
                <a:custGeom>
                  <a:avLst/>
                  <a:gdLst>
                    <a:gd name="connsiteX0" fmla="*/ 13636 w 59355"/>
                    <a:gd name="connsiteY0" fmla="*/ 0 h 52938"/>
                    <a:gd name="connsiteX1" fmla="*/ 0 w 59355"/>
                    <a:gd name="connsiteY1" fmla="*/ 34490 h 52938"/>
                    <a:gd name="connsiteX2" fmla="*/ 45720 w 59355"/>
                    <a:gd name="connsiteY2" fmla="*/ 52939 h 52938"/>
                    <a:gd name="connsiteX3" fmla="*/ 59356 w 59355"/>
                    <a:gd name="connsiteY3" fmla="*/ 18448 h 52938"/>
                    <a:gd name="connsiteX4" fmla="*/ 13636 w 59355"/>
                    <a:gd name="connsiteY4" fmla="*/ 0 h 52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55" h="52938">
                      <a:moveTo>
                        <a:pt x="13636" y="0"/>
                      </a:moveTo>
                      <a:lnTo>
                        <a:pt x="0" y="34490"/>
                      </a:lnTo>
                      <a:lnTo>
                        <a:pt x="45720" y="52939"/>
                      </a:lnTo>
                      <a:lnTo>
                        <a:pt x="59356" y="18448"/>
                      </a:lnTo>
                      <a:lnTo>
                        <a:pt x="13636"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6" name="Freeform: Shape 95">
                  <a:extLst>
                    <a:ext uri="{FF2B5EF4-FFF2-40B4-BE49-F238E27FC236}">
                      <a16:creationId xmlns:a16="http://schemas.microsoft.com/office/drawing/2014/main" id="{E463143A-BA60-42BE-AC09-49115F92FEF2}"/>
                    </a:ext>
                  </a:extLst>
                </p:cNvPr>
                <p:cNvSpPr/>
                <p:nvPr/>
              </p:nvSpPr>
              <p:spPr>
                <a:xfrm>
                  <a:off x="11643081" y="5632487"/>
                  <a:ext cx="59355" cy="52938"/>
                </a:xfrm>
                <a:custGeom>
                  <a:avLst/>
                  <a:gdLst>
                    <a:gd name="connsiteX0" fmla="*/ 13636 w 59355"/>
                    <a:gd name="connsiteY0" fmla="*/ 0 h 52938"/>
                    <a:gd name="connsiteX1" fmla="*/ 0 w 59355"/>
                    <a:gd name="connsiteY1" fmla="*/ 34490 h 52938"/>
                    <a:gd name="connsiteX2" fmla="*/ 45720 w 59355"/>
                    <a:gd name="connsiteY2" fmla="*/ 52939 h 52938"/>
                    <a:gd name="connsiteX3" fmla="*/ 59356 w 59355"/>
                    <a:gd name="connsiteY3" fmla="*/ 18448 h 52938"/>
                    <a:gd name="connsiteX4" fmla="*/ 13636 w 59355"/>
                    <a:gd name="connsiteY4" fmla="*/ 0 h 52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55" h="52938">
                      <a:moveTo>
                        <a:pt x="13636" y="0"/>
                      </a:moveTo>
                      <a:lnTo>
                        <a:pt x="0" y="34490"/>
                      </a:lnTo>
                      <a:lnTo>
                        <a:pt x="45720" y="52939"/>
                      </a:lnTo>
                      <a:lnTo>
                        <a:pt x="59356" y="18448"/>
                      </a:lnTo>
                      <a:lnTo>
                        <a:pt x="13636"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7" name="Freeform: Shape 96">
                  <a:extLst>
                    <a:ext uri="{FF2B5EF4-FFF2-40B4-BE49-F238E27FC236}">
                      <a16:creationId xmlns:a16="http://schemas.microsoft.com/office/drawing/2014/main" id="{0916F1CA-B58C-4C8A-BD91-273930EF1A32}"/>
                    </a:ext>
                  </a:extLst>
                </p:cNvPr>
                <p:cNvSpPr/>
                <p:nvPr/>
              </p:nvSpPr>
              <p:spPr>
                <a:xfrm>
                  <a:off x="11911786" y="5515380"/>
                  <a:ext cx="52938" cy="59355"/>
                </a:xfrm>
                <a:custGeom>
                  <a:avLst/>
                  <a:gdLst>
                    <a:gd name="connsiteX0" fmla="*/ 18448 w 52938"/>
                    <a:gd name="connsiteY0" fmla="*/ 0 h 59355"/>
                    <a:gd name="connsiteX1" fmla="*/ 0 w 52938"/>
                    <a:gd name="connsiteY1" fmla="*/ 45720 h 59355"/>
                    <a:gd name="connsiteX2" fmla="*/ 34490 w 52938"/>
                    <a:gd name="connsiteY2" fmla="*/ 59356 h 59355"/>
                    <a:gd name="connsiteX3" fmla="*/ 52939 w 52938"/>
                    <a:gd name="connsiteY3" fmla="*/ 13636 h 59355"/>
                    <a:gd name="connsiteX4" fmla="*/ 18448 w 52938"/>
                    <a:gd name="connsiteY4" fmla="*/ 0 h 59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59355">
                      <a:moveTo>
                        <a:pt x="18448" y="0"/>
                      </a:moveTo>
                      <a:lnTo>
                        <a:pt x="0" y="45720"/>
                      </a:lnTo>
                      <a:lnTo>
                        <a:pt x="34490" y="59356"/>
                      </a:lnTo>
                      <a:lnTo>
                        <a:pt x="52939" y="13636"/>
                      </a:lnTo>
                      <a:lnTo>
                        <a:pt x="18448"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8" name="Freeform: Shape 97">
                  <a:extLst>
                    <a:ext uri="{FF2B5EF4-FFF2-40B4-BE49-F238E27FC236}">
                      <a16:creationId xmlns:a16="http://schemas.microsoft.com/office/drawing/2014/main" id="{5738FA49-F01F-4A0B-92B0-320548A0BC77}"/>
                    </a:ext>
                  </a:extLst>
                </p:cNvPr>
                <p:cNvSpPr/>
                <p:nvPr/>
              </p:nvSpPr>
              <p:spPr>
                <a:xfrm>
                  <a:off x="11533192" y="5364584"/>
                  <a:ext cx="52938" cy="59355"/>
                </a:xfrm>
                <a:custGeom>
                  <a:avLst/>
                  <a:gdLst>
                    <a:gd name="connsiteX0" fmla="*/ 18449 w 52938"/>
                    <a:gd name="connsiteY0" fmla="*/ 0 h 59355"/>
                    <a:gd name="connsiteX1" fmla="*/ 0 w 52938"/>
                    <a:gd name="connsiteY1" fmla="*/ 45720 h 59355"/>
                    <a:gd name="connsiteX2" fmla="*/ 34491 w 52938"/>
                    <a:gd name="connsiteY2" fmla="*/ 59356 h 59355"/>
                    <a:gd name="connsiteX3" fmla="*/ 52939 w 52938"/>
                    <a:gd name="connsiteY3" fmla="*/ 13636 h 59355"/>
                    <a:gd name="connsiteX4" fmla="*/ 18449 w 52938"/>
                    <a:gd name="connsiteY4" fmla="*/ 0 h 59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59355">
                      <a:moveTo>
                        <a:pt x="18449" y="0"/>
                      </a:moveTo>
                      <a:lnTo>
                        <a:pt x="0" y="45720"/>
                      </a:lnTo>
                      <a:lnTo>
                        <a:pt x="34491" y="59356"/>
                      </a:lnTo>
                      <a:lnTo>
                        <a:pt x="52939" y="13636"/>
                      </a:lnTo>
                      <a:lnTo>
                        <a:pt x="18449"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9" name="Freeform: Shape 98">
                  <a:extLst>
                    <a:ext uri="{FF2B5EF4-FFF2-40B4-BE49-F238E27FC236}">
                      <a16:creationId xmlns:a16="http://schemas.microsoft.com/office/drawing/2014/main" id="{71CCAD57-17BD-4C39-A1D0-20935B3B8F27}"/>
                    </a:ext>
                  </a:extLst>
                </p:cNvPr>
                <p:cNvSpPr/>
                <p:nvPr/>
              </p:nvSpPr>
              <p:spPr>
                <a:xfrm>
                  <a:off x="11534797" y="5520193"/>
                  <a:ext cx="52938" cy="59355"/>
                </a:xfrm>
                <a:custGeom>
                  <a:avLst/>
                  <a:gdLst>
                    <a:gd name="connsiteX0" fmla="*/ 33688 w 52938"/>
                    <a:gd name="connsiteY0" fmla="*/ 0 h 59355"/>
                    <a:gd name="connsiteX1" fmla="*/ 0 w 52938"/>
                    <a:gd name="connsiteY1" fmla="*/ 14438 h 59355"/>
                    <a:gd name="connsiteX2" fmla="*/ 19250 w 52938"/>
                    <a:gd name="connsiteY2" fmla="*/ 59355 h 59355"/>
                    <a:gd name="connsiteX3" fmla="*/ 52939 w 52938"/>
                    <a:gd name="connsiteY3" fmla="*/ 44918 h 59355"/>
                    <a:gd name="connsiteX4" fmla="*/ 33688 w 52938"/>
                    <a:gd name="connsiteY4" fmla="*/ 0 h 59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59355">
                      <a:moveTo>
                        <a:pt x="33688" y="0"/>
                      </a:moveTo>
                      <a:lnTo>
                        <a:pt x="0" y="14438"/>
                      </a:lnTo>
                      <a:lnTo>
                        <a:pt x="19250" y="59355"/>
                      </a:lnTo>
                      <a:lnTo>
                        <a:pt x="52939" y="44918"/>
                      </a:lnTo>
                      <a:lnTo>
                        <a:pt x="33688"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0" name="Freeform: Shape 99">
                  <a:extLst>
                    <a:ext uri="{FF2B5EF4-FFF2-40B4-BE49-F238E27FC236}">
                      <a16:creationId xmlns:a16="http://schemas.microsoft.com/office/drawing/2014/main" id="{983786D6-A6AB-40F9-B269-B489EF522781}"/>
                    </a:ext>
                  </a:extLst>
                </p:cNvPr>
                <p:cNvSpPr/>
                <p:nvPr/>
              </p:nvSpPr>
              <p:spPr>
                <a:xfrm>
                  <a:off x="11909380" y="5359772"/>
                  <a:ext cx="52938" cy="59355"/>
                </a:xfrm>
                <a:custGeom>
                  <a:avLst/>
                  <a:gdLst>
                    <a:gd name="connsiteX0" fmla="*/ 33689 w 52938"/>
                    <a:gd name="connsiteY0" fmla="*/ 0 h 59355"/>
                    <a:gd name="connsiteX1" fmla="*/ 0 w 52938"/>
                    <a:gd name="connsiteY1" fmla="*/ 14438 h 59355"/>
                    <a:gd name="connsiteX2" fmla="*/ 19251 w 52938"/>
                    <a:gd name="connsiteY2" fmla="*/ 59355 h 59355"/>
                    <a:gd name="connsiteX3" fmla="*/ 52939 w 52938"/>
                    <a:gd name="connsiteY3" fmla="*/ 44918 h 59355"/>
                    <a:gd name="connsiteX4" fmla="*/ 33689 w 52938"/>
                    <a:gd name="connsiteY4" fmla="*/ 0 h 59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59355">
                      <a:moveTo>
                        <a:pt x="33689" y="0"/>
                      </a:moveTo>
                      <a:lnTo>
                        <a:pt x="0" y="14438"/>
                      </a:lnTo>
                      <a:lnTo>
                        <a:pt x="19251" y="59355"/>
                      </a:lnTo>
                      <a:lnTo>
                        <a:pt x="52939" y="44918"/>
                      </a:lnTo>
                      <a:lnTo>
                        <a:pt x="33689"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1" name="Freeform: Shape 100">
                  <a:extLst>
                    <a:ext uri="{FF2B5EF4-FFF2-40B4-BE49-F238E27FC236}">
                      <a16:creationId xmlns:a16="http://schemas.microsoft.com/office/drawing/2014/main" id="{3BBB9A13-3EC6-486A-90FE-53BE3041E498}"/>
                    </a:ext>
                  </a:extLst>
                </p:cNvPr>
                <p:cNvSpPr/>
                <p:nvPr/>
              </p:nvSpPr>
              <p:spPr>
                <a:xfrm>
                  <a:off x="11799491" y="5630081"/>
                  <a:ext cx="59355" cy="52939"/>
                </a:xfrm>
                <a:custGeom>
                  <a:avLst/>
                  <a:gdLst>
                    <a:gd name="connsiteX0" fmla="*/ 44918 w 59355"/>
                    <a:gd name="connsiteY0" fmla="*/ 0 h 52939"/>
                    <a:gd name="connsiteX1" fmla="*/ 0 w 59355"/>
                    <a:gd name="connsiteY1" fmla="*/ 19251 h 52939"/>
                    <a:gd name="connsiteX2" fmla="*/ 14438 w 59355"/>
                    <a:gd name="connsiteY2" fmla="*/ 52939 h 52939"/>
                    <a:gd name="connsiteX3" fmla="*/ 59356 w 59355"/>
                    <a:gd name="connsiteY3" fmla="*/ 33689 h 52939"/>
                    <a:gd name="connsiteX4" fmla="*/ 44918 w 59355"/>
                    <a:gd name="connsiteY4" fmla="*/ 0 h 529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55" h="52939">
                      <a:moveTo>
                        <a:pt x="44918" y="0"/>
                      </a:moveTo>
                      <a:lnTo>
                        <a:pt x="0" y="19251"/>
                      </a:lnTo>
                      <a:lnTo>
                        <a:pt x="14438" y="52939"/>
                      </a:lnTo>
                      <a:lnTo>
                        <a:pt x="59356" y="33689"/>
                      </a:lnTo>
                      <a:lnTo>
                        <a:pt x="44918"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2" name="Freeform: Shape 101">
                  <a:extLst>
                    <a:ext uri="{FF2B5EF4-FFF2-40B4-BE49-F238E27FC236}">
                      <a16:creationId xmlns:a16="http://schemas.microsoft.com/office/drawing/2014/main" id="{8C8C4293-CC09-4DA0-854A-C21693CB9958}"/>
                    </a:ext>
                  </a:extLst>
                </p:cNvPr>
                <p:cNvSpPr/>
                <p:nvPr/>
              </p:nvSpPr>
              <p:spPr>
                <a:xfrm>
                  <a:off x="11638268" y="5255498"/>
                  <a:ext cx="59355" cy="52938"/>
                </a:xfrm>
                <a:custGeom>
                  <a:avLst/>
                  <a:gdLst>
                    <a:gd name="connsiteX0" fmla="*/ 44918 w 59355"/>
                    <a:gd name="connsiteY0" fmla="*/ 0 h 52938"/>
                    <a:gd name="connsiteX1" fmla="*/ 0 w 59355"/>
                    <a:gd name="connsiteY1" fmla="*/ 19250 h 52938"/>
                    <a:gd name="connsiteX2" fmla="*/ 14438 w 59355"/>
                    <a:gd name="connsiteY2" fmla="*/ 52939 h 52938"/>
                    <a:gd name="connsiteX3" fmla="*/ 59356 w 59355"/>
                    <a:gd name="connsiteY3" fmla="*/ 33688 h 52938"/>
                    <a:gd name="connsiteX4" fmla="*/ 44918 w 59355"/>
                    <a:gd name="connsiteY4" fmla="*/ 0 h 52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55" h="52938">
                      <a:moveTo>
                        <a:pt x="44918" y="0"/>
                      </a:moveTo>
                      <a:lnTo>
                        <a:pt x="0" y="19250"/>
                      </a:lnTo>
                      <a:lnTo>
                        <a:pt x="14438" y="52939"/>
                      </a:lnTo>
                      <a:lnTo>
                        <a:pt x="59356" y="33688"/>
                      </a:lnTo>
                      <a:lnTo>
                        <a:pt x="44918"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03" name="Graphic 5">
                <a:extLst>
                  <a:ext uri="{FF2B5EF4-FFF2-40B4-BE49-F238E27FC236}">
                    <a16:creationId xmlns:a16="http://schemas.microsoft.com/office/drawing/2014/main" id="{70DDC97A-A5D5-4C58-826F-70469F9FB790}"/>
                  </a:ext>
                </a:extLst>
              </p:cNvPr>
              <p:cNvGrpSpPr/>
              <p:nvPr/>
            </p:nvGrpSpPr>
            <p:grpSpPr>
              <a:xfrm>
                <a:off x="11364750" y="5590778"/>
                <a:ext cx="262288" cy="263090"/>
                <a:chOff x="11364750" y="5590778"/>
                <a:chExt cx="262288" cy="263090"/>
              </a:xfrm>
              <a:solidFill>
                <a:srgbClr val="50E6FF"/>
              </a:solidFill>
            </p:grpSpPr>
            <p:sp>
              <p:nvSpPr>
                <p:cNvPr id="104" name="Freeform: Shape 103">
                  <a:extLst>
                    <a:ext uri="{FF2B5EF4-FFF2-40B4-BE49-F238E27FC236}">
                      <a16:creationId xmlns:a16="http://schemas.microsoft.com/office/drawing/2014/main" id="{774C2E37-396B-4D60-B31E-273F68BEF4C2}"/>
                    </a:ext>
                  </a:extLst>
                </p:cNvPr>
                <p:cNvSpPr/>
                <p:nvPr/>
              </p:nvSpPr>
              <p:spPr>
                <a:xfrm>
                  <a:off x="11383161" y="5610830"/>
                  <a:ext cx="224636" cy="225391"/>
                </a:xfrm>
                <a:custGeom>
                  <a:avLst/>
                  <a:gdLst>
                    <a:gd name="connsiteX0" fmla="*/ 112332 w 224636"/>
                    <a:gd name="connsiteY0" fmla="*/ 56147 h 225391"/>
                    <a:gd name="connsiteX1" fmla="*/ 168480 w 224636"/>
                    <a:gd name="connsiteY1" fmla="*/ 111492 h 225391"/>
                    <a:gd name="connsiteX2" fmla="*/ 113134 w 224636"/>
                    <a:gd name="connsiteY2" fmla="*/ 168442 h 225391"/>
                    <a:gd name="connsiteX3" fmla="*/ 112332 w 224636"/>
                    <a:gd name="connsiteY3" fmla="*/ 168442 h 225391"/>
                    <a:gd name="connsiteX4" fmla="*/ 56185 w 224636"/>
                    <a:gd name="connsiteY4" fmla="*/ 113097 h 225391"/>
                    <a:gd name="connsiteX5" fmla="*/ 111530 w 224636"/>
                    <a:gd name="connsiteY5" fmla="*/ 56147 h 225391"/>
                    <a:gd name="connsiteX6" fmla="*/ 112332 w 224636"/>
                    <a:gd name="connsiteY6" fmla="*/ 56147 h 225391"/>
                    <a:gd name="connsiteX7" fmla="*/ 112332 w 224636"/>
                    <a:gd name="connsiteY7" fmla="*/ 0 h 225391"/>
                    <a:gd name="connsiteX8" fmla="*/ 110728 w 224636"/>
                    <a:gd name="connsiteY8" fmla="*/ 0 h 225391"/>
                    <a:gd name="connsiteX9" fmla="*/ 38 w 224636"/>
                    <a:gd name="connsiteY9" fmla="*/ 114701 h 225391"/>
                    <a:gd name="connsiteX10" fmla="*/ 112332 w 224636"/>
                    <a:gd name="connsiteY10" fmla="*/ 225391 h 225391"/>
                    <a:gd name="connsiteX11" fmla="*/ 113937 w 224636"/>
                    <a:gd name="connsiteY11" fmla="*/ 225391 h 225391"/>
                    <a:gd name="connsiteX12" fmla="*/ 224627 w 224636"/>
                    <a:gd name="connsiteY12" fmla="*/ 110690 h 225391"/>
                    <a:gd name="connsiteX13" fmla="*/ 112332 w 224636"/>
                    <a:gd name="connsiteY13" fmla="*/ 0 h 225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4636" h="225391">
                      <a:moveTo>
                        <a:pt x="112332" y="56147"/>
                      </a:moveTo>
                      <a:cubicBezTo>
                        <a:pt x="142812" y="56147"/>
                        <a:pt x="167678" y="81012"/>
                        <a:pt x="168480" y="111492"/>
                      </a:cubicBezTo>
                      <a:cubicBezTo>
                        <a:pt x="169282" y="142775"/>
                        <a:pt x="144417" y="168442"/>
                        <a:pt x="113134" y="168442"/>
                      </a:cubicBezTo>
                      <a:lnTo>
                        <a:pt x="112332" y="168442"/>
                      </a:lnTo>
                      <a:cubicBezTo>
                        <a:pt x="81852" y="168442"/>
                        <a:pt x="56185" y="143577"/>
                        <a:pt x="56185" y="113097"/>
                      </a:cubicBezTo>
                      <a:cubicBezTo>
                        <a:pt x="55383" y="81815"/>
                        <a:pt x="80248" y="56147"/>
                        <a:pt x="111530" y="56147"/>
                      </a:cubicBezTo>
                      <a:lnTo>
                        <a:pt x="112332" y="56147"/>
                      </a:lnTo>
                      <a:close/>
                      <a:moveTo>
                        <a:pt x="112332" y="0"/>
                      </a:moveTo>
                      <a:cubicBezTo>
                        <a:pt x="111530" y="0"/>
                        <a:pt x="111530" y="0"/>
                        <a:pt x="110728" y="0"/>
                      </a:cubicBezTo>
                      <a:cubicBezTo>
                        <a:pt x="48164" y="802"/>
                        <a:pt x="-1567" y="52137"/>
                        <a:pt x="38" y="114701"/>
                      </a:cubicBezTo>
                      <a:cubicBezTo>
                        <a:pt x="840" y="176463"/>
                        <a:pt x="51372" y="225391"/>
                        <a:pt x="112332" y="225391"/>
                      </a:cubicBezTo>
                      <a:cubicBezTo>
                        <a:pt x="113134" y="225391"/>
                        <a:pt x="113134" y="225391"/>
                        <a:pt x="113937" y="225391"/>
                      </a:cubicBezTo>
                      <a:cubicBezTo>
                        <a:pt x="175699" y="224589"/>
                        <a:pt x="225429" y="173255"/>
                        <a:pt x="224627" y="110690"/>
                      </a:cubicBezTo>
                      <a:cubicBezTo>
                        <a:pt x="223825" y="49731"/>
                        <a:pt x="174094" y="0"/>
                        <a:pt x="112332" y="0"/>
                      </a:cubicBez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5" name="Freeform: Shape 104">
                  <a:extLst>
                    <a:ext uri="{FF2B5EF4-FFF2-40B4-BE49-F238E27FC236}">
                      <a16:creationId xmlns:a16="http://schemas.microsoft.com/office/drawing/2014/main" id="{38AFF8B2-97C1-404F-8C73-0B5C1CB20178}"/>
                    </a:ext>
                  </a:extLst>
                </p:cNvPr>
                <p:cNvSpPr/>
                <p:nvPr/>
              </p:nvSpPr>
              <p:spPr>
                <a:xfrm>
                  <a:off x="11479451" y="5590778"/>
                  <a:ext cx="28073" cy="24063"/>
                </a:xfrm>
                <a:custGeom>
                  <a:avLst/>
                  <a:gdLst>
                    <a:gd name="connsiteX0" fmla="*/ 28074 w 28073"/>
                    <a:gd name="connsiteY0" fmla="*/ 23261 h 24063"/>
                    <a:gd name="connsiteX1" fmla="*/ 802 w 28073"/>
                    <a:gd name="connsiteY1" fmla="*/ 24063 h 24063"/>
                    <a:gd name="connsiteX2" fmla="*/ 0 w 28073"/>
                    <a:gd name="connsiteY2" fmla="*/ 802 h 24063"/>
                    <a:gd name="connsiteX3" fmla="*/ 27272 w 28073"/>
                    <a:gd name="connsiteY3" fmla="*/ 0 h 24063"/>
                    <a:gd name="connsiteX4" fmla="*/ 28074 w 28073"/>
                    <a:gd name="connsiteY4" fmla="*/ 23261 h 240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73" h="24063">
                      <a:moveTo>
                        <a:pt x="28074" y="23261"/>
                      </a:moveTo>
                      <a:lnTo>
                        <a:pt x="802" y="24063"/>
                      </a:lnTo>
                      <a:lnTo>
                        <a:pt x="0" y="802"/>
                      </a:lnTo>
                      <a:lnTo>
                        <a:pt x="27272" y="0"/>
                      </a:lnTo>
                      <a:lnTo>
                        <a:pt x="28074" y="23261"/>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6" name="Freeform: Shape 105">
                  <a:extLst>
                    <a:ext uri="{FF2B5EF4-FFF2-40B4-BE49-F238E27FC236}">
                      <a16:creationId xmlns:a16="http://schemas.microsoft.com/office/drawing/2014/main" id="{2A76F14A-98DF-4522-BB1C-C6BDDCA67928}"/>
                    </a:ext>
                  </a:extLst>
                </p:cNvPr>
                <p:cNvSpPr/>
                <p:nvPr/>
              </p:nvSpPr>
              <p:spPr>
                <a:xfrm>
                  <a:off x="11484264" y="5829805"/>
                  <a:ext cx="28073" cy="24063"/>
                </a:xfrm>
                <a:custGeom>
                  <a:avLst/>
                  <a:gdLst>
                    <a:gd name="connsiteX0" fmla="*/ 28074 w 28073"/>
                    <a:gd name="connsiteY0" fmla="*/ 23261 h 24063"/>
                    <a:gd name="connsiteX1" fmla="*/ 802 w 28073"/>
                    <a:gd name="connsiteY1" fmla="*/ 24063 h 24063"/>
                    <a:gd name="connsiteX2" fmla="*/ 0 w 28073"/>
                    <a:gd name="connsiteY2" fmla="*/ 802 h 24063"/>
                    <a:gd name="connsiteX3" fmla="*/ 27272 w 28073"/>
                    <a:gd name="connsiteY3" fmla="*/ 0 h 24063"/>
                    <a:gd name="connsiteX4" fmla="*/ 28074 w 28073"/>
                    <a:gd name="connsiteY4" fmla="*/ 23261 h 240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73" h="24063">
                      <a:moveTo>
                        <a:pt x="28074" y="23261"/>
                      </a:moveTo>
                      <a:lnTo>
                        <a:pt x="802" y="24063"/>
                      </a:lnTo>
                      <a:lnTo>
                        <a:pt x="0" y="802"/>
                      </a:lnTo>
                      <a:lnTo>
                        <a:pt x="27272" y="0"/>
                      </a:lnTo>
                      <a:lnTo>
                        <a:pt x="28074" y="23261"/>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7" name="Freeform: Shape 106">
                  <a:extLst>
                    <a:ext uri="{FF2B5EF4-FFF2-40B4-BE49-F238E27FC236}">
                      <a16:creationId xmlns:a16="http://schemas.microsoft.com/office/drawing/2014/main" id="{47DC7B08-F099-4379-BF3C-06F2FC0B0102}"/>
                    </a:ext>
                  </a:extLst>
                </p:cNvPr>
                <p:cNvSpPr/>
                <p:nvPr/>
              </p:nvSpPr>
              <p:spPr>
                <a:xfrm>
                  <a:off x="11602976" y="5708687"/>
                  <a:ext cx="24063" cy="27271"/>
                </a:xfrm>
                <a:custGeom>
                  <a:avLst/>
                  <a:gdLst>
                    <a:gd name="connsiteX0" fmla="*/ 23261 w 24063"/>
                    <a:gd name="connsiteY0" fmla="*/ 0 h 27271"/>
                    <a:gd name="connsiteX1" fmla="*/ 24063 w 24063"/>
                    <a:gd name="connsiteY1" fmla="*/ 27271 h 27271"/>
                    <a:gd name="connsiteX2" fmla="*/ 802 w 24063"/>
                    <a:gd name="connsiteY2" fmla="*/ 27271 h 27271"/>
                    <a:gd name="connsiteX3" fmla="*/ 0 w 24063"/>
                    <a:gd name="connsiteY3" fmla="*/ 0 h 27271"/>
                    <a:gd name="connsiteX4" fmla="*/ 23261 w 24063"/>
                    <a:gd name="connsiteY4" fmla="*/ 0 h 2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63" h="27271">
                      <a:moveTo>
                        <a:pt x="23261" y="0"/>
                      </a:moveTo>
                      <a:lnTo>
                        <a:pt x="24063" y="27271"/>
                      </a:lnTo>
                      <a:lnTo>
                        <a:pt x="802" y="27271"/>
                      </a:lnTo>
                      <a:lnTo>
                        <a:pt x="0" y="0"/>
                      </a:lnTo>
                      <a:lnTo>
                        <a:pt x="23261"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8" name="Freeform: Shape 107">
                  <a:extLst>
                    <a:ext uri="{FF2B5EF4-FFF2-40B4-BE49-F238E27FC236}">
                      <a16:creationId xmlns:a16="http://schemas.microsoft.com/office/drawing/2014/main" id="{F9C97171-8CBE-4A66-83D1-F96699DB89B4}"/>
                    </a:ext>
                  </a:extLst>
                </p:cNvPr>
                <p:cNvSpPr/>
                <p:nvPr/>
              </p:nvSpPr>
              <p:spPr>
                <a:xfrm>
                  <a:off x="11364750" y="5708687"/>
                  <a:ext cx="24063" cy="27271"/>
                </a:xfrm>
                <a:custGeom>
                  <a:avLst/>
                  <a:gdLst>
                    <a:gd name="connsiteX0" fmla="*/ 23261 w 24063"/>
                    <a:gd name="connsiteY0" fmla="*/ 0 h 27271"/>
                    <a:gd name="connsiteX1" fmla="*/ 24063 w 24063"/>
                    <a:gd name="connsiteY1" fmla="*/ 27271 h 27271"/>
                    <a:gd name="connsiteX2" fmla="*/ 802 w 24063"/>
                    <a:gd name="connsiteY2" fmla="*/ 27271 h 27271"/>
                    <a:gd name="connsiteX3" fmla="*/ 0 w 24063"/>
                    <a:gd name="connsiteY3" fmla="*/ 0 h 27271"/>
                    <a:gd name="connsiteX4" fmla="*/ 23261 w 24063"/>
                    <a:gd name="connsiteY4" fmla="*/ 0 h 2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63" h="27271">
                      <a:moveTo>
                        <a:pt x="23261" y="0"/>
                      </a:moveTo>
                      <a:lnTo>
                        <a:pt x="24063" y="27271"/>
                      </a:lnTo>
                      <a:lnTo>
                        <a:pt x="802" y="27271"/>
                      </a:lnTo>
                      <a:lnTo>
                        <a:pt x="0" y="0"/>
                      </a:lnTo>
                      <a:lnTo>
                        <a:pt x="23261"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9" name="Freeform: Shape 108">
                  <a:extLst>
                    <a:ext uri="{FF2B5EF4-FFF2-40B4-BE49-F238E27FC236}">
                      <a16:creationId xmlns:a16="http://schemas.microsoft.com/office/drawing/2014/main" id="{9FD8C45C-57CA-449E-93AC-353C4ACFAEFA}"/>
                    </a:ext>
                  </a:extLst>
                </p:cNvPr>
                <p:cNvSpPr/>
                <p:nvPr/>
              </p:nvSpPr>
              <p:spPr>
                <a:xfrm>
                  <a:off x="11394428" y="5789700"/>
                  <a:ext cx="36094" cy="35292"/>
                </a:xfrm>
                <a:custGeom>
                  <a:avLst/>
                  <a:gdLst>
                    <a:gd name="connsiteX0" fmla="*/ 15240 w 36094"/>
                    <a:gd name="connsiteY0" fmla="*/ 0 h 35292"/>
                    <a:gd name="connsiteX1" fmla="*/ 36095 w 36094"/>
                    <a:gd name="connsiteY1" fmla="*/ 20053 h 35292"/>
                    <a:gd name="connsiteX2" fmla="*/ 20855 w 36094"/>
                    <a:gd name="connsiteY2" fmla="*/ 35293 h 35292"/>
                    <a:gd name="connsiteX3" fmla="*/ 0 w 36094"/>
                    <a:gd name="connsiteY3" fmla="*/ 15240 h 35292"/>
                    <a:gd name="connsiteX4" fmla="*/ 15240 w 36094"/>
                    <a:gd name="connsiteY4" fmla="*/ 0 h 352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94" h="35292">
                      <a:moveTo>
                        <a:pt x="15240" y="0"/>
                      </a:moveTo>
                      <a:lnTo>
                        <a:pt x="36095" y="20053"/>
                      </a:lnTo>
                      <a:lnTo>
                        <a:pt x="20855" y="35293"/>
                      </a:lnTo>
                      <a:lnTo>
                        <a:pt x="0" y="15240"/>
                      </a:lnTo>
                      <a:lnTo>
                        <a:pt x="15240"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0" name="Freeform: Shape 109">
                  <a:extLst>
                    <a:ext uri="{FF2B5EF4-FFF2-40B4-BE49-F238E27FC236}">
                      <a16:creationId xmlns:a16="http://schemas.microsoft.com/office/drawing/2014/main" id="{907D117B-DDB6-4439-A7C0-588DBE10BE33}"/>
                    </a:ext>
                  </a:extLst>
                </p:cNvPr>
                <p:cNvSpPr/>
                <p:nvPr/>
              </p:nvSpPr>
              <p:spPr>
                <a:xfrm>
                  <a:off x="11562068" y="5621258"/>
                  <a:ext cx="36094" cy="35292"/>
                </a:xfrm>
                <a:custGeom>
                  <a:avLst/>
                  <a:gdLst>
                    <a:gd name="connsiteX0" fmla="*/ 15240 w 36094"/>
                    <a:gd name="connsiteY0" fmla="*/ 0 h 35292"/>
                    <a:gd name="connsiteX1" fmla="*/ 36095 w 36094"/>
                    <a:gd name="connsiteY1" fmla="*/ 20053 h 35292"/>
                    <a:gd name="connsiteX2" fmla="*/ 20855 w 36094"/>
                    <a:gd name="connsiteY2" fmla="*/ 35293 h 35292"/>
                    <a:gd name="connsiteX3" fmla="*/ 0 w 36094"/>
                    <a:gd name="connsiteY3" fmla="*/ 15240 h 35292"/>
                    <a:gd name="connsiteX4" fmla="*/ 15240 w 36094"/>
                    <a:gd name="connsiteY4" fmla="*/ 0 h 352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94" h="35292">
                      <a:moveTo>
                        <a:pt x="15240" y="0"/>
                      </a:moveTo>
                      <a:lnTo>
                        <a:pt x="36095" y="20053"/>
                      </a:lnTo>
                      <a:lnTo>
                        <a:pt x="20855" y="35293"/>
                      </a:lnTo>
                      <a:lnTo>
                        <a:pt x="0" y="15240"/>
                      </a:lnTo>
                      <a:lnTo>
                        <a:pt x="15240"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1" name="Freeform: Shape 110">
                  <a:extLst>
                    <a:ext uri="{FF2B5EF4-FFF2-40B4-BE49-F238E27FC236}">
                      <a16:creationId xmlns:a16="http://schemas.microsoft.com/office/drawing/2014/main" id="{611B18B2-AC5F-4584-A307-4CD24E1DCE72}"/>
                    </a:ext>
                  </a:extLst>
                </p:cNvPr>
                <p:cNvSpPr/>
                <p:nvPr/>
              </p:nvSpPr>
              <p:spPr>
                <a:xfrm>
                  <a:off x="11563672" y="5787294"/>
                  <a:ext cx="36094" cy="36094"/>
                </a:xfrm>
                <a:custGeom>
                  <a:avLst/>
                  <a:gdLst>
                    <a:gd name="connsiteX0" fmla="*/ 0 w 36094"/>
                    <a:gd name="connsiteY0" fmla="*/ 20855 h 36094"/>
                    <a:gd name="connsiteX1" fmla="*/ 20053 w 36094"/>
                    <a:gd name="connsiteY1" fmla="*/ 0 h 36094"/>
                    <a:gd name="connsiteX2" fmla="*/ 36095 w 36094"/>
                    <a:gd name="connsiteY2" fmla="*/ 15240 h 36094"/>
                    <a:gd name="connsiteX3" fmla="*/ 15240 w 36094"/>
                    <a:gd name="connsiteY3" fmla="*/ 36095 h 36094"/>
                    <a:gd name="connsiteX4" fmla="*/ 0 w 36094"/>
                    <a:gd name="connsiteY4" fmla="*/ 20855 h 360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94" h="36094">
                      <a:moveTo>
                        <a:pt x="0" y="20855"/>
                      </a:moveTo>
                      <a:lnTo>
                        <a:pt x="20053" y="0"/>
                      </a:lnTo>
                      <a:lnTo>
                        <a:pt x="36095" y="15240"/>
                      </a:lnTo>
                      <a:lnTo>
                        <a:pt x="15240" y="36095"/>
                      </a:lnTo>
                      <a:lnTo>
                        <a:pt x="0" y="20855"/>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2" name="Freeform: Shape 111">
                  <a:extLst>
                    <a:ext uri="{FF2B5EF4-FFF2-40B4-BE49-F238E27FC236}">
                      <a16:creationId xmlns:a16="http://schemas.microsoft.com/office/drawing/2014/main" id="{C0633FF5-701F-46BA-967A-9C20467CD2CE}"/>
                    </a:ext>
                  </a:extLst>
                </p:cNvPr>
                <p:cNvSpPr/>
                <p:nvPr/>
              </p:nvSpPr>
              <p:spPr>
                <a:xfrm>
                  <a:off x="11392022" y="5622862"/>
                  <a:ext cx="35292" cy="36094"/>
                </a:xfrm>
                <a:custGeom>
                  <a:avLst/>
                  <a:gdLst>
                    <a:gd name="connsiteX0" fmla="*/ 0 w 35292"/>
                    <a:gd name="connsiteY0" fmla="*/ 20855 h 36094"/>
                    <a:gd name="connsiteX1" fmla="*/ 20053 w 35292"/>
                    <a:gd name="connsiteY1" fmla="*/ 0 h 36094"/>
                    <a:gd name="connsiteX2" fmla="*/ 35293 w 35292"/>
                    <a:gd name="connsiteY2" fmla="*/ 15240 h 36094"/>
                    <a:gd name="connsiteX3" fmla="*/ 15240 w 35292"/>
                    <a:gd name="connsiteY3" fmla="*/ 36095 h 36094"/>
                    <a:gd name="connsiteX4" fmla="*/ 0 w 35292"/>
                    <a:gd name="connsiteY4" fmla="*/ 20855 h 360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92" h="36094">
                      <a:moveTo>
                        <a:pt x="0" y="20855"/>
                      </a:moveTo>
                      <a:lnTo>
                        <a:pt x="20053" y="0"/>
                      </a:lnTo>
                      <a:lnTo>
                        <a:pt x="35293" y="15240"/>
                      </a:lnTo>
                      <a:lnTo>
                        <a:pt x="15240" y="36095"/>
                      </a:lnTo>
                      <a:lnTo>
                        <a:pt x="0" y="20855"/>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grpSp>
        <p:nvGrpSpPr>
          <p:cNvPr id="113" name="Graphic 5">
            <a:extLst>
              <a:ext uri="{FF2B5EF4-FFF2-40B4-BE49-F238E27FC236}">
                <a16:creationId xmlns:a16="http://schemas.microsoft.com/office/drawing/2014/main" id="{70DDC97A-A5D5-4C58-826F-70469F9FB790}"/>
              </a:ext>
              <a:ext uri="{C183D7F6-B498-43B3-948B-1728B52AA6E4}">
                <adec:decorative xmlns:adec="http://schemas.microsoft.com/office/drawing/2017/decorative" val="1"/>
              </a:ext>
            </a:extLst>
          </p:cNvPr>
          <p:cNvGrpSpPr/>
          <p:nvPr/>
        </p:nvGrpSpPr>
        <p:grpSpPr>
          <a:xfrm>
            <a:off x="10314571" y="4200314"/>
            <a:ext cx="967308" cy="967308"/>
            <a:chOff x="9025811" y="4139769"/>
            <a:chExt cx="1108509" cy="1108509"/>
          </a:xfrm>
        </p:grpSpPr>
        <p:sp>
          <p:nvSpPr>
            <p:cNvPr id="114" name="Freeform: Shape 113">
              <a:extLst>
                <a:ext uri="{FF2B5EF4-FFF2-40B4-BE49-F238E27FC236}">
                  <a16:creationId xmlns:a16="http://schemas.microsoft.com/office/drawing/2014/main" id="{8D78EB62-E731-465C-BEA9-141DF47F03FD}"/>
                </a:ext>
              </a:extLst>
            </p:cNvPr>
            <p:cNvSpPr/>
            <p:nvPr/>
          </p:nvSpPr>
          <p:spPr>
            <a:xfrm>
              <a:off x="9025811" y="4139769"/>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2"/>
                    <a:pt x="860361" y="1108510"/>
                    <a:pt x="554255" y="1108510"/>
                  </a:cubicBezTo>
                  <a:cubicBezTo>
                    <a:pt x="248148" y="1108510"/>
                    <a:pt x="0" y="860361"/>
                    <a:pt x="0" y="554255"/>
                  </a:cubicBezTo>
                  <a:cubicBezTo>
                    <a:pt x="0" y="248148"/>
                    <a:pt x="248148" y="0"/>
                    <a:pt x="554255" y="0"/>
                  </a:cubicBezTo>
                  <a:cubicBezTo>
                    <a:pt x="860361" y="0"/>
                    <a:pt x="1108509" y="248149"/>
                    <a:pt x="1108509" y="554255"/>
                  </a:cubicBezTo>
                  <a:close/>
                </a:path>
              </a:pathLst>
            </a:custGeom>
            <a:solidFill>
              <a:schemeClr val="accent1">
                <a:lumMod val="10000"/>
              </a:schemeClr>
            </a:solidFill>
            <a:ln w="12017"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115" name="Graphic 5">
              <a:extLst>
                <a:ext uri="{FF2B5EF4-FFF2-40B4-BE49-F238E27FC236}">
                  <a16:creationId xmlns:a16="http://schemas.microsoft.com/office/drawing/2014/main" id="{70DDC97A-A5D5-4C58-826F-70469F9FB790}"/>
                </a:ext>
              </a:extLst>
            </p:cNvPr>
            <p:cNvGrpSpPr/>
            <p:nvPr/>
          </p:nvGrpSpPr>
          <p:grpSpPr>
            <a:xfrm>
              <a:off x="9388365" y="4423717"/>
              <a:ext cx="358541" cy="521368"/>
              <a:chOff x="9388365" y="4423717"/>
              <a:chExt cx="358541" cy="521368"/>
            </a:xfrm>
          </p:grpSpPr>
          <p:sp>
            <p:nvSpPr>
              <p:cNvPr id="116" name="Freeform: Shape 115">
                <a:extLst>
                  <a:ext uri="{FF2B5EF4-FFF2-40B4-BE49-F238E27FC236}">
                    <a16:creationId xmlns:a16="http://schemas.microsoft.com/office/drawing/2014/main" id="{048E740B-1650-403D-8A4D-6A4F88A7F317}"/>
                  </a:ext>
                </a:extLst>
              </p:cNvPr>
              <p:cNvSpPr/>
              <p:nvPr/>
            </p:nvSpPr>
            <p:spPr>
              <a:xfrm>
                <a:off x="9388365" y="4423717"/>
                <a:ext cx="358541" cy="521368"/>
              </a:xfrm>
              <a:custGeom>
                <a:avLst/>
                <a:gdLst>
                  <a:gd name="connsiteX0" fmla="*/ 358541 w 358541"/>
                  <a:gd name="connsiteY0" fmla="*/ 0 h 521368"/>
                  <a:gd name="connsiteX1" fmla="*/ 0 w 358541"/>
                  <a:gd name="connsiteY1" fmla="*/ 0 h 521368"/>
                  <a:gd name="connsiteX2" fmla="*/ 0 w 358541"/>
                  <a:gd name="connsiteY2" fmla="*/ 521368 h 521368"/>
                  <a:gd name="connsiteX3" fmla="*/ 358541 w 358541"/>
                  <a:gd name="connsiteY3" fmla="*/ 521368 h 521368"/>
                  <a:gd name="connsiteX4" fmla="*/ 358541 w 358541"/>
                  <a:gd name="connsiteY4" fmla="*/ 0 h 521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8541" h="521368">
                    <a:moveTo>
                      <a:pt x="358541" y="0"/>
                    </a:moveTo>
                    <a:lnTo>
                      <a:pt x="0" y="0"/>
                    </a:lnTo>
                    <a:lnTo>
                      <a:pt x="0" y="521368"/>
                    </a:lnTo>
                    <a:lnTo>
                      <a:pt x="358541" y="521368"/>
                    </a:lnTo>
                    <a:lnTo>
                      <a:pt x="358541"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7" name="Freeform: Shape 116">
                <a:extLst>
                  <a:ext uri="{FF2B5EF4-FFF2-40B4-BE49-F238E27FC236}">
                    <a16:creationId xmlns:a16="http://schemas.microsoft.com/office/drawing/2014/main" id="{3072C88E-1C10-4235-A6FF-374D72393084}"/>
                  </a:ext>
                </a:extLst>
              </p:cNvPr>
              <p:cNvSpPr/>
              <p:nvPr/>
            </p:nvSpPr>
            <p:spPr>
              <a:xfrm>
                <a:off x="9551190" y="4488685"/>
                <a:ext cx="146785" cy="48928"/>
              </a:xfrm>
              <a:custGeom>
                <a:avLst/>
                <a:gdLst>
                  <a:gd name="connsiteX0" fmla="*/ 146785 w 146785"/>
                  <a:gd name="connsiteY0" fmla="*/ 0 h 48928"/>
                  <a:gd name="connsiteX1" fmla="*/ 0 w 146785"/>
                  <a:gd name="connsiteY1" fmla="*/ 0 h 48928"/>
                  <a:gd name="connsiteX2" fmla="*/ 0 w 146785"/>
                  <a:gd name="connsiteY2" fmla="*/ 48929 h 48928"/>
                  <a:gd name="connsiteX3" fmla="*/ 146785 w 146785"/>
                  <a:gd name="connsiteY3" fmla="*/ 48929 h 48928"/>
                  <a:gd name="connsiteX4" fmla="*/ 146785 w 146785"/>
                  <a:gd name="connsiteY4" fmla="*/ 0 h 48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785" h="48928">
                    <a:moveTo>
                      <a:pt x="146785" y="0"/>
                    </a:moveTo>
                    <a:lnTo>
                      <a:pt x="0" y="0"/>
                    </a:lnTo>
                    <a:lnTo>
                      <a:pt x="0" y="48929"/>
                    </a:lnTo>
                    <a:lnTo>
                      <a:pt x="146785" y="48929"/>
                    </a:lnTo>
                    <a:lnTo>
                      <a:pt x="14678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8" name="Freeform: Shape 117">
                <a:extLst>
                  <a:ext uri="{FF2B5EF4-FFF2-40B4-BE49-F238E27FC236}">
                    <a16:creationId xmlns:a16="http://schemas.microsoft.com/office/drawing/2014/main" id="{501D06E5-92E1-4BCF-B5D7-890EFD38FF2F}"/>
                  </a:ext>
                </a:extLst>
              </p:cNvPr>
              <p:cNvSpPr/>
              <p:nvPr/>
            </p:nvSpPr>
            <p:spPr>
              <a:xfrm>
                <a:off x="9551190" y="4570500"/>
                <a:ext cx="146785" cy="48928"/>
              </a:xfrm>
              <a:custGeom>
                <a:avLst/>
                <a:gdLst>
                  <a:gd name="connsiteX0" fmla="*/ 146785 w 146785"/>
                  <a:gd name="connsiteY0" fmla="*/ 0 h 48928"/>
                  <a:gd name="connsiteX1" fmla="*/ 0 w 146785"/>
                  <a:gd name="connsiteY1" fmla="*/ 0 h 48928"/>
                  <a:gd name="connsiteX2" fmla="*/ 0 w 146785"/>
                  <a:gd name="connsiteY2" fmla="*/ 48928 h 48928"/>
                  <a:gd name="connsiteX3" fmla="*/ 146785 w 146785"/>
                  <a:gd name="connsiteY3" fmla="*/ 48928 h 48928"/>
                  <a:gd name="connsiteX4" fmla="*/ 146785 w 146785"/>
                  <a:gd name="connsiteY4" fmla="*/ 0 h 48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785" h="48928">
                    <a:moveTo>
                      <a:pt x="146785" y="0"/>
                    </a:moveTo>
                    <a:lnTo>
                      <a:pt x="0" y="0"/>
                    </a:lnTo>
                    <a:lnTo>
                      <a:pt x="0" y="48928"/>
                    </a:lnTo>
                    <a:lnTo>
                      <a:pt x="146785" y="48928"/>
                    </a:lnTo>
                    <a:lnTo>
                      <a:pt x="14678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9" name="Freeform: Shape 118">
                <a:extLst>
                  <a:ext uri="{FF2B5EF4-FFF2-40B4-BE49-F238E27FC236}">
                    <a16:creationId xmlns:a16="http://schemas.microsoft.com/office/drawing/2014/main" id="{EF97E604-18EF-49D9-A2D4-D9EC632ED274}"/>
                  </a:ext>
                </a:extLst>
              </p:cNvPr>
              <p:cNvSpPr/>
              <p:nvPr/>
            </p:nvSpPr>
            <p:spPr>
              <a:xfrm>
                <a:off x="9551190" y="4651512"/>
                <a:ext cx="146785" cy="48928"/>
              </a:xfrm>
              <a:custGeom>
                <a:avLst/>
                <a:gdLst>
                  <a:gd name="connsiteX0" fmla="*/ 146785 w 146785"/>
                  <a:gd name="connsiteY0" fmla="*/ 0 h 48928"/>
                  <a:gd name="connsiteX1" fmla="*/ 0 w 146785"/>
                  <a:gd name="connsiteY1" fmla="*/ 0 h 48928"/>
                  <a:gd name="connsiteX2" fmla="*/ 0 w 146785"/>
                  <a:gd name="connsiteY2" fmla="*/ 48929 h 48928"/>
                  <a:gd name="connsiteX3" fmla="*/ 146785 w 146785"/>
                  <a:gd name="connsiteY3" fmla="*/ 48929 h 48928"/>
                  <a:gd name="connsiteX4" fmla="*/ 146785 w 146785"/>
                  <a:gd name="connsiteY4" fmla="*/ 0 h 48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785" h="48928">
                    <a:moveTo>
                      <a:pt x="146785" y="0"/>
                    </a:moveTo>
                    <a:lnTo>
                      <a:pt x="0" y="0"/>
                    </a:lnTo>
                    <a:lnTo>
                      <a:pt x="0" y="48929"/>
                    </a:lnTo>
                    <a:lnTo>
                      <a:pt x="146785" y="48929"/>
                    </a:lnTo>
                    <a:lnTo>
                      <a:pt x="14678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0" name="Freeform: Shape 119">
                <a:extLst>
                  <a:ext uri="{FF2B5EF4-FFF2-40B4-BE49-F238E27FC236}">
                    <a16:creationId xmlns:a16="http://schemas.microsoft.com/office/drawing/2014/main" id="{DFEC95C4-ECE7-403A-837E-510E2D29D7AE}"/>
                  </a:ext>
                </a:extLst>
              </p:cNvPr>
              <p:cNvSpPr/>
              <p:nvPr/>
            </p:nvSpPr>
            <p:spPr>
              <a:xfrm>
                <a:off x="9551190" y="4733327"/>
                <a:ext cx="146785" cy="48928"/>
              </a:xfrm>
              <a:custGeom>
                <a:avLst/>
                <a:gdLst>
                  <a:gd name="connsiteX0" fmla="*/ 146785 w 146785"/>
                  <a:gd name="connsiteY0" fmla="*/ 0 h 48928"/>
                  <a:gd name="connsiteX1" fmla="*/ 0 w 146785"/>
                  <a:gd name="connsiteY1" fmla="*/ 0 h 48928"/>
                  <a:gd name="connsiteX2" fmla="*/ 0 w 146785"/>
                  <a:gd name="connsiteY2" fmla="*/ 48929 h 48928"/>
                  <a:gd name="connsiteX3" fmla="*/ 146785 w 146785"/>
                  <a:gd name="connsiteY3" fmla="*/ 48929 h 48928"/>
                  <a:gd name="connsiteX4" fmla="*/ 146785 w 146785"/>
                  <a:gd name="connsiteY4" fmla="*/ 0 h 48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785" h="48928">
                    <a:moveTo>
                      <a:pt x="146785" y="0"/>
                    </a:moveTo>
                    <a:lnTo>
                      <a:pt x="0" y="0"/>
                    </a:lnTo>
                    <a:lnTo>
                      <a:pt x="0" y="48929"/>
                    </a:lnTo>
                    <a:lnTo>
                      <a:pt x="146785" y="48929"/>
                    </a:lnTo>
                    <a:lnTo>
                      <a:pt x="14678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1" name="Freeform: Shape 120">
                <a:extLst>
                  <a:ext uri="{FF2B5EF4-FFF2-40B4-BE49-F238E27FC236}">
                    <a16:creationId xmlns:a16="http://schemas.microsoft.com/office/drawing/2014/main" id="{BC6E0F72-7D04-49D9-9A3A-B90308EEA3CF}"/>
                  </a:ext>
                </a:extLst>
              </p:cNvPr>
              <p:cNvSpPr/>
              <p:nvPr/>
            </p:nvSpPr>
            <p:spPr>
              <a:xfrm>
                <a:off x="9551190" y="4815142"/>
                <a:ext cx="146785" cy="48928"/>
              </a:xfrm>
              <a:custGeom>
                <a:avLst/>
                <a:gdLst>
                  <a:gd name="connsiteX0" fmla="*/ 146785 w 146785"/>
                  <a:gd name="connsiteY0" fmla="*/ 0 h 48928"/>
                  <a:gd name="connsiteX1" fmla="*/ 0 w 146785"/>
                  <a:gd name="connsiteY1" fmla="*/ 0 h 48928"/>
                  <a:gd name="connsiteX2" fmla="*/ 0 w 146785"/>
                  <a:gd name="connsiteY2" fmla="*/ 48928 h 48928"/>
                  <a:gd name="connsiteX3" fmla="*/ 146785 w 146785"/>
                  <a:gd name="connsiteY3" fmla="*/ 48928 h 48928"/>
                  <a:gd name="connsiteX4" fmla="*/ 146785 w 146785"/>
                  <a:gd name="connsiteY4" fmla="*/ 0 h 48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785" h="48928">
                    <a:moveTo>
                      <a:pt x="146785" y="0"/>
                    </a:moveTo>
                    <a:lnTo>
                      <a:pt x="0" y="0"/>
                    </a:lnTo>
                    <a:lnTo>
                      <a:pt x="0" y="48928"/>
                    </a:lnTo>
                    <a:lnTo>
                      <a:pt x="146785" y="48928"/>
                    </a:lnTo>
                    <a:lnTo>
                      <a:pt x="14678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122" name="Graphic 5">
                <a:extLst>
                  <a:ext uri="{FF2B5EF4-FFF2-40B4-BE49-F238E27FC236}">
                    <a16:creationId xmlns:a16="http://schemas.microsoft.com/office/drawing/2014/main" id="{70DDC97A-A5D5-4C58-826F-70469F9FB790}"/>
                  </a:ext>
                </a:extLst>
              </p:cNvPr>
              <p:cNvGrpSpPr/>
              <p:nvPr/>
            </p:nvGrpSpPr>
            <p:grpSpPr>
              <a:xfrm>
                <a:off x="9436489" y="4480664"/>
                <a:ext cx="84221" cy="63366"/>
                <a:chOff x="9436489" y="4480664"/>
                <a:chExt cx="84221" cy="63366"/>
              </a:xfrm>
              <a:solidFill>
                <a:srgbClr val="FFFFFF"/>
              </a:solidFill>
            </p:grpSpPr>
            <p:sp>
              <p:nvSpPr>
                <p:cNvPr id="123" name="Freeform: Shape 122">
                  <a:extLst>
                    <a:ext uri="{FF2B5EF4-FFF2-40B4-BE49-F238E27FC236}">
                      <a16:creationId xmlns:a16="http://schemas.microsoft.com/office/drawing/2014/main" id="{58BD168D-DCF8-412F-AC94-4D27E81E68BC}"/>
                    </a:ext>
                  </a:extLst>
                </p:cNvPr>
                <p:cNvSpPr/>
                <p:nvPr/>
              </p:nvSpPr>
              <p:spPr>
                <a:xfrm>
                  <a:off x="9457344" y="4480664"/>
                  <a:ext cx="63366" cy="63366"/>
                </a:xfrm>
                <a:custGeom>
                  <a:avLst/>
                  <a:gdLst>
                    <a:gd name="connsiteX0" fmla="*/ 0 w 63366"/>
                    <a:gd name="connsiteY0" fmla="*/ 53741 h 63366"/>
                    <a:gd name="connsiteX1" fmla="*/ 9625 w 63366"/>
                    <a:gd name="connsiteY1" fmla="*/ 63367 h 63366"/>
                    <a:gd name="connsiteX2" fmla="*/ 63366 w 63366"/>
                    <a:gd name="connsiteY2" fmla="*/ 9625 h 63366"/>
                    <a:gd name="connsiteX3" fmla="*/ 53741 w 63366"/>
                    <a:gd name="connsiteY3" fmla="*/ 0 h 63366"/>
                    <a:gd name="connsiteX4" fmla="*/ 0 w 63366"/>
                    <a:gd name="connsiteY4" fmla="*/ 53741 h 63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66" h="63366">
                      <a:moveTo>
                        <a:pt x="0" y="53741"/>
                      </a:moveTo>
                      <a:lnTo>
                        <a:pt x="9625" y="63367"/>
                      </a:lnTo>
                      <a:lnTo>
                        <a:pt x="63366" y="9625"/>
                      </a:lnTo>
                      <a:lnTo>
                        <a:pt x="53741" y="0"/>
                      </a:lnTo>
                      <a:lnTo>
                        <a:pt x="0" y="53741"/>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4" name="Freeform: Shape 123">
                  <a:extLst>
                    <a:ext uri="{FF2B5EF4-FFF2-40B4-BE49-F238E27FC236}">
                      <a16:creationId xmlns:a16="http://schemas.microsoft.com/office/drawing/2014/main" id="{0FC24CF6-4EED-4884-A3FC-5F77E3B76B5F}"/>
                    </a:ext>
                  </a:extLst>
                </p:cNvPr>
                <p:cNvSpPr/>
                <p:nvPr/>
              </p:nvSpPr>
              <p:spPr>
                <a:xfrm>
                  <a:off x="9436489" y="4503925"/>
                  <a:ext cx="40105" cy="40105"/>
                </a:xfrm>
                <a:custGeom>
                  <a:avLst/>
                  <a:gdLst>
                    <a:gd name="connsiteX0" fmla="*/ 30480 w 40105"/>
                    <a:gd name="connsiteY0" fmla="*/ 40105 h 40105"/>
                    <a:gd name="connsiteX1" fmla="*/ 40105 w 40105"/>
                    <a:gd name="connsiteY1" fmla="*/ 30480 h 40105"/>
                    <a:gd name="connsiteX2" fmla="*/ 9625 w 40105"/>
                    <a:gd name="connsiteY2" fmla="*/ 0 h 40105"/>
                    <a:gd name="connsiteX3" fmla="*/ 0 w 40105"/>
                    <a:gd name="connsiteY3" fmla="*/ 9625 h 40105"/>
                    <a:gd name="connsiteX4" fmla="*/ 30480 w 40105"/>
                    <a:gd name="connsiteY4" fmla="*/ 40105 h 40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05" h="40105">
                      <a:moveTo>
                        <a:pt x="30480" y="40105"/>
                      </a:moveTo>
                      <a:lnTo>
                        <a:pt x="40105" y="30480"/>
                      </a:lnTo>
                      <a:lnTo>
                        <a:pt x="9625" y="0"/>
                      </a:lnTo>
                      <a:lnTo>
                        <a:pt x="0" y="9625"/>
                      </a:lnTo>
                      <a:lnTo>
                        <a:pt x="30480" y="40105"/>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25" name="Graphic 5">
                <a:extLst>
                  <a:ext uri="{FF2B5EF4-FFF2-40B4-BE49-F238E27FC236}">
                    <a16:creationId xmlns:a16="http://schemas.microsoft.com/office/drawing/2014/main" id="{70DDC97A-A5D5-4C58-826F-70469F9FB790}"/>
                  </a:ext>
                </a:extLst>
              </p:cNvPr>
              <p:cNvGrpSpPr/>
              <p:nvPr/>
            </p:nvGrpSpPr>
            <p:grpSpPr>
              <a:xfrm>
                <a:off x="9436489" y="4564083"/>
                <a:ext cx="84221" cy="63366"/>
                <a:chOff x="9436489" y="4564083"/>
                <a:chExt cx="84221" cy="63366"/>
              </a:xfrm>
              <a:solidFill>
                <a:srgbClr val="FFFFFF"/>
              </a:solidFill>
            </p:grpSpPr>
            <p:sp>
              <p:nvSpPr>
                <p:cNvPr id="126" name="Freeform: Shape 125">
                  <a:extLst>
                    <a:ext uri="{FF2B5EF4-FFF2-40B4-BE49-F238E27FC236}">
                      <a16:creationId xmlns:a16="http://schemas.microsoft.com/office/drawing/2014/main" id="{1DB6F484-40E3-4B35-9D76-CDAE9A0C6439}"/>
                    </a:ext>
                  </a:extLst>
                </p:cNvPr>
                <p:cNvSpPr/>
                <p:nvPr/>
              </p:nvSpPr>
              <p:spPr>
                <a:xfrm>
                  <a:off x="9457344" y="4564083"/>
                  <a:ext cx="63366" cy="63366"/>
                </a:xfrm>
                <a:custGeom>
                  <a:avLst/>
                  <a:gdLst>
                    <a:gd name="connsiteX0" fmla="*/ 0 w 63366"/>
                    <a:gd name="connsiteY0" fmla="*/ 53741 h 63366"/>
                    <a:gd name="connsiteX1" fmla="*/ 9625 w 63366"/>
                    <a:gd name="connsiteY1" fmla="*/ 63366 h 63366"/>
                    <a:gd name="connsiteX2" fmla="*/ 63366 w 63366"/>
                    <a:gd name="connsiteY2" fmla="*/ 9625 h 63366"/>
                    <a:gd name="connsiteX3" fmla="*/ 53741 w 63366"/>
                    <a:gd name="connsiteY3" fmla="*/ 0 h 63366"/>
                    <a:gd name="connsiteX4" fmla="*/ 0 w 63366"/>
                    <a:gd name="connsiteY4" fmla="*/ 53741 h 63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66" h="63366">
                      <a:moveTo>
                        <a:pt x="0" y="53741"/>
                      </a:moveTo>
                      <a:lnTo>
                        <a:pt x="9625" y="63366"/>
                      </a:lnTo>
                      <a:lnTo>
                        <a:pt x="63366" y="9625"/>
                      </a:lnTo>
                      <a:lnTo>
                        <a:pt x="53741" y="0"/>
                      </a:lnTo>
                      <a:lnTo>
                        <a:pt x="0" y="53741"/>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7" name="Freeform: Shape 126">
                  <a:extLst>
                    <a:ext uri="{FF2B5EF4-FFF2-40B4-BE49-F238E27FC236}">
                      <a16:creationId xmlns:a16="http://schemas.microsoft.com/office/drawing/2014/main" id="{07063240-241B-4BE3-B9C0-D0109A565568}"/>
                    </a:ext>
                  </a:extLst>
                </p:cNvPr>
                <p:cNvSpPr/>
                <p:nvPr/>
              </p:nvSpPr>
              <p:spPr>
                <a:xfrm>
                  <a:off x="9436489" y="4587344"/>
                  <a:ext cx="40105" cy="40105"/>
                </a:xfrm>
                <a:custGeom>
                  <a:avLst/>
                  <a:gdLst>
                    <a:gd name="connsiteX0" fmla="*/ 30480 w 40105"/>
                    <a:gd name="connsiteY0" fmla="*/ 40105 h 40105"/>
                    <a:gd name="connsiteX1" fmla="*/ 40105 w 40105"/>
                    <a:gd name="connsiteY1" fmla="*/ 30480 h 40105"/>
                    <a:gd name="connsiteX2" fmla="*/ 9625 w 40105"/>
                    <a:gd name="connsiteY2" fmla="*/ 0 h 40105"/>
                    <a:gd name="connsiteX3" fmla="*/ 0 w 40105"/>
                    <a:gd name="connsiteY3" fmla="*/ 9625 h 40105"/>
                    <a:gd name="connsiteX4" fmla="*/ 30480 w 40105"/>
                    <a:gd name="connsiteY4" fmla="*/ 40105 h 40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05" h="40105">
                      <a:moveTo>
                        <a:pt x="30480" y="40105"/>
                      </a:moveTo>
                      <a:lnTo>
                        <a:pt x="40105" y="30480"/>
                      </a:lnTo>
                      <a:lnTo>
                        <a:pt x="9625" y="0"/>
                      </a:lnTo>
                      <a:lnTo>
                        <a:pt x="0" y="9625"/>
                      </a:lnTo>
                      <a:lnTo>
                        <a:pt x="30480" y="40105"/>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28" name="Graphic 5">
                <a:extLst>
                  <a:ext uri="{FF2B5EF4-FFF2-40B4-BE49-F238E27FC236}">
                    <a16:creationId xmlns:a16="http://schemas.microsoft.com/office/drawing/2014/main" id="{70DDC97A-A5D5-4C58-826F-70469F9FB790}"/>
                  </a:ext>
                </a:extLst>
              </p:cNvPr>
              <p:cNvGrpSpPr/>
              <p:nvPr/>
            </p:nvGrpSpPr>
            <p:grpSpPr>
              <a:xfrm>
                <a:off x="9436489" y="4647502"/>
                <a:ext cx="84221" cy="63366"/>
                <a:chOff x="9436489" y="4647502"/>
                <a:chExt cx="84221" cy="63366"/>
              </a:xfrm>
              <a:solidFill>
                <a:srgbClr val="FFFFFF"/>
              </a:solidFill>
            </p:grpSpPr>
            <p:sp>
              <p:nvSpPr>
                <p:cNvPr id="129" name="Freeform: Shape 128">
                  <a:extLst>
                    <a:ext uri="{FF2B5EF4-FFF2-40B4-BE49-F238E27FC236}">
                      <a16:creationId xmlns:a16="http://schemas.microsoft.com/office/drawing/2014/main" id="{AE986311-5162-44D6-B18C-86240EB7D037}"/>
                    </a:ext>
                  </a:extLst>
                </p:cNvPr>
                <p:cNvSpPr/>
                <p:nvPr/>
              </p:nvSpPr>
              <p:spPr>
                <a:xfrm>
                  <a:off x="9457344" y="4647502"/>
                  <a:ext cx="63366" cy="63366"/>
                </a:xfrm>
                <a:custGeom>
                  <a:avLst/>
                  <a:gdLst>
                    <a:gd name="connsiteX0" fmla="*/ 0 w 63366"/>
                    <a:gd name="connsiteY0" fmla="*/ 53741 h 63366"/>
                    <a:gd name="connsiteX1" fmla="*/ 9625 w 63366"/>
                    <a:gd name="connsiteY1" fmla="*/ 63367 h 63366"/>
                    <a:gd name="connsiteX2" fmla="*/ 63366 w 63366"/>
                    <a:gd name="connsiteY2" fmla="*/ 9625 h 63366"/>
                    <a:gd name="connsiteX3" fmla="*/ 53741 w 63366"/>
                    <a:gd name="connsiteY3" fmla="*/ 0 h 63366"/>
                    <a:gd name="connsiteX4" fmla="*/ 0 w 63366"/>
                    <a:gd name="connsiteY4" fmla="*/ 53741 h 63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66" h="63366">
                      <a:moveTo>
                        <a:pt x="0" y="53741"/>
                      </a:moveTo>
                      <a:lnTo>
                        <a:pt x="9625" y="63367"/>
                      </a:lnTo>
                      <a:lnTo>
                        <a:pt x="63366" y="9625"/>
                      </a:lnTo>
                      <a:lnTo>
                        <a:pt x="53741" y="0"/>
                      </a:lnTo>
                      <a:lnTo>
                        <a:pt x="0" y="53741"/>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0" name="Freeform: Shape 129">
                  <a:extLst>
                    <a:ext uri="{FF2B5EF4-FFF2-40B4-BE49-F238E27FC236}">
                      <a16:creationId xmlns:a16="http://schemas.microsoft.com/office/drawing/2014/main" id="{BF731AEC-2863-448E-99C8-481AB96AAA53}"/>
                    </a:ext>
                  </a:extLst>
                </p:cNvPr>
                <p:cNvSpPr/>
                <p:nvPr/>
              </p:nvSpPr>
              <p:spPr>
                <a:xfrm>
                  <a:off x="9436489" y="4670763"/>
                  <a:ext cx="40105" cy="40105"/>
                </a:xfrm>
                <a:custGeom>
                  <a:avLst/>
                  <a:gdLst>
                    <a:gd name="connsiteX0" fmla="*/ 30480 w 40105"/>
                    <a:gd name="connsiteY0" fmla="*/ 40105 h 40105"/>
                    <a:gd name="connsiteX1" fmla="*/ 40105 w 40105"/>
                    <a:gd name="connsiteY1" fmla="*/ 30480 h 40105"/>
                    <a:gd name="connsiteX2" fmla="*/ 9625 w 40105"/>
                    <a:gd name="connsiteY2" fmla="*/ 0 h 40105"/>
                    <a:gd name="connsiteX3" fmla="*/ 0 w 40105"/>
                    <a:gd name="connsiteY3" fmla="*/ 9625 h 40105"/>
                    <a:gd name="connsiteX4" fmla="*/ 30480 w 40105"/>
                    <a:gd name="connsiteY4" fmla="*/ 40105 h 40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05" h="40105">
                      <a:moveTo>
                        <a:pt x="30480" y="40105"/>
                      </a:moveTo>
                      <a:lnTo>
                        <a:pt x="40105" y="30480"/>
                      </a:lnTo>
                      <a:lnTo>
                        <a:pt x="9625" y="0"/>
                      </a:lnTo>
                      <a:lnTo>
                        <a:pt x="0" y="9625"/>
                      </a:lnTo>
                      <a:lnTo>
                        <a:pt x="30480" y="40105"/>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31" name="Graphic 5">
                <a:extLst>
                  <a:ext uri="{FF2B5EF4-FFF2-40B4-BE49-F238E27FC236}">
                    <a16:creationId xmlns:a16="http://schemas.microsoft.com/office/drawing/2014/main" id="{70DDC97A-A5D5-4C58-826F-70469F9FB790}"/>
                  </a:ext>
                </a:extLst>
              </p:cNvPr>
              <p:cNvGrpSpPr/>
              <p:nvPr/>
            </p:nvGrpSpPr>
            <p:grpSpPr>
              <a:xfrm>
                <a:off x="9436489" y="4730921"/>
                <a:ext cx="84221" cy="63366"/>
                <a:chOff x="9436489" y="4730921"/>
                <a:chExt cx="84221" cy="63366"/>
              </a:xfrm>
              <a:solidFill>
                <a:srgbClr val="FFFFFF"/>
              </a:solidFill>
            </p:grpSpPr>
            <p:sp>
              <p:nvSpPr>
                <p:cNvPr id="132" name="Freeform: Shape 131">
                  <a:extLst>
                    <a:ext uri="{FF2B5EF4-FFF2-40B4-BE49-F238E27FC236}">
                      <a16:creationId xmlns:a16="http://schemas.microsoft.com/office/drawing/2014/main" id="{32B0ED86-45EE-47EA-85E5-245B56A42A62}"/>
                    </a:ext>
                  </a:extLst>
                </p:cNvPr>
                <p:cNvSpPr/>
                <p:nvPr/>
              </p:nvSpPr>
              <p:spPr>
                <a:xfrm>
                  <a:off x="9457344" y="4730921"/>
                  <a:ext cx="63366" cy="63366"/>
                </a:xfrm>
                <a:custGeom>
                  <a:avLst/>
                  <a:gdLst>
                    <a:gd name="connsiteX0" fmla="*/ 0 w 63366"/>
                    <a:gd name="connsiteY0" fmla="*/ 53741 h 63366"/>
                    <a:gd name="connsiteX1" fmla="*/ 9625 w 63366"/>
                    <a:gd name="connsiteY1" fmla="*/ 63367 h 63366"/>
                    <a:gd name="connsiteX2" fmla="*/ 63366 w 63366"/>
                    <a:gd name="connsiteY2" fmla="*/ 9625 h 63366"/>
                    <a:gd name="connsiteX3" fmla="*/ 53741 w 63366"/>
                    <a:gd name="connsiteY3" fmla="*/ 0 h 63366"/>
                    <a:gd name="connsiteX4" fmla="*/ 0 w 63366"/>
                    <a:gd name="connsiteY4" fmla="*/ 53741 h 63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66" h="63366">
                      <a:moveTo>
                        <a:pt x="0" y="53741"/>
                      </a:moveTo>
                      <a:lnTo>
                        <a:pt x="9625" y="63367"/>
                      </a:lnTo>
                      <a:lnTo>
                        <a:pt x="63366" y="9625"/>
                      </a:lnTo>
                      <a:lnTo>
                        <a:pt x="53741" y="0"/>
                      </a:lnTo>
                      <a:lnTo>
                        <a:pt x="0" y="53741"/>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3" name="Freeform: Shape 132">
                  <a:extLst>
                    <a:ext uri="{FF2B5EF4-FFF2-40B4-BE49-F238E27FC236}">
                      <a16:creationId xmlns:a16="http://schemas.microsoft.com/office/drawing/2014/main" id="{FBC36B1D-0110-4F6F-AD2A-58A0ED141CC9}"/>
                    </a:ext>
                  </a:extLst>
                </p:cNvPr>
                <p:cNvSpPr/>
                <p:nvPr/>
              </p:nvSpPr>
              <p:spPr>
                <a:xfrm>
                  <a:off x="9436489" y="4754182"/>
                  <a:ext cx="40105" cy="40105"/>
                </a:xfrm>
                <a:custGeom>
                  <a:avLst/>
                  <a:gdLst>
                    <a:gd name="connsiteX0" fmla="*/ 30480 w 40105"/>
                    <a:gd name="connsiteY0" fmla="*/ 40105 h 40105"/>
                    <a:gd name="connsiteX1" fmla="*/ 40105 w 40105"/>
                    <a:gd name="connsiteY1" fmla="*/ 30480 h 40105"/>
                    <a:gd name="connsiteX2" fmla="*/ 9625 w 40105"/>
                    <a:gd name="connsiteY2" fmla="*/ 0 h 40105"/>
                    <a:gd name="connsiteX3" fmla="*/ 0 w 40105"/>
                    <a:gd name="connsiteY3" fmla="*/ 9625 h 40105"/>
                    <a:gd name="connsiteX4" fmla="*/ 30480 w 40105"/>
                    <a:gd name="connsiteY4" fmla="*/ 40105 h 40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05" h="40105">
                      <a:moveTo>
                        <a:pt x="30480" y="40105"/>
                      </a:moveTo>
                      <a:lnTo>
                        <a:pt x="40105" y="30480"/>
                      </a:lnTo>
                      <a:lnTo>
                        <a:pt x="9625" y="0"/>
                      </a:lnTo>
                      <a:lnTo>
                        <a:pt x="0" y="9625"/>
                      </a:lnTo>
                      <a:lnTo>
                        <a:pt x="30480" y="40105"/>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34" name="Graphic 5">
                <a:extLst>
                  <a:ext uri="{FF2B5EF4-FFF2-40B4-BE49-F238E27FC236}">
                    <a16:creationId xmlns:a16="http://schemas.microsoft.com/office/drawing/2014/main" id="{70DDC97A-A5D5-4C58-826F-70469F9FB790}"/>
                  </a:ext>
                </a:extLst>
              </p:cNvPr>
              <p:cNvGrpSpPr/>
              <p:nvPr/>
            </p:nvGrpSpPr>
            <p:grpSpPr>
              <a:xfrm>
                <a:off x="9436489" y="4814340"/>
                <a:ext cx="84221" cy="63366"/>
                <a:chOff x="9436489" y="4814340"/>
                <a:chExt cx="84221" cy="63366"/>
              </a:xfrm>
              <a:solidFill>
                <a:srgbClr val="FFFFFF"/>
              </a:solidFill>
            </p:grpSpPr>
            <p:sp>
              <p:nvSpPr>
                <p:cNvPr id="135" name="Freeform: Shape 134">
                  <a:extLst>
                    <a:ext uri="{FF2B5EF4-FFF2-40B4-BE49-F238E27FC236}">
                      <a16:creationId xmlns:a16="http://schemas.microsoft.com/office/drawing/2014/main" id="{8C17DAEC-E034-4B60-825F-6B0659E7B686}"/>
                    </a:ext>
                  </a:extLst>
                </p:cNvPr>
                <p:cNvSpPr/>
                <p:nvPr/>
              </p:nvSpPr>
              <p:spPr>
                <a:xfrm>
                  <a:off x="9457344" y="4814340"/>
                  <a:ext cx="63366" cy="63366"/>
                </a:xfrm>
                <a:custGeom>
                  <a:avLst/>
                  <a:gdLst>
                    <a:gd name="connsiteX0" fmla="*/ 0 w 63366"/>
                    <a:gd name="connsiteY0" fmla="*/ 53741 h 63366"/>
                    <a:gd name="connsiteX1" fmla="*/ 9625 w 63366"/>
                    <a:gd name="connsiteY1" fmla="*/ 63366 h 63366"/>
                    <a:gd name="connsiteX2" fmla="*/ 63366 w 63366"/>
                    <a:gd name="connsiteY2" fmla="*/ 9625 h 63366"/>
                    <a:gd name="connsiteX3" fmla="*/ 53741 w 63366"/>
                    <a:gd name="connsiteY3" fmla="*/ 0 h 63366"/>
                    <a:gd name="connsiteX4" fmla="*/ 0 w 63366"/>
                    <a:gd name="connsiteY4" fmla="*/ 53741 h 63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66" h="63366">
                      <a:moveTo>
                        <a:pt x="0" y="53741"/>
                      </a:moveTo>
                      <a:lnTo>
                        <a:pt x="9625" y="63366"/>
                      </a:lnTo>
                      <a:lnTo>
                        <a:pt x="63366" y="9625"/>
                      </a:lnTo>
                      <a:lnTo>
                        <a:pt x="53741" y="0"/>
                      </a:lnTo>
                      <a:lnTo>
                        <a:pt x="0" y="53741"/>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6" name="Freeform: Shape 135">
                  <a:extLst>
                    <a:ext uri="{FF2B5EF4-FFF2-40B4-BE49-F238E27FC236}">
                      <a16:creationId xmlns:a16="http://schemas.microsoft.com/office/drawing/2014/main" id="{E861F2DF-10DB-4E06-95F5-E2E0C0934EF0}"/>
                    </a:ext>
                  </a:extLst>
                </p:cNvPr>
                <p:cNvSpPr/>
                <p:nvPr/>
              </p:nvSpPr>
              <p:spPr>
                <a:xfrm>
                  <a:off x="9436489" y="4837601"/>
                  <a:ext cx="40105" cy="40105"/>
                </a:xfrm>
                <a:custGeom>
                  <a:avLst/>
                  <a:gdLst>
                    <a:gd name="connsiteX0" fmla="*/ 30480 w 40105"/>
                    <a:gd name="connsiteY0" fmla="*/ 40105 h 40105"/>
                    <a:gd name="connsiteX1" fmla="*/ 40105 w 40105"/>
                    <a:gd name="connsiteY1" fmla="*/ 30480 h 40105"/>
                    <a:gd name="connsiteX2" fmla="*/ 9625 w 40105"/>
                    <a:gd name="connsiteY2" fmla="*/ 0 h 40105"/>
                    <a:gd name="connsiteX3" fmla="*/ 0 w 40105"/>
                    <a:gd name="connsiteY3" fmla="*/ 9625 h 40105"/>
                    <a:gd name="connsiteX4" fmla="*/ 30480 w 40105"/>
                    <a:gd name="connsiteY4" fmla="*/ 40105 h 40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05" h="40105">
                      <a:moveTo>
                        <a:pt x="30480" y="40105"/>
                      </a:moveTo>
                      <a:lnTo>
                        <a:pt x="40105" y="30480"/>
                      </a:lnTo>
                      <a:lnTo>
                        <a:pt x="9625" y="0"/>
                      </a:lnTo>
                      <a:lnTo>
                        <a:pt x="0" y="9625"/>
                      </a:lnTo>
                      <a:lnTo>
                        <a:pt x="30480" y="40105"/>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grpSp>
        <p:nvGrpSpPr>
          <p:cNvPr id="137" name="Graphic 5">
            <a:extLst>
              <a:ext uri="{FF2B5EF4-FFF2-40B4-BE49-F238E27FC236}">
                <a16:creationId xmlns:a16="http://schemas.microsoft.com/office/drawing/2014/main" id="{70DDC97A-A5D5-4C58-826F-70469F9FB790}"/>
              </a:ext>
              <a:ext uri="{C183D7F6-B498-43B3-948B-1728B52AA6E4}">
                <adec:decorative xmlns:adec="http://schemas.microsoft.com/office/drawing/2017/decorative" val="1"/>
              </a:ext>
            </a:extLst>
          </p:cNvPr>
          <p:cNvGrpSpPr/>
          <p:nvPr/>
        </p:nvGrpSpPr>
        <p:grpSpPr>
          <a:xfrm>
            <a:off x="973148" y="2970508"/>
            <a:ext cx="967308" cy="967308"/>
            <a:chOff x="8163548" y="2124079"/>
            <a:chExt cx="1108509" cy="1108509"/>
          </a:xfrm>
        </p:grpSpPr>
        <p:sp>
          <p:nvSpPr>
            <p:cNvPr id="138" name="Freeform: Shape 137">
              <a:extLst>
                <a:ext uri="{FF2B5EF4-FFF2-40B4-BE49-F238E27FC236}">
                  <a16:creationId xmlns:a16="http://schemas.microsoft.com/office/drawing/2014/main" id="{773B24E9-9E9B-42A1-B908-0FC8A4D7E5AA}"/>
                </a:ext>
              </a:extLst>
            </p:cNvPr>
            <p:cNvSpPr/>
            <p:nvPr/>
          </p:nvSpPr>
          <p:spPr>
            <a:xfrm>
              <a:off x="8163548" y="2124079"/>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1"/>
                    <a:pt x="860361" y="1108510"/>
                    <a:pt x="554255" y="1108510"/>
                  </a:cubicBezTo>
                  <a:cubicBezTo>
                    <a:pt x="248148" y="1108510"/>
                    <a:pt x="0" y="860361"/>
                    <a:pt x="0" y="554255"/>
                  </a:cubicBezTo>
                  <a:cubicBezTo>
                    <a:pt x="0" y="248148"/>
                    <a:pt x="248148" y="0"/>
                    <a:pt x="554255" y="0"/>
                  </a:cubicBezTo>
                  <a:cubicBezTo>
                    <a:pt x="860361" y="0"/>
                    <a:pt x="1108509" y="248148"/>
                    <a:pt x="1108509" y="554255"/>
                  </a:cubicBezTo>
                  <a:close/>
                </a:path>
              </a:pathLst>
            </a:custGeom>
            <a:solidFill>
              <a:schemeClr val="accent1">
                <a:lumMod val="10000"/>
              </a:schemeClr>
            </a:solidFill>
            <a:ln w="12017"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139" name="Graphic 5">
              <a:extLst>
                <a:ext uri="{FF2B5EF4-FFF2-40B4-BE49-F238E27FC236}">
                  <a16:creationId xmlns:a16="http://schemas.microsoft.com/office/drawing/2014/main" id="{70DDC97A-A5D5-4C58-826F-70469F9FB790}"/>
                </a:ext>
              </a:extLst>
            </p:cNvPr>
            <p:cNvGrpSpPr/>
            <p:nvPr/>
          </p:nvGrpSpPr>
          <p:grpSpPr>
            <a:xfrm>
              <a:off x="8421826" y="2454547"/>
              <a:ext cx="591151" cy="443563"/>
              <a:chOff x="8421826" y="2454547"/>
              <a:chExt cx="591151" cy="443563"/>
            </a:xfrm>
          </p:grpSpPr>
          <p:sp>
            <p:nvSpPr>
              <p:cNvPr id="140" name="Freeform: Shape 139">
                <a:extLst>
                  <a:ext uri="{FF2B5EF4-FFF2-40B4-BE49-F238E27FC236}">
                    <a16:creationId xmlns:a16="http://schemas.microsoft.com/office/drawing/2014/main" id="{152022A9-84DD-4A87-86E7-F0531AC3EC51}"/>
                  </a:ext>
                </a:extLst>
              </p:cNvPr>
              <p:cNvSpPr/>
              <p:nvPr/>
            </p:nvSpPr>
            <p:spPr>
              <a:xfrm>
                <a:off x="8421826" y="2510694"/>
                <a:ext cx="591151" cy="387416"/>
              </a:xfrm>
              <a:custGeom>
                <a:avLst/>
                <a:gdLst>
                  <a:gd name="connsiteX0" fmla="*/ 591152 w 591151"/>
                  <a:gd name="connsiteY0" fmla="*/ 0 h 387416"/>
                  <a:gd name="connsiteX1" fmla="*/ 0 w 591151"/>
                  <a:gd name="connsiteY1" fmla="*/ 0 h 387416"/>
                  <a:gd name="connsiteX2" fmla="*/ 0 w 591151"/>
                  <a:gd name="connsiteY2" fmla="*/ 387417 h 387416"/>
                  <a:gd name="connsiteX3" fmla="*/ 591152 w 591151"/>
                  <a:gd name="connsiteY3" fmla="*/ 387417 h 387416"/>
                  <a:gd name="connsiteX4" fmla="*/ 591152 w 591151"/>
                  <a:gd name="connsiteY4" fmla="*/ 0 h 3874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151" h="387416">
                    <a:moveTo>
                      <a:pt x="591152" y="0"/>
                    </a:moveTo>
                    <a:lnTo>
                      <a:pt x="0" y="0"/>
                    </a:lnTo>
                    <a:lnTo>
                      <a:pt x="0" y="387417"/>
                    </a:lnTo>
                    <a:lnTo>
                      <a:pt x="591152" y="387417"/>
                    </a:lnTo>
                    <a:lnTo>
                      <a:pt x="591152" y="0"/>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1" name="Freeform: Shape 140">
                <a:extLst>
                  <a:ext uri="{FF2B5EF4-FFF2-40B4-BE49-F238E27FC236}">
                    <a16:creationId xmlns:a16="http://schemas.microsoft.com/office/drawing/2014/main" id="{167F5E34-A7F0-46FC-BFA8-75B6FB6A0A3F}"/>
                  </a:ext>
                </a:extLst>
              </p:cNvPr>
              <p:cNvSpPr/>
              <p:nvPr/>
            </p:nvSpPr>
            <p:spPr>
              <a:xfrm>
                <a:off x="8662458" y="2454547"/>
                <a:ext cx="109086" cy="109086"/>
              </a:xfrm>
              <a:custGeom>
                <a:avLst/>
                <a:gdLst>
                  <a:gd name="connsiteX0" fmla="*/ 54543 w 109086"/>
                  <a:gd name="connsiteY0" fmla="*/ 109086 h 109086"/>
                  <a:gd name="connsiteX1" fmla="*/ 109086 w 109086"/>
                  <a:gd name="connsiteY1" fmla="*/ 54543 h 109086"/>
                  <a:gd name="connsiteX2" fmla="*/ 54543 w 109086"/>
                  <a:gd name="connsiteY2" fmla="*/ 0 h 109086"/>
                  <a:gd name="connsiteX3" fmla="*/ 0 w 109086"/>
                  <a:gd name="connsiteY3" fmla="*/ 54543 h 109086"/>
                  <a:gd name="connsiteX4" fmla="*/ 54543 w 109086"/>
                  <a:gd name="connsiteY4" fmla="*/ 109086 h 109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086" h="109086">
                    <a:moveTo>
                      <a:pt x="54543" y="109086"/>
                    </a:moveTo>
                    <a:cubicBezTo>
                      <a:pt x="84221" y="109086"/>
                      <a:pt x="109086" y="85023"/>
                      <a:pt x="109086" y="54543"/>
                    </a:cubicBezTo>
                    <a:cubicBezTo>
                      <a:pt x="109086" y="24865"/>
                      <a:pt x="85023" y="0"/>
                      <a:pt x="54543" y="0"/>
                    </a:cubicBezTo>
                    <a:cubicBezTo>
                      <a:pt x="24865" y="0"/>
                      <a:pt x="0" y="24063"/>
                      <a:pt x="0" y="54543"/>
                    </a:cubicBezTo>
                    <a:cubicBezTo>
                      <a:pt x="0" y="85023"/>
                      <a:pt x="24865" y="109086"/>
                      <a:pt x="54543" y="109086"/>
                    </a:cubicBezTo>
                    <a:close/>
                  </a:path>
                </a:pathLst>
              </a:custGeom>
              <a:solidFill>
                <a:schemeClr val="tx2"/>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142" name="Graphic 5">
                <a:extLst>
                  <a:ext uri="{FF2B5EF4-FFF2-40B4-BE49-F238E27FC236}">
                    <a16:creationId xmlns:a16="http://schemas.microsoft.com/office/drawing/2014/main" id="{70DDC97A-A5D5-4C58-826F-70469F9FB790}"/>
                  </a:ext>
                </a:extLst>
              </p:cNvPr>
              <p:cNvGrpSpPr/>
              <p:nvPr/>
            </p:nvGrpSpPr>
            <p:grpSpPr>
              <a:xfrm>
                <a:off x="8472359" y="2606946"/>
                <a:ext cx="218172" cy="245444"/>
                <a:chOff x="8472359" y="2606946"/>
                <a:chExt cx="218172" cy="245444"/>
              </a:xfrm>
              <a:solidFill>
                <a:srgbClr val="0078D4"/>
              </a:solidFill>
            </p:grpSpPr>
            <p:sp>
              <p:nvSpPr>
                <p:cNvPr id="143" name="Freeform: Shape 142">
                  <a:extLst>
                    <a:ext uri="{FF2B5EF4-FFF2-40B4-BE49-F238E27FC236}">
                      <a16:creationId xmlns:a16="http://schemas.microsoft.com/office/drawing/2014/main" id="{ABAEC668-113A-4BE5-9F54-15EA93D5AC3D}"/>
                    </a:ext>
                  </a:extLst>
                </p:cNvPr>
                <p:cNvSpPr/>
                <p:nvPr/>
              </p:nvSpPr>
              <p:spPr>
                <a:xfrm>
                  <a:off x="8526902" y="2606946"/>
                  <a:ext cx="109086" cy="109086"/>
                </a:xfrm>
                <a:custGeom>
                  <a:avLst/>
                  <a:gdLst>
                    <a:gd name="connsiteX0" fmla="*/ 54543 w 109086"/>
                    <a:gd name="connsiteY0" fmla="*/ 109086 h 109086"/>
                    <a:gd name="connsiteX1" fmla="*/ 109086 w 109086"/>
                    <a:gd name="connsiteY1" fmla="*/ 54543 h 109086"/>
                    <a:gd name="connsiteX2" fmla="*/ 54543 w 109086"/>
                    <a:gd name="connsiteY2" fmla="*/ 0 h 109086"/>
                    <a:gd name="connsiteX3" fmla="*/ 0 w 109086"/>
                    <a:gd name="connsiteY3" fmla="*/ 54543 h 109086"/>
                    <a:gd name="connsiteX4" fmla="*/ 54543 w 109086"/>
                    <a:gd name="connsiteY4" fmla="*/ 109086 h 109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086" h="109086">
                      <a:moveTo>
                        <a:pt x="54543" y="109086"/>
                      </a:moveTo>
                      <a:cubicBezTo>
                        <a:pt x="84221" y="109086"/>
                        <a:pt x="109086" y="85023"/>
                        <a:pt x="109086" y="54543"/>
                      </a:cubicBezTo>
                      <a:cubicBezTo>
                        <a:pt x="109086" y="24865"/>
                        <a:pt x="85023" y="0"/>
                        <a:pt x="54543" y="0"/>
                      </a:cubicBezTo>
                      <a:cubicBezTo>
                        <a:pt x="24865" y="0"/>
                        <a:pt x="0" y="24063"/>
                        <a:pt x="0" y="54543"/>
                      </a:cubicBezTo>
                      <a:cubicBezTo>
                        <a:pt x="0" y="85023"/>
                        <a:pt x="24063" y="109086"/>
                        <a:pt x="54543" y="109086"/>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4" name="Freeform: Shape 143">
                  <a:extLst>
                    <a:ext uri="{FF2B5EF4-FFF2-40B4-BE49-F238E27FC236}">
                      <a16:creationId xmlns:a16="http://schemas.microsoft.com/office/drawing/2014/main" id="{F47E9C3C-382E-45D8-BC6A-3FC16F4D2784}"/>
                    </a:ext>
                  </a:extLst>
                </p:cNvPr>
                <p:cNvSpPr/>
                <p:nvPr/>
              </p:nvSpPr>
              <p:spPr>
                <a:xfrm>
                  <a:off x="8472359" y="2743304"/>
                  <a:ext cx="218172" cy="109086"/>
                </a:xfrm>
                <a:custGeom>
                  <a:avLst/>
                  <a:gdLst>
                    <a:gd name="connsiteX0" fmla="*/ 0 w 218172"/>
                    <a:gd name="connsiteY0" fmla="*/ 109086 h 109086"/>
                    <a:gd name="connsiteX1" fmla="*/ 109086 w 218172"/>
                    <a:gd name="connsiteY1" fmla="*/ 0 h 109086"/>
                    <a:gd name="connsiteX2" fmla="*/ 218173 w 218172"/>
                    <a:gd name="connsiteY2" fmla="*/ 109086 h 109086"/>
                    <a:gd name="connsiteX3" fmla="*/ 0 w 218172"/>
                    <a:gd name="connsiteY3" fmla="*/ 109086 h 109086"/>
                  </a:gdLst>
                  <a:ahLst/>
                  <a:cxnLst>
                    <a:cxn ang="0">
                      <a:pos x="connsiteX0" y="connsiteY0"/>
                    </a:cxn>
                    <a:cxn ang="0">
                      <a:pos x="connsiteX1" y="connsiteY1"/>
                    </a:cxn>
                    <a:cxn ang="0">
                      <a:pos x="connsiteX2" y="connsiteY2"/>
                    </a:cxn>
                    <a:cxn ang="0">
                      <a:pos x="connsiteX3" y="connsiteY3"/>
                    </a:cxn>
                  </a:cxnLst>
                  <a:rect l="l" t="t" r="r" b="b"/>
                  <a:pathLst>
                    <a:path w="218172" h="109086">
                      <a:moveTo>
                        <a:pt x="0" y="109086"/>
                      </a:moveTo>
                      <a:cubicBezTo>
                        <a:pt x="0" y="48928"/>
                        <a:pt x="48928" y="0"/>
                        <a:pt x="109086" y="0"/>
                      </a:cubicBezTo>
                      <a:cubicBezTo>
                        <a:pt x="169244" y="0"/>
                        <a:pt x="218173" y="48928"/>
                        <a:pt x="218173" y="109086"/>
                      </a:cubicBezTo>
                      <a:lnTo>
                        <a:pt x="0" y="109086"/>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145" name="Freeform: Shape 144">
                <a:extLst>
                  <a:ext uri="{FF2B5EF4-FFF2-40B4-BE49-F238E27FC236}">
                    <a16:creationId xmlns:a16="http://schemas.microsoft.com/office/drawing/2014/main" id="{9B3A1819-6068-48CA-BC91-D30B4DC271E0}"/>
                  </a:ext>
                </a:extLst>
              </p:cNvPr>
              <p:cNvSpPr/>
              <p:nvPr/>
            </p:nvSpPr>
            <p:spPr>
              <a:xfrm>
                <a:off x="8726626" y="2787420"/>
                <a:ext cx="249454" cy="55345"/>
              </a:xfrm>
              <a:custGeom>
                <a:avLst/>
                <a:gdLst>
                  <a:gd name="connsiteX0" fmla="*/ 249455 w 249454"/>
                  <a:gd name="connsiteY0" fmla="*/ 0 h 55345"/>
                  <a:gd name="connsiteX1" fmla="*/ 0 w 249454"/>
                  <a:gd name="connsiteY1" fmla="*/ 0 h 55345"/>
                  <a:gd name="connsiteX2" fmla="*/ 0 w 249454"/>
                  <a:gd name="connsiteY2" fmla="*/ 55345 h 55345"/>
                  <a:gd name="connsiteX3" fmla="*/ 249455 w 249454"/>
                  <a:gd name="connsiteY3" fmla="*/ 55345 h 55345"/>
                  <a:gd name="connsiteX4" fmla="*/ 249455 w 249454"/>
                  <a:gd name="connsiteY4" fmla="*/ 0 h 55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454" h="55345">
                    <a:moveTo>
                      <a:pt x="249455" y="0"/>
                    </a:moveTo>
                    <a:lnTo>
                      <a:pt x="0" y="0"/>
                    </a:lnTo>
                    <a:lnTo>
                      <a:pt x="0" y="55345"/>
                    </a:lnTo>
                    <a:lnTo>
                      <a:pt x="249455" y="55345"/>
                    </a:lnTo>
                    <a:lnTo>
                      <a:pt x="24945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6" name="Freeform: Shape 145">
                <a:extLst>
                  <a:ext uri="{FF2B5EF4-FFF2-40B4-BE49-F238E27FC236}">
                    <a16:creationId xmlns:a16="http://schemas.microsoft.com/office/drawing/2014/main" id="{B6E61268-9D8F-4BF7-876E-127774D07695}"/>
                  </a:ext>
                </a:extLst>
              </p:cNvPr>
              <p:cNvSpPr/>
              <p:nvPr/>
            </p:nvSpPr>
            <p:spPr>
              <a:xfrm>
                <a:off x="8726626" y="2704001"/>
                <a:ext cx="249454" cy="55345"/>
              </a:xfrm>
              <a:custGeom>
                <a:avLst/>
                <a:gdLst>
                  <a:gd name="connsiteX0" fmla="*/ 249455 w 249454"/>
                  <a:gd name="connsiteY0" fmla="*/ 0 h 55345"/>
                  <a:gd name="connsiteX1" fmla="*/ 0 w 249454"/>
                  <a:gd name="connsiteY1" fmla="*/ 0 h 55345"/>
                  <a:gd name="connsiteX2" fmla="*/ 0 w 249454"/>
                  <a:gd name="connsiteY2" fmla="*/ 55345 h 55345"/>
                  <a:gd name="connsiteX3" fmla="*/ 249455 w 249454"/>
                  <a:gd name="connsiteY3" fmla="*/ 55345 h 55345"/>
                  <a:gd name="connsiteX4" fmla="*/ 249455 w 249454"/>
                  <a:gd name="connsiteY4" fmla="*/ 0 h 55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454" h="55345">
                    <a:moveTo>
                      <a:pt x="249455" y="0"/>
                    </a:moveTo>
                    <a:lnTo>
                      <a:pt x="0" y="0"/>
                    </a:lnTo>
                    <a:lnTo>
                      <a:pt x="0" y="55345"/>
                    </a:lnTo>
                    <a:lnTo>
                      <a:pt x="249455" y="55345"/>
                    </a:lnTo>
                    <a:lnTo>
                      <a:pt x="24945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7" name="Freeform: Shape 146">
                <a:extLst>
                  <a:ext uri="{FF2B5EF4-FFF2-40B4-BE49-F238E27FC236}">
                    <a16:creationId xmlns:a16="http://schemas.microsoft.com/office/drawing/2014/main" id="{2BC29329-3558-4C47-913A-11912230C954}"/>
                  </a:ext>
                </a:extLst>
              </p:cNvPr>
              <p:cNvSpPr/>
              <p:nvPr/>
            </p:nvSpPr>
            <p:spPr>
              <a:xfrm>
                <a:off x="8726626" y="2621384"/>
                <a:ext cx="249454" cy="55345"/>
              </a:xfrm>
              <a:custGeom>
                <a:avLst/>
                <a:gdLst>
                  <a:gd name="connsiteX0" fmla="*/ 249455 w 249454"/>
                  <a:gd name="connsiteY0" fmla="*/ 0 h 55345"/>
                  <a:gd name="connsiteX1" fmla="*/ 0 w 249454"/>
                  <a:gd name="connsiteY1" fmla="*/ 0 h 55345"/>
                  <a:gd name="connsiteX2" fmla="*/ 0 w 249454"/>
                  <a:gd name="connsiteY2" fmla="*/ 55345 h 55345"/>
                  <a:gd name="connsiteX3" fmla="*/ 249455 w 249454"/>
                  <a:gd name="connsiteY3" fmla="*/ 55345 h 55345"/>
                  <a:gd name="connsiteX4" fmla="*/ 249455 w 249454"/>
                  <a:gd name="connsiteY4" fmla="*/ 0 h 55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454" h="55345">
                    <a:moveTo>
                      <a:pt x="249455" y="0"/>
                    </a:moveTo>
                    <a:lnTo>
                      <a:pt x="0" y="0"/>
                    </a:lnTo>
                    <a:lnTo>
                      <a:pt x="0" y="55345"/>
                    </a:lnTo>
                    <a:lnTo>
                      <a:pt x="249455" y="55345"/>
                    </a:lnTo>
                    <a:lnTo>
                      <a:pt x="24945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150" name="Group 149">
            <a:extLst>
              <a:ext uri="{FF2B5EF4-FFF2-40B4-BE49-F238E27FC236}">
                <a16:creationId xmlns:a16="http://schemas.microsoft.com/office/drawing/2014/main" id="{D73AF1A4-3555-4313-9752-F8EA81C96B10}"/>
              </a:ext>
              <a:ext uri="{C183D7F6-B498-43B3-948B-1728B52AA6E4}">
                <adec:decorative xmlns:adec="http://schemas.microsoft.com/office/drawing/2017/decorative" val="1"/>
              </a:ext>
            </a:extLst>
          </p:cNvPr>
          <p:cNvGrpSpPr/>
          <p:nvPr/>
        </p:nvGrpSpPr>
        <p:grpSpPr>
          <a:xfrm>
            <a:off x="10307551" y="1740703"/>
            <a:ext cx="967308" cy="967308"/>
            <a:chOff x="10307551" y="1740703"/>
            <a:chExt cx="967308" cy="967308"/>
          </a:xfrm>
        </p:grpSpPr>
        <p:sp>
          <p:nvSpPr>
            <p:cNvPr id="78" name="Freeform: Shape 77">
              <a:extLst>
                <a:ext uri="{FF2B5EF4-FFF2-40B4-BE49-F238E27FC236}">
                  <a16:creationId xmlns:a16="http://schemas.microsoft.com/office/drawing/2014/main" id="{BA1C07F0-30B0-4A90-BAC4-CD7604E2FACA}"/>
                </a:ext>
              </a:extLst>
            </p:cNvPr>
            <p:cNvSpPr/>
            <p:nvPr/>
          </p:nvSpPr>
          <p:spPr>
            <a:xfrm>
              <a:off x="10307551" y="1740703"/>
              <a:ext cx="967308" cy="967308"/>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2"/>
                    <a:pt x="860361" y="1108510"/>
                    <a:pt x="554255" y="1108510"/>
                  </a:cubicBezTo>
                  <a:cubicBezTo>
                    <a:pt x="248148" y="1108510"/>
                    <a:pt x="0" y="860361"/>
                    <a:pt x="0" y="554255"/>
                  </a:cubicBezTo>
                  <a:cubicBezTo>
                    <a:pt x="0" y="248148"/>
                    <a:pt x="248149" y="0"/>
                    <a:pt x="554255" y="0"/>
                  </a:cubicBezTo>
                  <a:cubicBezTo>
                    <a:pt x="860362" y="0"/>
                    <a:pt x="1108509" y="248149"/>
                    <a:pt x="1108509" y="554255"/>
                  </a:cubicBezTo>
                  <a:close/>
                </a:path>
              </a:pathLst>
            </a:custGeom>
            <a:solidFill>
              <a:schemeClr val="accent1">
                <a:lumMod val="10000"/>
              </a:schemeClr>
            </a:solidFill>
            <a:ln w="12017"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pic>
          <p:nvPicPr>
            <p:cNvPr id="11" name="Graphic 10">
              <a:extLst>
                <a:ext uri="{FF2B5EF4-FFF2-40B4-BE49-F238E27FC236}">
                  <a16:creationId xmlns:a16="http://schemas.microsoft.com/office/drawing/2014/main" id="{F5324667-3902-4B27-911F-267E5CF830B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557573" y="1923958"/>
              <a:ext cx="449105" cy="760024"/>
            </a:xfrm>
            <a:prstGeom prst="rect">
              <a:avLst/>
            </a:prstGeom>
          </p:spPr>
        </p:pic>
      </p:grpSp>
    </p:spTree>
    <p:custDataLst>
      <p:tags r:id="rId1"/>
    </p:custDataLst>
    <p:extLst>
      <p:ext uri="{BB962C8B-B14F-4D97-AF65-F5344CB8AC3E}">
        <p14:creationId xmlns:p14="http://schemas.microsoft.com/office/powerpoint/2010/main" val="2808553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p:tgtEl>
                                          <p:spTgt spid="12"/>
                                        </p:tgtEl>
                                        <p:attrNameLst>
                                          <p:attrName>ppt_x</p:attrName>
                                        </p:attrNameLst>
                                      </p:cBhvr>
                                      <p:tavLst>
                                        <p:tav tm="0">
                                          <p:val>
                                            <p:strVal val="#ppt_x+#ppt_w*1.125000"/>
                                          </p:val>
                                        </p:tav>
                                        <p:tav tm="100000">
                                          <p:val>
                                            <p:strVal val="#ppt_x"/>
                                          </p:val>
                                        </p:tav>
                                      </p:tavLst>
                                    </p:anim>
                                    <p:animEffect transition="in" filter="wipe(left)">
                                      <p:cBhvr>
                                        <p:cTn id="8" dur="500"/>
                                        <p:tgtEl>
                                          <p:spTgt spid="12"/>
                                        </p:tgtEl>
                                      </p:cBhvr>
                                    </p:animEffect>
                                  </p:childTnLst>
                                </p:cTn>
                              </p:par>
                              <p:par>
                                <p:cTn id="9" presetID="12" presetClass="entr" presetSubtype="2" fill="hold" grpId="0" nodeType="withEffect">
                                  <p:stCondLst>
                                    <p:cond delay="0"/>
                                  </p:stCondLst>
                                  <p:childTnLst>
                                    <p:set>
                                      <p:cBhvr>
                                        <p:cTn id="10" dur="1" fill="hold">
                                          <p:stCondLst>
                                            <p:cond delay="0"/>
                                          </p:stCondLst>
                                        </p:cTn>
                                        <p:tgtEl>
                                          <p:spTgt spid="149"/>
                                        </p:tgtEl>
                                        <p:attrNameLst>
                                          <p:attrName>style.visibility</p:attrName>
                                        </p:attrNameLst>
                                      </p:cBhvr>
                                      <p:to>
                                        <p:strVal val="visible"/>
                                      </p:to>
                                    </p:set>
                                    <p:anim calcmode="lin" valueType="num">
                                      <p:cBhvr additive="base">
                                        <p:cTn id="11" dur="500"/>
                                        <p:tgtEl>
                                          <p:spTgt spid="149"/>
                                        </p:tgtEl>
                                        <p:attrNameLst>
                                          <p:attrName>ppt_x</p:attrName>
                                        </p:attrNameLst>
                                      </p:cBhvr>
                                      <p:tavLst>
                                        <p:tav tm="0">
                                          <p:val>
                                            <p:strVal val="#ppt_x+#ppt_w*1.125000"/>
                                          </p:val>
                                        </p:tav>
                                        <p:tav tm="100000">
                                          <p:val>
                                            <p:strVal val="#ppt_x"/>
                                          </p:val>
                                        </p:tav>
                                      </p:tavLst>
                                    </p:anim>
                                    <p:animEffect transition="in" filter="wipe(left)">
                                      <p:cBhvr>
                                        <p:cTn id="12" dur="500"/>
                                        <p:tgtEl>
                                          <p:spTgt spid="149"/>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65"/>
                                        </p:tgtEl>
                                        <p:attrNameLst>
                                          <p:attrName>style.visibility</p:attrName>
                                        </p:attrNameLst>
                                      </p:cBhvr>
                                      <p:to>
                                        <p:strVal val="visible"/>
                                      </p:to>
                                    </p:set>
                                    <p:animEffect transition="in" filter="fade">
                                      <p:cBhvr>
                                        <p:cTn id="16" dur="500"/>
                                        <p:tgtEl>
                                          <p:spTgt spid="65"/>
                                        </p:tgtEl>
                                      </p:cBhvr>
                                    </p:animEffect>
                                  </p:childTnLst>
                                </p:cTn>
                              </p:par>
                              <p:par>
                                <p:cTn id="17" presetID="64" presetClass="path" presetSubtype="0" decel="100000" fill="hold" nodeType="withEffect">
                                  <p:stCondLst>
                                    <p:cond delay="0"/>
                                  </p:stCondLst>
                                  <p:childTnLst>
                                    <p:animMotion origin="layout" path="M -1.04167E-6 0.19768 L -1.04167E-6 4.44444E-6 " pathEditMode="relative" rAng="0" ptsTypes="AA">
                                      <p:cBhvr>
                                        <p:cTn id="18" dur="500" fill="hold"/>
                                        <p:tgtEl>
                                          <p:spTgt spid="65"/>
                                        </p:tgtEl>
                                        <p:attrNameLst>
                                          <p:attrName>ppt_x</p:attrName>
                                          <p:attrName>ppt_y</p:attrName>
                                        </p:attrNameLst>
                                      </p:cBhvr>
                                      <p:rCtr x="0" y="-9884"/>
                                    </p:animMotion>
                                  </p:childTnLst>
                                </p:cTn>
                              </p:par>
                              <p:par>
                                <p:cTn id="19" presetID="10" presetClass="entr" presetSubtype="0" fill="hold" grpId="0" nodeType="with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500"/>
                                        <p:tgtEl>
                                          <p:spTgt spid="2"/>
                                        </p:tgtEl>
                                      </p:cBhvr>
                                    </p:animEffect>
                                  </p:childTnLst>
                                </p:cTn>
                              </p:par>
                              <p:par>
                                <p:cTn id="22" presetID="64" presetClass="path" presetSubtype="0" decel="100000" fill="hold" grpId="1" nodeType="withEffect">
                                  <p:stCondLst>
                                    <p:cond delay="0"/>
                                  </p:stCondLst>
                                  <p:childTnLst>
                                    <p:animMotion origin="layout" path="M 8.33333E-7 0.19768 L 8.33333E-7 4.44444E-6 " pathEditMode="relative" rAng="0" ptsTypes="AA">
                                      <p:cBhvr>
                                        <p:cTn id="23" dur="500" fill="hold"/>
                                        <p:tgtEl>
                                          <p:spTgt spid="2"/>
                                        </p:tgtEl>
                                        <p:attrNameLst>
                                          <p:attrName>ppt_x</p:attrName>
                                          <p:attrName>ppt_y</p:attrName>
                                        </p:attrNameLst>
                                      </p:cBhvr>
                                      <p:rCtr x="0" y="-9884"/>
                                    </p:animMotion>
                                  </p:childTnLst>
                                </p:cTn>
                              </p:par>
                            </p:childTnLst>
                          </p:cTn>
                        </p:par>
                        <p:par>
                          <p:cTn id="24" fill="hold">
                            <p:stCondLst>
                              <p:cond delay="1000"/>
                            </p:stCondLst>
                            <p:childTnLst>
                              <p:par>
                                <p:cTn id="25" presetID="10" presetClass="entr" presetSubtype="0" fill="hold" nodeType="afterEffect">
                                  <p:stCondLst>
                                    <p:cond delay="0"/>
                                  </p:stCondLst>
                                  <p:childTnLst>
                                    <p:set>
                                      <p:cBhvr>
                                        <p:cTn id="26" dur="1" fill="hold">
                                          <p:stCondLst>
                                            <p:cond delay="0"/>
                                          </p:stCondLst>
                                        </p:cTn>
                                        <p:tgtEl>
                                          <p:spTgt spid="137"/>
                                        </p:tgtEl>
                                        <p:attrNameLst>
                                          <p:attrName>style.visibility</p:attrName>
                                        </p:attrNameLst>
                                      </p:cBhvr>
                                      <p:to>
                                        <p:strVal val="visible"/>
                                      </p:to>
                                    </p:set>
                                    <p:animEffect transition="in" filter="fade">
                                      <p:cBhvr>
                                        <p:cTn id="27" dur="500"/>
                                        <p:tgtEl>
                                          <p:spTgt spid="137"/>
                                        </p:tgtEl>
                                      </p:cBhvr>
                                    </p:animEffect>
                                  </p:childTnLst>
                                </p:cTn>
                              </p:par>
                              <p:par>
                                <p:cTn id="28" presetID="64" presetClass="path" presetSubtype="0" decel="100000" fill="hold" nodeType="withEffect">
                                  <p:stCondLst>
                                    <p:cond delay="0"/>
                                  </p:stCondLst>
                                  <p:childTnLst>
                                    <p:animMotion origin="layout" path="M -1.04167E-6 0.19769 L -1.04167E-6 -3.7037E-6 " pathEditMode="relative" rAng="0" ptsTypes="AA">
                                      <p:cBhvr>
                                        <p:cTn id="29" dur="500" fill="hold"/>
                                        <p:tgtEl>
                                          <p:spTgt spid="137"/>
                                        </p:tgtEl>
                                        <p:attrNameLst>
                                          <p:attrName>ppt_x</p:attrName>
                                          <p:attrName>ppt_y</p:attrName>
                                        </p:attrNameLst>
                                      </p:cBhvr>
                                      <p:rCtr x="0" y="-9884"/>
                                    </p:animMotion>
                                  </p:childTnLst>
                                </p:cTn>
                              </p:par>
                              <p:par>
                                <p:cTn id="30" presetID="10" presetClass="entr" presetSubtype="0" fill="hold" grpId="0" nodeType="with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fade">
                                      <p:cBhvr>
                                        <p:cTn id="32" dur="500"/>
                                        <p:tgtEl>
                                          <p:spTgt spid="3"/>
                                        </p:tgtEl>
                                      </p:cBhvr>
                                    </p:animEffect>
                                  </p:childTnLst>
                                </p:cTn>
                              </p:par>
                              <p:par>
                                <p:cTn id="33" presetID="64" presetClass="path" presetSubtype="0" decel="100000" fill="hold" grpId="1" nodeType="withEffect">
                                  <p:stCondLst>
                                    <p:cond delay="0"/>
                                  </p:stCondLst>
                                  <p:childTnLst>
                                    <p:animMotion origin="layout" path="M -2.29167E-6 0.19769 L -2.29167E-6 -2.59259E-6 " pathEditMode="relative" rAng="0" ptsTypes="AA">
                                      <p:cBhvr>
                                        <p:cTn id="34" dur="500" fill="hold"/>
                                        <p:tgtEl>
                                          <p:spTgt spid="3"/>
                                        </p:tgtEl>
                                        <p:attrNameLst>
                                          <p:attrName>ppt_x</p:attrName>
                                          <p:attrName>ppt_y</p:attrName>
                                        </p:attrNameLst>
                                      </p:cBhvr>
                                      <p:rCtr x="0" y="-9884"/>
                                    </p:animMotion>
                                  </p:childTnLst>
                                </p:cTn>
                              </p:par>
                            </p:childTnLst>
                          </p:cTn>
                        </p:par>
                        <p:par>
                          <p:cTn id="35" fill="hold">
                            <p:stCondLst>
                              <p:cond delay="1500"/>
                            </p:stCondLst>
                            <p:childTnLst>
                              <p:par>
                                <p:cTn id="36" presetID="10" presetClass="entr" presetSubtype="0" fill="hold" nodeType="afterEffect">
                                  <p:stCondLst>
                                    <p:cond delay="0"/>
                                  </p:stCondLst>
                                  <p:childTnLst>
                                    <p:set>
                                      <p:cBhvr>
                                        <p:cTn id="37" dur="1" fill="hold">
                                          <p:stCondLst>
                                            <p:cond delay="0"/>
                                          </p:stCondLst>
                                        </p:cTn>
                                        <p:tgtEl>
                                          <p:spTgt spid="30"/>
                                        </p:tgtEl>
                                        <p:attrNameLst>
                                          <p:attrName>style.visibility</p:attrName>
                                        </p:attrNameLst>
                                      </p:cBhvr>
                                      <p:to>
                                        <p:strVal val="visible"/>
                                      </p:to>
                                    </p:set>
                                    <p:animEffect transition="in" filter="fade">
                                      <p:cBhvr>
                                        <p:cTn id="38" dur="500"/>
                                        <p:tgtEl>
                                          <p:spTgt spid="30"/>
                                        </p:tgtEl>
                                      </p:cBhvr>
                                    </p:animEffect>
                                  </p:childTnLst>
                                </p:cTn>
                              </p:par>
                              <p:par>
                                <p:cTn id="39" presetID="64" presetClass="path" presetSubtype="0" decel="100000" fill="hold" nodeType="withEffect">
                                  <p:stCondLst>
                                    <p:cond delay="0"/>
                                  </p:stCondLst>
                                  <p:childTnLst>
                                    <p:animMotion origin="layout" path="M -1.04167E-6 0.19769 L -1.04167E-6 -3.7037E-7 " pathEditMode="relative" rAng="0" ptsTypes="AA">
                                      <p:cBhvr>
                                        <p:cTn id="40" dur="500" fill="hold"/>
                                        <p:tgtEl>
                                          <p:spTgt spid="30"/>
                                        </p:tgtEl>
                                        <p:attrNameLst>
                                          <p:attrName>ppt_x</p:attrName>
                                          <p:attrName>ppt_y</p:attrName>
                                        </p:attrNameLst>
                                      </p:cBhvr>
                                      <p:rCtr x="0" y="-9884"/>
                                    </p:animMotion>
                                  </p:childTnLst>
                                </p:cTn>
                              </p:par>
                              <p:par>
                                <p:cTn id="41" presetID="10" presetClass="entr" presetSubtype="0" fill="hold" grpId="0" nodeType="withEffect">
                                  <p:stCondLst>
                                    <p:cond delay="0"/>
                                  </p:stCondLst>
                                  <p:childTnLst>
                                    <p:set>
                                      <p:cBhvr>
                                        <p:cTn id="42" dur="1" fill="hold">
                                          <p:stCondLst>
                                            <p:cond delay="0"/>
                                          </p:stCondLst>
                                        </p:cTn>
                                        <p:tgtEl>
                                          <p:spTgt spid="6"/>
                                        </p:tgtEl>
                                        <p:attrNameLst>
                                          <p:attrName>style.visibility</p:attrName>
                                        </p:attrNameLst>
                                      </p:cBhvr>
                                      <p:to>
                                        <p:strVal val="visible"/>
                                      </p:to>
                                    </p:set>
                                    <p:animEffect transition="in" filter="fade">
                                      <p:cBhvr>
                                        <p:cTn id="43" dur="500"/>
                                        <p:tgtEl>
                                          <p:spTgt spid="6"/>
                                        </p:tgtEl>
                                      </p:cBhvr>
                                    </p:animEffect>
                                  </p:childTnLst>
                                </p:cTn>
                              </p:par>
                              <p:par>
                                <p:cTn id="44" presetID="64" presetClass="path" presetSubtype="0" decel="100000" fill="hold" grpId="1" nodeType="withEffect">
                                  <p:stCondLst>
                                    <p:cond delay="0"/>
                                  </p:stCondLst>
                                  <p:childTnLst>
                                    <p:animMotion origin="layout" path="M 3.95833E-6 0.19769 L 3.95833E-6 -1.11111E-6 " pathEditMode="relative" rAng="0" ptsTypes="AA">
                                      <p:cBhvr>
                                        <p:cTn id="45" dur="500" fill="hold"/>
                                        <p:tgtEl>
                                          <p:spTgt spid="6"/>
                                        </p:tgtEl>
                                        <p:attrNameLst>
                                          <p:attrName>ppt_x</p:attrName>
                                          <p:attrName>ppt_y</p:attrName>
                                        </p:attrNameLst>
                                      </p:cBhvr>
                                      <p:rCtr x="0" y="-9884"/>
                                    </p:animMotion>
                                  </p:childTnLst>
                                </p:cTn>
                              </p:par>
                            </p:childTnLst>
                          </p:cTn>
                        </p:par>
                        <p:par>
                          <p:cTn id="46" fill="hold">
                            <p:stCondLst>
                              <p:cond delay="2000"/>
                            </p:stCondLst>
                            <p:childTnLst>
                              <p:par>
                                <p:cTn id="47" presetID="10" presetClass="entr" presetSubtype="0" fill="hold" nodeType="afterEffect">
                                  <p:stCondLst>
                                    <p:cond delay="0"/>
                                  </p:stCondLst>
                                  <p:childTnLst>
                                    <p:set>
                                      <p:cBhvr>
                                        <p:cTn id="48" dur="1" fill="hold">
                                          <p:stCondLst>
                                            <p:cond delay="0"/>
                                          </p:stCondLst>
                                        </p:cTn>
                                        <p:tgtEl>
                                          <p:spTgt spid="14"/>
                                        </p:tgtEl>
                                        <p:attrNameLst>
                                          <p:attrName>style.visibility</p:attrName>
                                        </p:attrNameLst>
                                      </p:cBhvr>
                                      <p:to>
                                        <p:strVal val="visible"/>
                                      </p:to>
                                    </p:set>
                                    <p:animEffect transition="in" filter="fade">
                                      <p:cBhvr>
                                        <p:cTn id="49" dur="500"/>
                                        <p:tgtEl>
                                          <p:spTgt spid="14"/>
                                        </p:tgtEl>
                                      </p:cBhvr>
                                    </p:animEffect>
                                  </p:childTnLst>
                                </p:cTn>
                              </p:par>
                              <p:par>
                                <p:cTn id="50" presetID="64" presetClass="path" presetSubtype="0" decel="100000" fill="hold" nodeType="withEffect">
                                  <p:stCondLst>
                                    <p:cond delay="0"/>
                                  </p:stCondLst>
                                  <p:childTnLst>
                                    <p:animMotion origin="layout" path="M -1.04167E-6 0.19768 L -1.04167E-6 1.48148E-6 " pathEditMode="relative" rAng="0" ptsTypes="AA">
                                      <p:cBhvr>
                                        <p:cTn id="51" dur="500" fill="hold"/>
                                        <p:tgtEl>
                                          <p:spTgt spid="14"/>
                                        </p:tgtEl>
                                        <p:attrNameLst>
                                          <p:attrName>ppt_x</p:attrName>
                                          <p:attrName>ppt_y</p:attrName>
                                        </p:attrNameLst>
                                      </p:cBhvr>
                                      <p:rCtr x="0" y="-9884"/>
                                    </p:animMotion>
                                  </p:childTnLst>
                                </p:cTn>
                              </p:par>
                              <p:par>
                                <p:cTn id="52" presetID="10" presetClass="entr" presetSubtype="0" fill="hold" grpId="0" nodeType="withEffect">
                                  <p:stCondLst>
                                    <p:cond delay="0"/>
                                  </p:stCondLst>
                                  <p:childTnLst>
                                    <p:set>
                                      <p:cBhvr>
                                        <p:cTn id="53" dur="1" fill="hold">
                                          <p:stCondLst>
                                            <p:cond delay="0"/>
                                          </p:stCondLst>
                                        </p:cTn>
                                        <p:tgtEl>
                                          <p:spTgt spid="155"/>
                                        </p:tgtEl>
                                        <p:attrNameLst>
                                          <p:attrName>style.visibility</p:attrName>
                                        </p:attrNameLst>
                                      </p:cBhvr>
                                      <p:to>
                                        <p:strVal val="visible"/>
                                      </p:to>
                                    </p:set>
                                    <p:animEffect transition="in" filter="fade">
                                      <p:cBhvr>
                                        <p:cTn id="54" dur="500"/>
                                        <p:tgtEl>
                                          <p:spTgt spid="155"/>
                                        </p:tgtEl>
                                      </p:cBhvr>
                                    </p:animEffect>
                                  </p:childTnLst>
                                </p:cTn>
                              </p:par>
                              <p:par>
                                <p:cTn id="55" presetID="64" presetClass="path" presetSubtype="0" decel="100000" fill="hold" grpId="1" nodeType="withEffect">
                                  <p:stCondLst>
                                    <p:cond delay="0"/>
                                  </p:stCondLst>
                                  <p:childTnLst>
                                    <p:animMotion origin="layout" path="M 3.75E-6 0.19768 L 3.75E-6 1.48148E-6 " pathEditMode="relative" rAng="0" ptsTypes="AA">
                                      <p:cBhvr>
                                        <p:cTn id="56" dur="500" fill="hold"/>
                                        <p:tgtEl>
                                          <p:spTgt spid="155"/>
                                        </p:tgtEl>
                                        <p:attrNameLst>
                                          <p:attrName>ppt_x</p:attrName>
                                          <p:attrName>ppt_y</p:attrName>
                                        </p:attrNameLst>
                                      </p:cBhvr>
                                      <p:rCtr x="0" y="-9884"/>
                                    </p:animMotion>
                                  </p:childTnLst>
                                </p:cTn>
                              </p:par>
                            </p:childTnLst>
                          </p:cTn>
                        </p:par>
                        <p:par>
                          <p:cTn id="57" fill="hold">
                            <p:stCondLst>
                              <p:cond delay="2500"/>
                            </p:stCondLst>
                            <p:childTnLst>
                              <p:par>
                                <p:cTn id="58" presetID="12" presetClass="entr" presetSubtype="8" fill="hold" grpId="0" nodeType="afterEffect">
                                  <p:stCondLst>
                                    <p:cond delay="0"/>
                                  </p:stCondLst>
                                  <p:childTnLst>
                                    <p:set>
                                      <p:cBhvr>
                                        <p:cTn id="59" dur="1" fill="hold">
                                          <p:stCondLst>
                                            <p:cond delay="0"/>
                                          </p:stCondLst>
                                        </p:cTn>
                                        <p:tgtEl>
                                          <p:spTgt spid="151"/>
                                        </p:tgtEl>
                                        <p:attrNameLst>
                                          <p:attrName>style.visibility</p:attrName>
                                        </p:attrNameLst>
                                      </p:cBhvr>
                                      <p:to>
                                        <p:strVal val="visible"/>
                                      </p:to>
                                    </p:set>
                                    <p:anim calcmode="lin" valueType="num">
                                      <p:cBhvr additive="base">
                                        <p:cTn id="60" dur="500"/>
                                        <p:tgtEl>
                                          <p:spTgt spid="151"/>
                                        </p:tgtEl>
                                        <p:attrNameLst>
                                          <p:attrName>ppt_x</p:attrName>
                                        </p:attrNameLst>
                                      </p:cBhvr>
                                      <p:tavLst>
                                        <p:tav tm="0">
                                          <p:val>
                                            <p:strVal val="#ppt_x-#ppt_w*1.125000"/>
                                          </p:val>
                                        </p:tav>
                                        <p:tav tm="100000">
                                          <p:val>
                                            <p:strVal val="#ppt_x"/>
                                          </p:val>
                                        </p:tav>
                                      </p:tavLst>
                                    </p:anim>
                                    <p:animEffect transition="in" filter="wipe(right)">
                                      <p:cBhvr>
                                        <p:cTn id="61" dur="500"/>
                                        <p:tgtEl>
                                          <p:spTgt spid="151"/>
                                        </p:tgtEl>
                                      </p:cBhvr>
                                    </p:animEffect>
                                  </p:childTnLst>
                                </p:cTn>
                              </p:par>
                              <p:par>
                                <p:cTn id="62" presetID="12" presetClass="entr" presetSubtype="8" fill="hold" grpId="0" nodeType="withEffect">
                                  <p:stCondLst>
                                    <p:cond delay="0"/>
                                  </p:stCondLst>
                                  <p:childTnLst>
                                    <p:set>
                                      <p:cBhvr>
                                        <p:cTn id="63" dur="1" fill="hold">
                                          <p:stCondLst>
                                            <p:cond delay="0"/>
                                          </p:stCondLst>
                                        </p:cTn>
                                        <p:tgtEl>
                                          <p:spTgt spid="148"/>
                                        </p:tgtEl>
                                        <p:attrNameLst>
                                          <p:attrName>style.visibility</p:attrName>
                                        </p:attrNameLst>
                                      </p:cBhvr>
                                      <p:to>
                                        <p:strVal val="visible"/>
                                      </p:to>
                                    </p:set>
                                    <p:anim calcmode="lin" valueType="num">
                                      <p:cBhvr additive="base">
                                        <p:cTn id="64" dur="500"/>
                                        <p:tgtEl>
                                          <p:spTgt spid="148"/>
                                        </p:tgtEl>
                                        <p:attrNameLst>
                                          <p:attrName>ppt_x</p:attrName>
                                        </p:attrNameLst>
                                      </p:cBhvr>
                                      <p:tavLst>
                                        <p:tav tm="0">
                                          <p:val>
                                            <p:strVal val="#ppt_x-#ppt_w*1.125000"/>
                                          </p:val>
                                        </p:tav>
                                        <p:tav tm="100000">
                                          <p:val>
                                            <p:strVal val="#ppt_x"/>
                                          </p:val>
                                        </p:tav>
                                      </p:tavLst>
                                    </p:anim>
                                    <p:animEffect transition="in" filter="wipe(right)">
                                      <p:cBhvr>
                                        <p:cTn id="65" dur="500"/>
                                        <p:tgtEl>
                                          <p:spTgt spid="148"/>
                                        </p:tgtEl>
                                      </p:cBhvr>
                                    </p:animEffect>
                                  </p:childTnLst>
                                </p:cTn>
                              </p:par>
                            </p:childTnLst>
                          </p:cTn>
                        </p:par>
                        <p:par>
                          <p:cTn id="66" fill="hold">
                            <p:stCondLst>
                              <p:cond delay="3000"/>
                            </p:stCondLst>
                            <p:childTnLst>
                              <p:par>
                                <p:cTn id="67" presetID="10" presetClass="entr" presetSubtype="0" fill="hold" nodeType="afterEffect">
                                  <p:stCondLst>
                                    <p:cond delay="0"/>
                                  </p:stCondLst>
                                  <p:childTnLst>
                                    <p:set>
                                      <p:cBhvr>
                                        <p:cTn id="68" dur="1" fill="hold">
                                          <p:stCondLst>
                                            <p:cond delay="0"/>
                                          </p:stCondLst>
                                        </p:cTn>
                                        <p:tgtEl>
                                          <p:spTgt spid="150"/>
                                        </p:tgtEl>
                                        <p:attrNameLst>
                                          <p:attrName>style.visibility</p:attrName>
                                        </p:attrNameLst>
                                      </p:cBhvr>
                                      <p:to>
                                        <p:strVal val="visible"/>
                                      </p:to>
                                    </p:set>
                                    <p:animEffect transition="in" filter="fade">
                                      <p:cBhvr>
                                        <p:cTn id="69" dur="500"/>
                                        <p:tgtEl>
                                          <p:spTgt spid="150"/>
                                        </p:tgtEl>
                                      </p:cBhvr>
                                    </p:animEffect>
                                  </p:childTnLst>
                                </p:cTn>
                              </p:par>
                              <p:par>
                                <p:cTn id="70" presetID="64" presetClass="path" presetSubtype="0" decel="100000" fill="hold" nodeType="withEffect">
                                  <p:stCondLst>
                                    <p:cond delay="0"/>
                                  </p:stCondLst>
                                  <p:childTnLst>
                                    <p:animMotion origin="layout" path="M 2.91667E-6 0.19769 L 2.91667E-6 -3.7037E-6 " pathEditMode="relative" rAng="0" ptsTypes="AA">
                                      <p:cBhvr>
                                        <p:cTn id="71" dur="500" fill="hold"/>
                                        <p:tgtEl>
                                          <p:spTgt spid="150"/>
                                        </p:tgtEl>
                                        <p:attrNameLst>
                                          <p:attrName>ppt_x</p:attrName>
                                          <p:attrName>ppt_y</p:attrName>
                                        </p:attrNameLst>
                                      </p:cBhvr>
                                      <p:rCtr x="0" y="-9884"/>
                                    </p:animMotion>
                                  </p:childTnLst>
                                </p:cTn>
                              </p:par>
                              <p:par>
                                <p:cTn id="72" presetID="10" presetClass="entr" presetSubtype="0" fill="hold" grpId="0" nodeType="withEffect">
                                  <p:stCondLst>
                                    <p:cond delay="0"/>
                                  </p:stCondLst>
                                  <p:childTnLst>
                                    <p:set>
                                      <p:cBhvr>
                                        <p:cTn id="73" dur="1" fill="hold">
                                          <p:stCondLst>
                                            <p:cond delay="0"/>
                                          </p:stCondLst>
                                        </p:cTn>
                                        <p:tgtEl>
                                          <p:spTgt spid="8"/>
                                        </p:tgtEl>
                                        <p:attrNameLst>
                                          <p:attrName>style.visibility</p:attrName>
                                        </p:attrNameLst>
                                      </p:cBhvr>
                                      <p:to>
                                        <p:strVal val="visible"/>
                                      </p:to>
                                    </p:set>
                                    <p:animEffect transition="in" filter="fade">
                                      <p:cBhvr>
                                        <p:cTn id="74" dur="500"/>
                                        <p:tgtEl>
                                          <p:spTgt spid="8"/>
                                        </p:tgtEl>
                                      </p:cBhvr>
                                    </p:animEffect>
                                  </p:childTnLst>
                                </p:cTn>
                              </p:par>
                              <p:par>
                                <p:cTn id="75" presetID="64" presetClass="path" presetSubtype="0" decel="100000" fill="hold" grpId="1" nodeType="withEffect">
                                  <p:stCondLst>
                                    <p:cond delay="0"/>
                                  </p:stCondLst>
                                  <p:childTnLst>
                                    <p:animMotion origin="layout" path="M -1.45833E-6 0.19768 L -1.45833E-6 4.44444E-6 " pathEditMode="relative" rAng="0" ptsTypes="AA">
                                      <p:cBhvr>
                                        <p:cTn id="76" dur="500" fill="hold"/>
                                        <p:tgtEl>
                                          <p:spTgt spid="8"/>
                                        </p:tgtEl>
                                        <p:attrNameLst>
                                          <p:attrName>ppt_x</p:attrName>
                                          <p:attrName>ppt_y</p:attrName>
                                        </p:attrNameLst>
                                      </p:cBhvr>
                                      <p:rCtr x="0" y="-9884"/>
                                    </p:animMotion>
                                  </p:childTnLst>
                                </p:cTn>
                              </p:par>
                            </p:childTnLst>
                          </p:cTn>
                        </p:par>
                        <p:par>
                          <p:cTn id="77" fill="hold">
                            <p:stCondLst>
                              <p:cond delay="3500"/>
                            </p:stCondLst>
                            <p:childTnLst>
                              <p:par>
                                <p:cTn id="78" presetID="10" presetClass="entr" presetSubtype="0" fill="hold" nodeType="afterEffect">
                                  <p:stCondLst>
                                    <p:cond delay="0"/>
                                  </p:stCondLst>
                                  <p:childTnLst>
                                    <p:set>
                                      <p:cBhvr>
                                        <p:cTn id="79" dur="1" fill="hold">
                                          <p:stCondLst>
                                            <p:cond delay="0"/>
                                          </p:stCondLst>
                                        </p:cTn>
                                        <p:tgtEl>
                                          <p:spTgt spid="51"/>
                                        </p:tgtEl>
                                        <p:attrNameLst>
                                          <p:attrName>style.visibility</p:attrName>
                                        </p:attrNameLst>
                                      </p:cBhvr>
                                      <p:to>
                                        <p:strVal val="visible"/>
                                      </p:to>
                                    </p:set>
                                    <p:animEffect transition="in" filter="fade">
                                      <p:cBhvr>
                                        <p:cTn id="80" dur="500"/>
                                        <p:tgtEl>
                                          <p:spTgt spid="51"/>
                                        </p:tgtEl>
                                      </p:cBhvr>
                                    </p:animEffect>
                                  </p:childTnLst>
                                </p:cTn>
                              </p:par>
                              <p:par>
                                <p:cTn id="81" presetID="64" presetClass="path" presetSubtype="0" decel="100000" fill="hold" nodeType="withEffect">
                                  <p:stCondLst>
                                    <p:cond delay="0"/>
                                  </p:stCondLst>
                                  <p:childTnLst>
                                    <p:animMotion origin="layout" path="M 2.91667E-6 0.19769 L 2.91667E-6 -3.7037E-6 " pathEditMode="relative" rAng="0" ptsTypes="AA">
                                      <p:cBhvr>
                                        <p:cTn id="82" dur="500" fill="hold"/>
                                        <p:tgtEl>
                                          <p:spTgt spid="51"/>
                                        </p:tgtEl>
                                        <p:attrNameLst>
                                          <p:attrName>ppt_x</p:attrName>
                                          <p:attrName>ppt_y</p:attrName>
                                        </p:attrNameLst>
                                      </p:cBhvr>
                                      <p:rCtr x="0" y="-9884"/>
                                    </p:animMotion>
                                  </p:childTnLst>
                                </p:cTn>
                              </p:par>
                              <p:par>
                                <p:cTn id="83" presetID="10" presetClass="entr" presetSubtype="0" fill="hold" grpId="0" nodeType="withEffect">
                                  <p:stCondLst>
                                    <p:cond delay="0"/>
                                  </p:stCondLst>
                                  <p:childTnLst>
                                    <p:set>
                                      <p:cBhvr>
                                        <p:cTn id="84" dur="1" fill="hold">
                                          <p:stCondLst>
                                            <p:cond delay="0"/>
                                          </p:stCondLst>
                                        </p:cTn>
                                        <p:tgtEl>
                                          <p:spTgt spid="9"/>
                                        </p:tgtEl>
                                        <p:attrNameLst>
                                          <p:attrName>style.visibility</p:attrName>
                                        </p:attrNameLst>
                                      </p:cBhvr>
                                      <p:to>
                                        <p:strVal val="visible"/>
                                      </p:to>
                                    </p:set>
                                    <p:animEffect transition="in" filter="fade">
                                      <p:cBhvr>
                                        <p:cTn id="85" dur="500"/>
                                        <p:tgtEl>
                                          <p:spTgt spid="9"/>
                                        </p:tgtEl>
                                      </p:cBhvr>
                                    </p:animEffect>
                                  </p:childTnLst>
                                </p:cTn>
                              </p:par>
                              <p:par>
                                <p:cTn id="86" presetID="64" presetClass="path" presetSubtype="0" decel="100000" fill="hold" grpId="1" nodeType="withEffect">
                                  <p:stCondLst>
                                    <p:cond delay="0"/>
                                  </p:stCondLst>
                                  <p:childTnLst>
                                    <p:animMotion origin="layout" path="M -2.91667E-6 0.19769 L -2.91667E-6 -3.7037E-6 " pathEditMode="relative" rAng="0" ptsTypes="AA">
                                      <p:cBhvr>
                                        <p:cTn id="87" dur="500" fill="hold"/>
                                        <p:tgtEl>
                                          <p:spTgt spid="9"/>
                                        </p:tgtEl>
                                        <p:attrNameLst>
                                          <p:attrName>ppt_x</p:attrName>
                                          <p:attrName>ppt_y</p:attrName>
                                        </p:attrNameLst>
                                      </p:cBhvr>
                                      <p:rCtr x="0" y="-9884"/>
                                    </p:animMotion>
                                  </p:childTnLst>
                                </p:cTn>
                              </p:par>
                            </p:childTnLst>
                          </p:cTn>
                        </p:par>
                        <p:par>
                          <p:cTn id="88" fill="hold">
                            <p:stCondLst>
                              <p:cond delay="4000"/>
                            </p:stCondLst>
                            <p:childTnLst>
                              <p:par>
                                <p:cTn id="89" presetID="10" presetClass="entr" presetSubtype="0" fill="hold" nodeType="afterEffect">
                                  <p:stCondLst>
                                    <p:cond delay="0"/>
                                  </p:stCondLst>
                                  <p:childTnLst>
                                    <p:set>
                                      <p:cBhvr>
                                        <p:cTn id="90" dur="1" fill="hold">
                                          <p:stCondLst>
                                            <p:cond delay="0"/>
                                          </p:stCondLst>
                                        </p:cTn>
                                        <p:tgtEl>
                                          <p:spTgt spid="113"/>
                                        </p:tgtEl>
                                        <p:attrNameLst>
                                          <p:attrName>style.visibility</p:attrName>
                                        </p:attrNameLst>
                                      </p:cBhvr>
                                      <p:to>
                                        <p:strVal val="visible"/>
                                      </p:to>
                                    </p:set>
                                    <p:animEffect transition="in" filter="fade">
                                      <p:cBhvr>
                                        <p:cTn id="91" dur="500"/>
                                        <p:tgtEl>
                                          <p:spTgt spid="113"/>
                                        </p:tgtEl>
                                      </p:cBhvr>
                                    </p:animEffect>
                                  </p:childTnLst>
                                </p:cTn>
                              </p:par>
                              <p:par>
                                <p:cTn id="92" presetID="64" presetClass="path" presetSubtype="0" decel="100000" fill="hold" nodeType="withEffect">
                                  <p:stCondLst>
                                    <p:cond delay="0"/>
                                  </p:stCondLst>
                                  <p:childTnLst>
                                    <p:animMotion origin="layout" path="M 2.91667E-6 0.19769 L 2.91667E-6 -3.7037E-7 " pathEditMode="relative" rAng="0" ptsTypes="AA">
                                      <p:cBhvr>
                                        <p:cTn id="93" dur="500" fill="hold"/>
                                        <p:tgtEl>
                                          <p:spTgt spid="113"/>
                                        </p:tgtEl>
                                        <p:attrNameLst>
                                          <p:attrName>ppt_x</p:attrName>
                                          <p:attrName>ppt_y</p:attrName>
                                        </p:attrNameLst>
                                      </p:cBhvr>
                                      <p:rCtr x="0" y="-9884"/>
                                    </p:animMotion>
                                  </p:childTnLst>
                                </p:cTn>
                              </p:par>
                              <p:par>
                                <p:cTn id="94" presetID="10" presetClass="entr" presetSubtype="0" fill="hold" grpId="0" nodeType="withEffect">
                                  <p:stCondLst>
                                    <p:cond delay="0"/>
                                  </p:stCondLst>
                                  <p:childTnLst>
                                    <p:set>
                                      <p:cBhvr>
                                        <p:cTn id="95" dur="1" fill="hold">
                                          <p:stCondLst>
                                            <p:cond delay="0"/>
                                          </p:stCondLst>
                                        </p:cTn>
                                        <p:tgtEl>
                                          <p:spTgt spid="5"/>
                                        </p:tgtEl>
                                        <p:attrNameLst>
                                          <p:attrName>style.visibility</p:attrName>
                                        </p:attrNameLst>
                                      </p:cBhvr>
                                      <p:to>
                                        <p:strVal val="visible"/>
                                      </p:to>
                                    </p:set>
                                    <p:animEffect transition="in" filter="fade">
                                      <p:cBhvr>
                                        <p:cTn id="96" dur="500"/>
                                        <p:tgtEl>
                                          <p:spTgt spid="5"/>
                                        </p:tgtEl>
                                      </p:cBhvr>
                                    </p:animEffect>
                                  </p:childTnLst>
                                </p:cTn>
                              </p:par>
                              <p:par>
                                <p:cTn id="97" presetID="64" presetClass="path" presetSubtype="0" decel="100000" fill="hold" grpId="1" nodeType="withEffect">
                                  <p:stCondLst>
                                    <p:cond delay="0"/>
                                  </p:stCondLst>
                                  <p:childTnLst>
                                    <p:animMotion origin="layout" path="M -1.04167E-6 0.19769 L -1.04167E-6 -3.7037E-7 " pathEditMode="relative" rAng="0" ptsTypes="AA">
                                      <p:cBhvr>
                                        <p:cTn id="98" dur="500" fill="hold"/>
                                        <p:tgtEl>
                                          <p:spTgt spid="5"/>
                                        </p:tgtEl>
                                        <p:attrNameLst>
                                          <p:attrName>ppt_x</p:attrName>
                                          <p:attrName>ppt_y</p:attrName>
                                        </p:attrNameLst>
                                      </p:cBhvr>
                                      <p:rCtr x="0" y="-9884"/>
                                    </p:animMotion>
                                  </p:childTnLst>
                                </p:cTn>
                              </p:par>
                            </p:childTnLst>
                          </p:cTn>
                        </p:par>
                        <p:par>
                          <p:cTn id="99" fill="hold">
                            <p:stCondLst>
                              <p:cond delay="4500"/>
                            </p:stCondLst>
                            <p:childTnLst>
                              <p:par>
                                <p:cTn id="100" presetID="10" presetClass="entr" presetSubtype="0" fill="hold" nodeType="afterEffect">
                                  <p:stCondLst>
                                    <p:cond delay="0"/>
                                  </p:stCondLst>
                                  <p:childTnLst>
                                    <p:set>
                                      <p:cBhvr>
                                        <p:cTn id="101" dur="1" fill="hold">
                                          <p:stCondLst>
                                            <p:cond delay="0"/>
                                          </p:stCondLst>
                                        </p:cTn>
                                        <p:tgtEl>
                                          <p:spTgt spid="90"/>
                                        </p:tgtEl>
                                        <p:attrNameLst>
                                          <p:attrName>style.visibility</p:attrName>
                                        </p:attrNameLst>
                                      </p:cBhvr>
                                      <p:to>
                                        <p:strVal val="visible"/>
                                      </p:to>
                                    </p:set>
                                    <p:animEffect transition="in" filter="fade">
                                      <p:cBhvr>
                                        <p:cTn id="102" dur="500"/>
                                        <p:tgtEl>
                                          <p:spTgt spid="90"/>
                                        </p:tgtEl>
                                      </p:cBhvr>
                                    </p:animEffect>
                                  </p:childTnLst>
                                </p:cTn>
                              </p:par>
                              <p:par>
                                <p:cTn id="103" presetID="64" presetClass="path" presetSubtype="0" decel="100000" fill="hold" nodeType="withEffect">
                                  <p:stCondLst>
                                    <p:cond delay="0"/>
                                  </p:stCondLst>
                                  <p:childTnLst>
                                    <p:animMotion origin="layout" path="M 2.91667E-6 0.19768 L 2.91667E-6 1.48148E-6 " pathEditMode="relative" rAng="0" ptsTypes="AA">
                                      <p:cBhvr>
                                        <p:cTn id="104" dur="500" fill="hold"/>
                                        <p:tgtEl>
                                          <p:spTgt spid="90"/>
                                        </p:tgtEl>
                                        <p:attrNameLst>
                                          <p:attrName>ppt_x</p:attrName>
                                          <p:attrName>ppt_y</p:attrName>
                                        </p:attrNameLst>
                                      </p:cBhvr>
                                      <p:rCtr x="0" y="-9884"/>
                                    </p:animMotion>
                                  </p:childTnLst>
                                </p:cTn>
                              </p:par>
                              <p:par>
                                <p:cTn id="105" presetID="10" presetClass="entr" presetSubtype="0" fill="hold" grpId="0" nodeType="withEffect">
                                  <p:stCondLst>
                                    <p:cond delay="0"/>
                                  </p:stCondLst>
                                  <p:childTnLst>
                                    <p:set>
                                      <p:cBhvr>
                                        <p:cTn id="106" dur="1" fill="hold">
                                          <p:stCondLst>
                                            <p:cond delay="0"/>
                                          </p:stCondLst>
                                        </p:cTn>
                                        <p:tgtEl>
                                          <p:spTgt spid="4"/>
                                        </p:tgtEl>
                                        <p:attrNameLst>
                                          <p:attrName>style.visibility</p:attrName>
                                        </p:attrNameLst>
                                      </p:cBhvr>
                                      <p:to>
                                        <p:strVal val="visible"/>
                                      </p:to>
                                    </p:set>
                                    <p:animEffect transition="in" filter="fade">
                                      <p:cBhvr>
                                        <p:cTn id="107" dur="500"/>
                                        <p:tgtEl>
                                          <p:spTgt spid="4"/>
                                        </p:tgtEl>
                                      </p:cBhvr>
                                    </p:animEffect>
                                  </p:childTnLst>
                                </p:cTn>
                              </p:par>
                              <p:par>
                                <p:cTn id="108" presetID="64" presetClass="path" presetSubtype="0" decel="100000" fill="hold" grpId="1" nodeType="withEffect">
                                  <p:stCondLst>
                                    <p:cond delay="0"/>
                                  </p:stCondLst>
                                  <p:childTnLst>
                                    <p:animMotion origin="layout" path="M -1.45833E-6 0.19768 L -1.45833E-6 1.48148E-6 " pathEditMode="relative" rAng="0" ptsTypes="AA">
                                      <p:cBhvr>
                                        <p:cTn id="109" dur="500" fill="hold"/>
                                        <p:tgtEl>
                                          <p:spTgt spid="4"/>
                                        </p:tgtEl>
                                        <p:attrNameLst>
                                          <p:attrName>ppt_x</p:attrName>
                                          <p:attrName>ppt_y</p:attrName>
                                        </p:attrNameLst>
                                      </p:cBhvr>
                                      <p:rCtr x="0" y="-988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9" grpId="0"/>
      <p:bldP spid="2" grpId="0"/>
      <p:bldP spid="2" grpId="1"/>
      <p:bldP spid="3" grpId="0"/>
      <p:bldP spid="3" grpId="1"/>
      <p:bldP spid="6" grpId="0"/>
      <p:bldP spid="6" grpId="1"/>
      <p:bldP spid="155" grpId="0"/>
      <p:bldP spid="155" grpId="1"/>
      <p:bldP spid="148" grpId="0" animBg="1"/>
      <p:bldP spid="151" grpId="0"/>
      <p:bldP spid="8" grpId="0"/>
      <p:bldP spid="8" grpId="1"/>
      <p:bldP spid="9" grpId="0"/>
      <p:bldP spid="9" grpId="1"/>
      <p:bldP spid="5" grpId="0"/>
      <p:bldP spid="5" grpId="1"/>
      <p:bldP spid="4" grpId="0"/>
      <p:bldP spid="4" grpId="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B89988-DBBE-4995-A971-E9E08105E14F}"/>
              </a:ext>
            </a:extLst>
          </p:cNvPr>
          <p:cNvSpPr>
            <a:spLocks noGrp="1"/>
          </p:cNvSpPr>
          <p:nvPr>
            <p:ph type="title"/>
          </p:nvPr>
        </p:nvSpPr>
        <p:spPr>
          <a:xfrm>
            <a:off x="5125834" y="4779326"/>
            <a:ext cx="6406689" cy="1378534"/>
          </a:xfrm>
          <a:prstGeom prst="rect">
            <a:avLst/>
          </a:prstGeom>
        </p:spPr>
        <p:txBody>
          <a:bodyPr wrap="square" anchor="ctr">
            <a:noAutofit/>
          </a:bodyPr>
          <a:lstStyle/>
          <a:p>
            <a:r>
              <a:rPr lang="en-US" sz="1400" b="0" i="0" dirty="0">
                <a:solidFill>
                  <a:srgbClr val="171717"/>
                </a:solidFill>
                <a:effectLst/>
                <a:latin typeface="Segoe UI" panose="020B0502040204020203" pitchFamily="34" charset="0"/>
              </a:rPr>
              <a:t>This critical design area focuses on the two highest levels of alignment across all of your Azure deployments; your Azure billing offer and the association of that offer with an Azure Active Directory (Azure AD) tenant.</a:t>
            </a:r>
            <a:endParaRPr lang="en-GB" sz="2800" dirty="0"/>
          </a:p>
        </p:txBody>
      </p:sp>
      <p:sp>
        <p:nvSpPr>
          <p:cNvPr id="4" name="Title 1">
            <a:extLst>
              <a:ext uri="{FF2B5EF4-FFF2-40B4-BE49-F238E27FC236}">
                <a16:creationId xmlns:a16="http://schemas.microsoft.com/office/drawing/2014/main" id="{72C9FE05-70C0-4E54-9D95-0F457C35CF29}"/>
              </a:ext>
            </a:extLst>
          </p:cNvPr>
          <p:cNvSpPr txBox="1">
            <a:spLocks/>
          </p:cNvSpPr>
          <p:nvPr/>
        </p:nvSpPr>
        <p:spPr>
          <a:xfrm>
            <a:off x="1453019" y="620419"/>
            <a:ext cx="2373070" cy="2451763"/>
          </a:xfrm>
          <a:prstGeom prst="rect">
            <a:avLst/>
          </a:prstGeom>
        </p:spPr>
        <p:txBody>
          <a:bodyPr vert="horz" wrap="square" lIns="0" tIns="0" rIns="0" bIns="0" rtlCol="0" anchor="ctr">
            <a:normAutofit fontScale="97500"/>
          </a:bodyPr>
          <a:lstStyle>
            <a:lvl1pPr algn="l" defTabSz="932563" rtl="0" eaLnBrk="1" latinLnBrk="0" hangingPunct="1">
              <a:lnSpc>
                <a:spcPct val="100000"/>
              </a:lnSpc>
              <a:spcBef>
                <a:spcPct val="0"/>
              </a:spcBef>
              <a:buNone/>
              <a:defRPr lang="en-US" sz="3529" b="0" kern="1200" cap="none" spc="-50" baseline="0">
                <a:ln w="3175">
                  <a:noFill/>
                </a:ln>
                <a:solidFill>
                  <a:schemeClr val="bg1"/>
                </a:solidFill>
                <a:effectLst/>
                <a:latin typeface="+mj-lt"/>
                <a:ea typeface="+mn-ea"/>
                <a:cs typeface="Segoe UI" pitchFamily="34" charset="0"/>
              </a:defRPr>
            </a:lvl1pPr>
          </a:lstStyle>
          <a:p>
            <a:r>
              <a:rPr lang="en-GB" dirty="0"/>
              <a:t>Azure billing &amp; </a:t>
            </a:r>
          </a:p>
          <a:p>
            <a:r>
              <a:rPr lang="en-GB" dirty="0"/>
              <a:t>AAD Tenant</a:t>
            </a:r>
            <a:br>
              <a:rPr lang="en-GB" dirty="0"/>
            </a:br>
            <a:endParaRPr lang="en-GB" dirty="0"/>
          </a:p>
        </p:txBody>
      </p:sp>
      <p:grpSp>
        <p:nvGrpSpPr>
          <p:cNvPr id="5" name="Group 4">
            <a:extLst>
              <a:ext uri="{FF2B5EF4-FFF2-40B4-BE49-F238E27FC236}">
                <a16:creationId xmlns:a16="http://schemas.microsoft.com/office/drawing/2014/main" id="{DA75AE04-AB9A-463B-8D50-5BCA183F7C6B}"/>
              </a:ext>
            </a:extLst>
          </p:cNvPr>
          <p:cNvGrpSpPr/>
          <p:nvPr/>
        </p:nvGrpSpPr>
        <p:grpSpPr>
          <a:xfrm>
            <a:off x="289956" y="620419"/>
            <a:ext cx="914859" cy="914859"/>
            <a:chOff x="-649496" y="382043"/>
            <a:chExt cx="914859" cy="914859"/>
          </a:xfrm>
        </p:grpSpPr>
        <p:sp>
          <p:nvSpPr>
            <p:cNvPr id="11" name="Oval 10">
              <a:extLst>
                <a:ext uri="{FF2B5EF4-FFF2-40B4-BE49-F238E27FC236}">
                  <a16:creationId xmlns:a16="http://schemas.microsoft.com/office/drawing/2014/main" id="{2E5B7495-68F8-4356-BE18-CDD191CD9E58}"/>
                </a:ext>
              </a:extLst>
            </p:cNvPr>
            <p:cNvSpPr/>
            <p:nvPr/>
          </p:nvSpPr>
          <p:spPr>
            <a:xfrm>
              <a:off x="-649496" y="382043"/>
              <a:ext cx="914859" cy="914859"/>
            </a:xfrm>
            <a:prstGeom prst="ellipse">
              <a:avLst/>
            </a:pr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2" name="Rectangle 11" descr="Users">
              <a:extLst>
                <a:ext uri="{FF2B5EF4-FFF2-40B4-BE49-F238E27FC236}">
                  <a16:creationId xmlns:a16="http://schemas.microsoft.com/office/drawing/2014/main" id="{1ADFBBF7-AC06-4143-A416-ECFC5142D829}"/>
                </a:ext>
              </a:extLst>
            </p:cNvPr>
            <p:cNvSpPr/>
            <p:nvPr/>
          </p:nvSpPr>
          <p:spPr>
            <a:xfrm>
              <a:off x="-457376" y="574164"/>
              <a:ext cx="530618" cy="5306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grpSp>
      <p:pic>
        <p:nvPicPr>
          <p:cNvPr id="1026" name="Picture 2" descr="Diagram that shows Azure scopes within one Azure Active Directory (Azure AD) tenant with various billing offers and subscriptions.">
            <a:extLst>
              <a:ext uri="{FF2B5EF4-FFF2-40B4-BE49-F238E27FC236}">
                <a16:creationId xmlns:a16="http://schemas.microsoft.com/office/drawing/2014/main" id="{2F1506D7-DF19-3B23-7A40-9BCD0EC5580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25340" y="223126"/>
            <a:ext cx="3314700" cy="4305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9725814"/>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A82DD4E-DDB8-49CB-82D1-935E4AADC8F0}"/>
              </a:ext>
            </a:extLst>
          </p:cNvPr>
          <p:cNvSpPr>
            <a:spLocks noGrp="1"/>
          </p:cNvSpPr>
          <p:nvPr>
            <p:ph type="title"/>
          </p:nvPr>
        </p:nvSpPr>
        <p:spPr>
          <a:xfrm>
            <a:off x="0" y="276896"/>
            <a:ext cx="12192000" cy="553998"/>
          </a:xfrm>
        </p:spPr>
        <p:txBody>
          <a:bodyPr wrap="square" anchor="t">
            <a:normAutofit fontScale="90000"/>
          </a:bodyPr>
          <a:lstStyle/>
          <a:p>
            <a:r>
              <a:rPr lang="en-US" dirty="0"/>
              <a:t>Billing &amp; AAD Design Area</a:t>
            </a:r>
            <a:br>
              <a:rPr lang="en-US" dirty="0"/>
            </a:br>
            <a:r>
              <a:rPr lang="en-US" dirty="0"/>
              <a:t>Considerations and Recommendations</a:t>
            </a:r>
          </a:p>
        </p:txBody>
      </p:sp>
      <p:sp>
        <p:nvSpPr>
          <p:cNvPr id="15" name="Content Placeholder 2">
            <a:extLst>
              <a:ext uri="{FF2B5EF4-FFF2-40B4-BE49-F238E27FC236}">
                <a16:creationId xmlns:a16="http://schemas.microsoft.com/office/drawing/2014/main" id="{1E566100-ADBB-4258-8EC3-23BBEEC9793D}"/>
              </a:ext>
            </a:extLst>
          </p:cNvPr>
          <p:cNvSpPr>
            <a:spLocks noGrp="1"/>
          </p:cNvSpPr>
          <p:nvPr>
            <p:ph sz="quarter" idx="10"/>
          </p:nvPr>
        </p:nvSpPr>
        <p:spPr>
          <a:xfrm>
            <a:off x="586581" y="2133600"/>
            <a:ext cx="11018838" cy="3767185"/>
          </a:xfrm>
        </p:spPr>
        <p:txBody>
          <a:bodyPr/>
          <a:lstStyle/>
          <a:p>
            <a:r>
              <a:rPr lang="en-US" sz="1800" dirty="0"/>
              <a:t>Ask basic security questions during the Azure AD design phase such as how the customer manages credentials and how they controls human, application, and programmatic access.</a:t>
            </a:r>
          </a:p>
          <a:p>
            <a:r>
              <a:rPr lang="en-US" sz="1800" dirty="0"/>
              <a:t>Remember that an Azure subscription can only trust one and only one Azure AD tenant at a time.</a:t>
            </a:r>
          </a:p>
          <a:p>
            <a:r>
              <a:rPr lang="en-US" sz="1800" dirty="0"/>
              <a:t>If there’s no identity infrastructure, start by implementing an Azure AD only identity deployment. But don’t forget to define your Azure SSO strategy!</a:t>
            </a:r>
          </a:p>
          <a:p>
            <a:r>
              <a:rPr lang="en-US" sz="1800" dirty="0"/>
              <a:t>Add at least one custom domain and define a single-sign on strategy using AAD Connect.</a:t>
            </a:r>
          </a:p>
          <a:p>
            <a:r>
              <a:rPr lang="en-US" sz="1800" dirty="0"/>
              <a:t>Enforce MFA + Use PIM + Use CAP for all privileged accounts ASAP. No MFA = “</a:t>
            </a:r>
            <a:r>
              <a:rPr lang="en-US" sz="1800" dirty="0" err="1"/>
              <a:t>pleasebreachme</a:t>
            </a:r>
            <a:r>
              <a:rPr lang="en-US" sz="1800" dirty="0"/>
              <a:t>”! And don’t forget to create break-glass accounts.</a:t>
            </a:r>
          </a:p>
          <a:p>
            <a:r>
              <a:rPr lang="en-US" sz="1800" dirty="0"/>
              <a:t>Use Azure Lighthouse to grant 3rd parties and / or Microsoft partners access to Azure. But note that Azure Lighthouse only supports delegation at the subscription and resource group scopes.</a:t>
            </a:r>
          </a:p>
          <a:p>
            <a:r>
              <a:rPr lang="en-US" sz="1800" dirty="0"/>
              <a:t>Avoid creating multiple Azure AD tenants. Even if you are an ISV. Unless you have a rock-solid reason.</a:t>
            </a:r>
          </a:p>
          <a:p>
            <a:endParaRPr lang="en-US" sz="1800" dirty="0"/>
          </a:p>
        </p:txBody>
      </p:sp>
      <p:cxnSp>
        <p:nvCxnSpPr>
          <p:cNvPr id="4" name="Straight Connector 3">
            <a:extLst>
              <a:ext uri="{FF2B5EF4-FFF2-40B4-BE49-F238E27FC236}">
                <a16:creationId xmlns:a16="http://schemas.microsoft.com/office/drawing/2014/main" id="{D7C64E57-730E-4DCC-AD6D-D51197042F2F}"/>
              </a:ext>
            </a:extLst>
          </p:cNvPr>
          <p:cNvCxnSpPr/>
          <p:nvPr/>
        </p:nvCxnSpPr>
        <p:spPr>
          <a:xfrm>
            <a:off x="-56098" y="1332347"/>
            <a:ext cx="12192000"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66835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xEl>
                                              <p:pRg st="4" end="4"/>
                                            </p:txEl>
                                          </p:spTgt>
                                        </p:tgtEl>
                                        <p:attrNameLst>
                                          <p:attrName>style.visibility</p:attrName>
                                        </p:attrNameLst>
                                      </p:cBhvr>
                                      <p:to>
                                        <p:strVal val="visible"/>
                                      </p:to>
                                    </p:set>
                                    <p:animEffect transition="in" filter="fade">
                                      <p:cBhvr>
                                        <p:cTn id="7" dur="500"/>
                                        <p:tgtEl>
                                          <p:spTgt spid="15">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
                                            <p:txEl>
                                              <p:pRg st="5" end="5"/>
                                            </p:txEl>
                                          </p:spTgt>
                                        </p:tgtEl>
                                        <p:attrNameLst>
                                          <p:attrName>style.visibility</p:attrName>
                                        </p:attrNameLst>
                                      </p:cBhvr>
                                      <p:to>
                                        <p:strVal val="visible"/>
                                      </p:to>
                                    </p:set>
                                    <p:animEffect transition="in" filter="fade">
                                      <p:cBhvr>
                                        <p:cTn id="12" dur="500"/>
                                        <p:tgtEl>
                                          <p:spTgt spid="15">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5">
                                            <p:txEl>
                                              <p:pRg st="6" end="6"/>
                                            </p:txEl>
                                          </p:spTgt>
                                        </p:tgtEl>
                                        <p:attrNameLst>
                                          <p:attrName>style.visibility</p:attrName>
                                        </p:attrNameLst>
                                      </p:cBhvr>
                                      <p:to>
                                        <p:strVal val="visible"/>
                                      </p:to>
                                    </p:set>
                                    <p:animEffect transition="in" filter="fade">
                                      <p:cBhvr>
                                        <p:cTn id="17" dur="500"/>
                                        <p:tgtEl>
                                          <p:spTgt spid="15">
                                            <p:txEl>
                                              <p:pRg st="6" end="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5">
                                            <p:txEl>
                                              <p:pRg st="0" end="0"/>
                                            </p:txEl>
                                          </p:spTgt>
                                        </p:tgtEl>
                                        <p:attrNameLst>
                                          <p:attrName>style.visibility</p:attrName>
                                        </p:attrNameLst>
                                      </p:cBhvr>
                                      <p:to>
                                        <p:strVal val="visible"/>
                                      </p:to>
                                    </p:set>
                                    <p:animEffect transition="in" filter="fade">
                                      <p:cBhvr>
                                        <p:cTn id="22" dur="500"/>
                                        <p:tgtEl>
                                          <p:spTgt spid="15">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5">
                                            <p:txEl>
                                              <p:pRg st="1" end="1"/>
                                            </p:txEl>
                                          </p:spTgt>
                                        </p:tgtEl>
                                        <p:attrNameLst>
                                          <p:attrName>style.visibility</p:attrName>
                                        </p:attrNameLst>
                                      </p:cBhvr>
                                      <p:to>
                                        <p:strVal val="visible"/>
                                      </p:to>
                                    </p:set>
                                    <p:animEffect transition="in" filter="fade">
                                      <p:cBhvr>
                                        <p:cTn id="27" dur="500"/>
                                        <p:tgtEl>
                                          <p:spTgt spid="15">
                                            <p:txEl>
                                              <p:pRg st="1" end="1"/>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5">
                                            <p:txEl>
                                              <p:pRg st="2" end="2"/>
                                            </p:txEl>
                                          </p:spTgt>
                                        </p:tgtEl>
                                        <p:attrNameLst>
                                          <p:attrName>style.visibility</p:attrName>
                                        </p:attrNameLst>
                                      </p:cBhvr>
                                      <p:to>
                                        <p:strVal val="visible"/>
                                      </p:to>
                                    </p:set>
                                    <p:animEffect transition="in" filter="fade">
                                      <p:cBhvr>
                                        <p:cTn id="32" dur="500"/>
                                        <p:tgtEl>
                                          <p:spTgt spid="15">
                                            <p:txEl>
                                              <p:pRg st="2" end="2"/>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5">
                                            <p:txEl>
                                              <p:pRg st="3" end="3"/>
                                            </p:txEl>
                                          </p:spTgt>
                                        </p:tgtEl>
                                        <p:attrNameLst>
                                          <p:attrName>style.visibility</p:attrName>
                                        </p:attrNameLst>
                                      </p:cBhvr>
                                      <p:to>
                                        <p:strVal val="visible"/>
                                      </p:to>
                                    </p:set>
                                    <p:animEffect transition="in" filter="fade">
                                      <p:cBhvr>
                                        <p:cTn id="37" dur="500"/>
                                        <p:tgtEl>
                                          <p:spTgt spid="1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3600"/>
              <a:t>Microsoft Cloud Adoption Framework for </a:t>
            </a:r>
            <a:r>
              <a:rPr lang="en-US" sz="3600">
                <a:solidFill>
                  <a:schemeClr val="tx2"/>
                </a:solidFill>
              </a:rPr>
              <a:t>Azure</a:t>
            </a:r>
            <a:endParaRPr lang="en-IN" sz="3600">
              <a:solidFill>
                <a:schemeClr val="tx2"/>
              </a:solidFill>
            </a:endParaRPr>
          </a:p>
        </p:txBody>
      </p:sp>
      <p:sp>
        <p:nvSpPr>
          <p:cNvPr id="56" name="Rectangle: Rounded Corners 82" descr="Define strategy&#10;Understand motivations&#10;Business outcomes&#10;Business justification&#10;Prioritize project&#10;">
            <a:extLst>
              <a:ext uri="{FF2B5EF4-FFF2-40B4-BE49-F238E27FC236}">
                <a16:creationId xmlns:a16="http://schemas.microsoft.com/office/drawing/2014/main" id="{86DC19F6-B012-4D2A-8C37-363BBBC54494}"/>
              </a:ext>
              <a:ext uri="{C183D7F6-B498-43B3-948B-1728B52AA6E4}">
                <adec:decorative xmlns:adec="http://schemas.microsoft.com/office/drawing/2017/decorative" val="0"/>
              </a:ext>
            </a:extLst>
          </p:cNvPr>
          <p:cNvSpPr/>
          <p:nvPr/>
        </p:nvSpPr>
        <p:spPr>
          <a:xfrm>
            <a:off x="392164" y="1891631"/>
            <a:ext cx="2279799" cy="2464740"/>
          </a:xfrm>
          <a:prstGeom prst="rect">
            <a:avLst/>
          </a:prstGeom>
          <a:solidFill>
            <a:schemeClr val="accent1"/>
          </a:solidFill>
          <a:ln w="25400">
            <a:noFill/>
          </a:ln>
        </p:spPr>
        <p:style>
          <a:lnRef idx="2">
            <a:schemeClr val="accent1">
              <a:shade val="50000"/>
            </a:schemeClr>
          </a:lnRef>
          <a:fillRef idx="1">
            <a:schemeClr val="accent1"/>
          </a:fillRef>
          <a:effectRef idx="0">
            <a:schemeClr val="accent1"/>
          </a:effectRef>
          <a:fontRef idx="minor">
            <a:schemeClr val="lt1"/>
          </a:fontRef>
        </p:style>
        <p:txBody>
          <a:bodyPr lIns="182852" tIns="548554" rIns="182852" bIns="182852" rtlCol="0" anchor="t"/>
          <a:lstStyle/>
          <a:p>
            <a:pPr marL="0" marR="0" lvl="0" indent="0" algn="l" defTabSz="914236" rtl="0" eaLnBrk="1" fontAlgn="auto" latinLnBrk="0" hangingPunct="1">
              <a:lnSpc>
                <a:spcPct val="100000"/>
              </a:lnSpc>
              <a:spcBef>
                <a:spcPts val="0"/>
              </a:spcBef>
              <a:spcAft>
                <a:spcPts val="500"/>
              </a:spcAft>
              <a:buClrTx/>
              <a:buSzTx/>
              <a:buFontTx/>
              <a:buNone/>
              <a:tabLst/>
              <a:defRPr/>
            </a:pPr>
            <a:r>
              <a:rPr kumimoji="0" lang="en-US" sz="1400" b="1" i="0" u="none" strike="noStrike" kern="1200" cap="none" spc="0" normalizeH="0" baseline="0" noProof="0">
                <a:ln>
                  <a:noFill/>
                </a:ln>
                <a:solidFill>
                  <a:srgbClr val="0078D3"/>
                </a:solidFill>
                <a:effectLst/>
                <a:uLnTx/>
                <a:uFillTx/>
                <a:latin typeface="Segoe UI Semibold" panose="020B0702040204020203" pitchFamily="34" charset="0"/>
                <a:ea typeface="+mn-lt"/>
                <a:cs typeface="Segoe UI Semibold" panose="020B0702040204020203" pitchFamily="34" charset="0"/>
              </a:rPr>
              <a:t>Define strategy</a:t>
            </a:r>
          </a:p>
          <a:p>
            <a:pPr marL="0" marR="0" lvl="0" indent="0" algn="l" defTabSz="914236" rtl="0" eaLnBrk="1" fontAlgn="auto" latinLnBrk="0" hangingPunct="1">
              <a:lnSpc>
                <a:spcPct val="100000"/>
              </a:lnSpc>
              <a:spcBef>
                <a:spcPts val="0"/>
              </a:spcBef>
              <a:spcAft>
                <a:spcPts val="500"/>
              </a:spcAft>
              <a:buClrTx/>
              <a:buSzTx/>
              <a:buFontTx/>
              <a:buNone/>
              <a:tabLst/>
              <a:defRPr/>
            </a:pPr>
            <a:r>
              <a:rPr kumimoji="0" lang="en-US" sz="1200" b="0" i="0" u="none" strike="noStrike" kern="1200" cap="none" spc="0" normalizeH="0" baseline="0" noProof="0">
                <a:ln>
                  <a:noFill/>
                </a:ln>
                <a:solidFill>
                  <a:srgbClr val="000000">
                    <a:lumMod val="50000"/>
                  </a:srgbClr>
                </a:solidFill>
                <a:effectLst/>
                <a:uLnTx/>
                <a:uFillTx/>
                <a:latin typeface="Segoe UI"/>
                <a:ea typeface="+mn-lt"/>
                <a:cs typeface="Calibri" panose="020F0502020204030204"/>
              </a:rPr>
              <a:t>Understand motivations</a:t>
            </a:r>
          </a:p>
          <a:p>
            <a:pPr marL="0" marR="0" lvl="0" indent="0" algn="l" defTabSz="914236" rtl="0" eaLnBrk="1" fontAlgn="auto" latinLnBrk="0" hangingPunct="1">
              <a:lnSpc>
                <a:spcPct val="100000"/>
              </a:lnSpc>
              <a:spcBef>
                <a:spcPts val="0"/>
              </a:spcBef>
              <a:spcAft>
                <a:spcPts val="500"/>
              </a:spcAft>
              <a:buClrTx/>
              <a:buSzTx/>
              <a:buFontTx/>
              <a:buNone/>
              <a:tabLst/>
              <a:defRPr/>
            </a:pPr>
            <a:r>
              <a:rPr kumimoji="0" lang="en-US" sz="1200" b="0" i="0" u="none" strike="noStrike" kern="1200" cap="none" spc="0" normalizeH="0" baseline="0" noProof="0">
                <a:ln>
                  <a:noFill/>
                </a:ln>
                <a:solidFill>
                  <a:srgbClr val="000000">
                    <a:lumMod val="50000"/>
                  </a:srgbClr>
                </a:solidFill>
                <a:effectLst/>
                <a:uLnTx/>
                <a:uFillTx/>
                <a:latin typeface="Segoe UI"/>
                <a:ea typeface="+mn-lt"/>
                <a:cs typeface="Calibri" panose="020F0502020204030204"/>
              </a:rPr>
              <a:t>Business outcomes</a:t>
            </a:r>
          </a:p>
          <a:p>
            <a:pPr marL="0" marR="0" lvl="0" indent="0" algn="l" defTabSz="914236" rtl="0" eaLnBrk="1" fontAlgn="auto" latinLnBrk="0" hangingPunct="1">
              <a:lnSpc>
                <a:spcPct val="100000"/>
              </a:lnSpc>
              <a:spcBef>
                <a:spcPts val="0"/>
              </a:spcBef>
              <a:spcAft>
                <a:spcPts val="500"/>
              </a:spcAft>
              <a:buClrTx/>
              <a:buSzTx/>
              <a:buFontTx/>
              <a:buNone/>
              <a:tabLst/>
              <a:defRPr/>
            </a:pPr>
            <a:r>
              <a:rPr kumimoji="0" lang="en-US" sz="1200" b="0" i="0" u="none" strike="noStrike" kern="1200" cap="none" spc="0" normalizeH="0" baseline="0" noProof="0">
                <a:ln>
                  <a:noFill/>
                </a:ln>
                <a:solidFill>
                  <a:srgbClr val="000000">
                    <a:lumMod val="50000"/>
                  </a:srgbClr>
                </a:solidFill>
                <a:effectLst/>
                <a:uLnTx/>
                <a:uFillTx/>
                <a:latin typeface="Segoe UI"/>
                <a:ea typeface="+mn-lt"/>
                <a:cs typeface="Calibri" panose="020F0502020204030204"/>
              </a:rPr>
              <a:t>Business justification</a:t>
            </a:r>
          </a:p>
          <a:p>
            <a:pPr marL="0" marR="0" lvl="0" indent="0" algn="l" defTabSz="914236" rtl="0" eaLnBrk="1" fontAlgn="auto" latinLnBrk="0" hangingPunct="1">
              <a:lnSpc>
                <a:spcPct val="100000"/>
              </a:lnSpc>
              <a:spcBef>
                <a:spcPts val="0"/>
              </a:spcBef>
              <a:spcAft>
                <a:spcPts val="500"/>
              </a:spcAft>
              <a:buClrTx/>
              <a:buSzTx/>
              <a:buFontTx/>
              <a:buNone/>
              <a:tabLst/>
              <a:defRPr/>
            </a:pPr>
            <a:r>
              <a:rPr kumimoji="0" lang="en-US" sz="1200" b="0" i="0" u="none" strike="noStrike" kern="1200" cap="none" spc="0" normalizeH="0" baseline="0" noProof="0">
                <a:ln>
                  <a:noFill/>
                </a:ln>
                <a:solidFill>
                  <a:srgbClr val="000000">
                    <a:lumMod val="50000"/>
                  </a:srgbClr>
                </a:solidFill>
                <a:effectLst/>
                <a:uLnTx/>
                <a:uFillTx/>
                <a:latin typeface="Segoe UI"/>
                <a:ea typeface="+mn-lt"/>
                <a:cs typeface="Calibri" panose="020F0502020204030204"/>
              </a:rPr>
              <a:t>Prioritize project</a:t>
            </a: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cxnSp>
        <p:nvCxnSpPr>
          <p:cNvPr id="70" name="Straight Arrow Connector 69">
            <a:extLst>
              <a:ext uri="{FF2B5EF4-FFF2-40B4-BE49-F238E27FC236}">
                <a16:creationId xmlns:a16="http://schemas.microsoft.com/office/drawing/2014/main" id="{9E9C0D5A-E87F-4FD9-95CB-A7E4140F43D7}"/>
              </a:ext>
              <a:ext uri="{C183D7F6-B498-43B3-948B-1728B52AA6E4}">
                <adec:decorative xmlns:adec="http://schemas.microsoft.com/office/drawing/2017/decorative" val="1"/>
              </a:ext>
            </a:extLst>
          </p:cNvPr>
          <p:cNvCxnSpPr>
            <a:cxnSpLocks/>
          </p:cNvCxnSpPr>
          <p:nvPr/>
        </p:nvCxnSpPr>
        <p:spPr>
          <a:xfrm>
            <a:off x="2671962" y="3123999"/>
            <a:ext cx="477129" cy="0"/>
          </a:xfrm>
          <a:prstGeom prst="straightConnector1">
            <a:avLst/>
          </a:prstGeom>
          <a:ln w="28575">
            <a:solidFill>
              <a:schemeClr val="accent2"/>
            </a:solidFill>
            <a:headEnd type="none" w="lg" len="med"/>
            <a:tailEnd type="arrow" w="med" len="med"/>
          </a:ln>
        </p:spPr>
        <p:style>
          <a:lnRef idx="1">
            <a:schemeClr val="accent1"/>
          </a:lnRef>
          <a:fillRef idx="0">
            <a:schemeClr val="accent1"/>
          </a:fillRef>
          <a:effectRef idx="0">
            <a:schemeClr val="accent1"/>
          </a:effectRef>
          <a:fontRef idx="minor">
            <a:schemeClr val="tx1"/>
          </a:fontRef>
        </p:style>
      </p:cxnSp>
      <p:sp>
        <p:nvSpPr>
          <p:cNvPr id="49" name="Rectangle: Rounded Corners 75" descr="Plan&#10;Digital estate&#10;Initial organization alignment&#10;Skills readiness plan&#10;Cloud adoption plan">
            <a:extLst>
              <a:ext uri="{FF2B5EF4-FFF2-40B4-BE49-F238E27FC236}">
                <a16:creationId xmlns:a16="http://schemas.microsoft.com/office/drawing/2014/main" id="{7A641BB3-13AF-4560-85A0-6138BAC29024}"/>
              </a:ext>
              <a:ext uri="{C183D7F6-B498-43B3-948B-1728B52AA6E4}">
                <adec:decorative xmlns:adec="http://schemas.microsoft.com/office/drawing/2017/decorative" val="0"/>
              </a:ext>
            </a:extLst>
          </p:cNvPr>
          <p:cNvSpPr/>
          <p:nvPr/>
        </p:nvSpPr>
        <p:spPr>
          <a:xfrm>
            <a:off x="3155990" y="1891631"/>
            <a:ext cx="2435953" cy="2464740"/>
          </a:xfrm>
          <a:prstGeom prst="rect">
            <a:avLst/>
          </a:prstGeom>
          <a:solidFill>
            <a:schemeClr val="accent1"/>
          </a:solidFill>
          <a:ln w="25400">
            <a:noFill/>
          </a:ln>
        </p:spPr>
        <p:style>
          <a:lnRef idx="2">
            <a:schemeClr val="accent1">
              <a:shade val="50000"/>
            </a:schemeClr>
          </a:lnRef>
          <a:fillRef idx="1">
            <a:schemeClr val="accent1"/>
          </a:fillRef>
          <a:effectRef idx="0">
            <a:schemeClr val="accent1"/>
          </a:effectRef>
          <a:fontRef idx="minor">
            <a:schemeClr val="lt1"/>
          </a:fontRef>
        </p:style>
        <p:txBody>
          <a:bodyPr lIns="182852" tIns="548554" rIns="182852" bIns="182852" rtlCol="0" anchor="t"/>
          <a:lstStyle/>
          <a:p>
            <a:pPr marL="0" marR="0" lvl="0" indent="0" algn="l" defTabSz="914236" rtl="0" eaLnBrk="1" fontAlgn="auto" latinLnBrk="0" hangingPunct="1">
              <a:lnSpc>
                <a:spcPct val="100000"/>
              </a:lnSpc>
              <a:spcBef>
                <a:spcPts val="0"/>
              </a:spcBef>
              <a:spcAft>
                <a:spcPts val="500"/>
              </a:spcAft>
              <a:buClrTx/>
              <a:buSzTx/>
              <a:buFontTx/>
              <a:buNone/>
              <a:tabLst/>
              <a:defRPr/>
            </a:pPr>
            <a:r>
              <a:rPr kumimoji="0" lang="en-US" sz="1400" b="1" i="0" u="none" strike="noStrike" kern="1200" cap="none" spc="0" normalizeH="0" baseline="0" noProof="0">
                <a:ln>
                  <a:noFill/>
                </a:ln>
                <a:solidFill>
                  <a:srgbClr val="0078D3"/>
                </a:solidFill>
                <a:effectLst/>
                <a:uLnTx/>
                <a:uFillTx/>
                <a:latin typeface="Segoe UI Semibold" panose="020B0702040204020203" pitchFamily="34" charset="0"/>
                <a:ea typeface="+mn-lt"/>
                <a:cs typeface="Segoe UI Semibold" panose="020B0702040204020203" pitchFamily="34" charset="0"/>
              </a:rPr>
              <a:t>Plan</a:t>
            </a:r>
          </a:p>
          <a:p>
            <a:pPr marL="0" marR="0" lvl="0" indent="0" algn="l" defTabSz="914236" rtl="0" eaLnBrk="1" fontAlgn="auto" latinLnBrk="0" hangingPunct="1">
              <a:lnSpc>
                <a:spcPct val="100000"/>
              </a:lnSpc>
              <a:spcBef>
                <a:spcPts val="0"/>
              </a:spcBef>
              <a:spcAft>
                <a:spcPts val="500"/>
              </a:spcAft>
              <a:buClrTx/>
              <a:buSzTx/>
              <a:buFontTx/>
              <a:buNone/>
              <a:tabLst/>
              <a:defRPr/>
            </a:pPr>
            <a:r>
              <a:rPr kumimoji="0" lang="en-US" sz="1200" b="0" i="0" u="none" strike="noStrike" kern="1200" cap="none" spc="0" normalizeH="0" baseline="0" noProof="0">
                <a:ln>
                  <a:noFill/>
                </a:ln>
                <a:solidFill>
                  <a:srgbClr val="000000">
                    <a:lumMod val="50000"/>
                  </a:srgbClr>
                </a:solidFill>
                <a:effectLst/>
                <a:uLnTx/>
                <a:uFillTx/>
                <a:latin typeface="Segoe UI"/>
                <a:ea typeface="+mn-lt"/>
                <a:cs typeface="Calibri" panose="020F0502020204030204"/>
              </a:rPr>
              <a:t>Digital estate</a:t>
            </a:r>
          </a:p>
          <a:p>
            <a:pPr marL="0" marR="0" lvl="0" indent="0" algn="l" defTabSz="914236" rtl="0" eaLnBrk="1" fontAlgn="auto" latinLnBrk="0" hangingPunct="1">
              <a:lnSpc>
                <a:spcPct val="100000"/>
              </a:lnSpc>
              <a:spcBef>
                <a:spcPts val="0"/>
              </a:spcBef>
              <a:spcAft>
                <a:spcPts val="500"/>
              </a:spcAft>
              <a:buClrTx/>
              <a:buSzTx/>
              <a:buFontTx/>
              <a:buNone/>
              <a:tabLst/>
              <a:defRPr/>
            </a:pPr>
            <a:r>
              <a:rPr kumimoji="0" lang="en-US" sz="1200" b="0" i="0" u="none" strike="noStrike" kern="1200" cap="none" spc="0" normalizeH="0" baseline="0" noProof="0">
                <a:ln>
                  <a:noFill/>
                </a:ln>
                <a:solidFill>
                  <a:srgbClr val="000000">
                    <a:lumMod val="50000"/>
                  </a:srgbClr>
                </a:solidFill>
                <a:effectLst/>
                <a:uLnTx/>
                <a:uFillTx/>
                <a:latin typeface="Segoe UI"/>
                <a:ea typeface="+mn-lt"/>
                <a:cs typeface="Calibri" panose="020F0502020204030204"/>
              </a:rPr>
              <a:t>Initial organization alignment</a:t>
            </a:r>
          </a:p>
          <a:p>
            <a:pPr marL="0" marR="0" lvl="0" indent="0" algn="l" defTabSz="914236" rtl="0" eaLnBrk="1" fontAlgn="auto" latinLnBrk="0" hangingPunct="1">
              <a:lnSpc>
                <a:spcPct val="100000"/>
              </a:lnSpc>
              <a:spcBef>
                <a:spcPts val="0"/>
              </a:spcBef>
              <a:spcAft>
                <a:spcPts val="500"/>
              </a:spcAft>
              <a:buClrTx/>
              <a:buSzTx/>
              <a:buFontTx/>
              <a:buNone/>
              <a:tabLst/>
              <a:defRPr/>
            </a:pPr>
            <a:r>
              <a:rPr kumimoji="0" lang="en-US" sz="1200" b="0" i="0" u="none" strike="noStrike" kern="1200" cap="none" spc="0" normalizeH="0" baseline="0" noProof="0">
                <a:ln>
                  <a:noFill/>
                </a:ln>
                <a:solidFill>
                  <a:srgbClr val="000000">
                    <a:lumMod val="50000"/>
                  </a:srgbClr>
                </a:solidFill>
                <a:effectLst/>
                <a:uLnTx/>
                <a:uFillTx/>
                <a:latin typeface="Segoe UI"/>
                <a:ea typeface="+mn-lt"/>
                <a:cs typeface="Calibri" panose="020F0502020204030204"/>
              </a:rPr>
              <a:t>Skills readiness plan</a:t>
            </a:r>
          </a:p>
          <a:p>
            <a:pPr marL="0" marR="0" lvl="0" indent="0" algn="l" defTabSz="914236" rtl="0" eaLnBrk="1" fontAlgn="auto" latinLnBrk="0" hangingPunct="1">
              <a:lnSpc>
                <a:spcPct val="100000"/>
              </a:lnSpc>
              <a:spcBef>
                <a:spcPts val="0"/>
              </a:spcBef>
              <a:spcAft>
                <a:spcPts val="500"/>
              </a:spcAft>
              <a:buClrTx/>
              <a:buSzTx/>
              <a:buFontTx/>
              <a:buNone/>
              <a:tabLst/>
              <a:defRPr/>
            </a:pPr>
            <a:r>
              <a:rPr kumimoji="0" lang="en-US" sz="1200" b="0" i="0" u="none" strike="noStrike" kern="1200" cap="none" spc="0" normalizeH="0" baseline="0" noProof="0">
                <a:ln>
                  <a:noFill/>
                </a:ln>
                <a:solidFill>
                  <a:srgbClr val="000000">
                    <a:lumMod val="50000"/>
                  </a:srgbClr>
                </a:solidFill>
                <a:effectLst/>
                <a:uLnTx/>
                <a:uFillTx/>
                <a:latin typeface="Segoe UI"/>
                <a:ea typeface="+mn-lt"/>
                <a:cs typeface="Calibri" panose="020F0502020204030204"/>
              </a:rPr>
              <a:t>Cloud adoption plan</a:t>
            </a:r>
          </a:p>
        </p:txBody>
      </p:sp>
      <p:cxnSp>
        <p:nvCxnSpPr>
          <p:cNvPr id="71" name="Straight Arrow Connector 70">
            <a:extLst>
              <a:ext uri="{FF2B5EF4-FFF2-40B4-BE49-F238E27FC236}">
                <a16:creationId xmlns:a16="http://schemas.microsoft.com/office/drawing/2014/main" id="{9C2BA960-7738-4DAF-925D-445F96314D80}"/>
              </a:ext>
              <a:ext uri="{C183D7F6-B498-43B3-948B-1728B52AA6E4}">
                <adec:decorative xmlns:adec="http://schemas.microsoft.com/office/drawing/2017/decorative" val="1"/>
              </a:ext>
            </a:extLst>
          </p:cNvPr>
          <p:cNvCxnSpPr>
            <a:cxnSpLocks/>
          </p:cNvCxnSpPr>
          <p:nvPr/>
        </p:nvCxnSpPr>
        <p:spPr>
          <a:xfrm>
            <a:off x="5435789" y="3123999"/>
            <a:ext cx="468771" cy="0"/>
          </a:xfrm>
          <a:prstGeom prst="straightConnector1">
            <a:avLst/>
          </a:prstGeom>
          <a:ln w="28575">
            <a:solidFill>
              <a:schemeClr val="accent2"/>
            </a:solidFill>
            <a:headEnd type="none" w="lg" len="med"/>
            <a:tailEnd type="arrow" w="med" len="med"/>
          </a:ln>
        </p:spPr>
        <p:style>
          <a:lnRef idx="1">
            <a:schemeClr val="accent1"/>
          </a:lnRef>
          <a:fillRef idx="0">
            <a:schemeClr val="accent1"/>
          </a:fillRef>
          <a:effectRef idx="0">
            <a:schemeClr val="accent1"/>
          </a:effectRef>
          <a:fontRef idx="minor">
            <a:schemeClr val="tx1"/>
          </a:fontRef>
        </p:style>
      </p:cxnSp>
      <p:sp>
        <p:nvSpPr>
          <p:cNvPr id="47" name="Rectangle: Rounded Corners 73" descr="Ready&#10;Azure setup guide&#10;First landing zone&#10;Expand the landing zone&#10;Best practice validation">
            <a:extLst>
              <a:ext uri="{FF2B5EF4-FFF2-40B4-BE49-F238E27FC236}">
                <a16:creationId xmlns:a16="http://schemas.microsoft.com/office/drawing/2014/main" id="{9052B9A6-F550-4FD4-B4B1-3D5F1617A22A}"/>
              </a:ext>
              <a:ext uri="{C183D7F6-B498-43B3-948B-1728B52AA6E4}">
                <adec:decorative xmlns:adec="http://schemas.microsoft.com/office/drawing/2017/decorative" val="0"/>
              </a:ext>
            </a:extLst>
          </p:cNvPr>
          <p:cNvSpPr/>
          <p:nvPr/>
        </p:nvSpPr>
        <p:spPr>
          <a:xfrm>
            <a:off x="5898093" y="1891631"/>
            <a:ext cx="2279799" cy="2464740"/>
          </a:xfrm>
          <a:prstGeom prst="rect">
            <a:avLst/>
          </a:prstGeom>
          <a:solidFill>
            <a:srgbClr val="EBEBEB"/>
          </a:solidFill>
          <a:ln w="25400">
            <a:noFill/>
          </a:ln>
        </p:spPr>
        <p:style>
          <a:lnRef idx="2">
            <a:schemeClr val="accent1">
              <a:shade val="50000"/>
            </a:schemeClr>
          </a:lnRef>
          <a:fillRef idx="1">
            <a:schemeClr val="accent1"/>
          </a:fillRef>
          <a:effectRef idx="0">
            <a:schemeClr val="accent1"/>
          </a:effectRef>
          <a:fontRef idx="minor">
            <a:schemeClr val="lt1"/>
          </a:fontRef>
        </p:style>
        <p:txBody>
          <a:bodyPr lIns="182852" tIns="548554" rIns="182852" bIns="182852" rtlCol="0" anchor="t"/>
          <a:lstStyle/>
          <a:p>
            <a:pPr marL="0" marR="0" lvl="0" indent="0" algn="l" defTabSz="914236" rtl="0" eaLnBrk="1" fontAlgn="auto" latinLnBrk="0" hangingPunct="1">
              <a:lnSpc>
                <a:spcPct val="100000"/>
              </a:lnSpc>
              <a:spcBef>
                <a:spcPts val="0"/>
              </a:spcBef>
              <a:spcAft>
                <a:spcPts val="500"/>
              </a:spcAft>
              <a:buClrTx/>
              <a:buSzTx/>
              <a:buFontTx/>
              <a:buNone/>
              <a:tabLst/>
              <a:defRPr/>
            </a:pPr>
            <a:r>
              <a:rPr kumimoji="0" lang="en-US" sz="1400" b="1" i="0" u="none" strike="noStrike" kern="1200" cap="none" spc="0" normalizeH="0" baseline="0" noProof="0">
                <a:ln>
                  <a:noFill/>
                </a:ln>
                <a:solidFill>
                  <a:srgbClr val="0078D3"/>
                </a:solidFill>
                <a:effectLst/>
                <a:uLnTx/>
                <a:uFillTx/>
                <a:latin typeface="Segoe UI Semibold" panose="020B0702040204020203" pitchFamily="34" charset="0"/>
                <a:ea typeface="+mn-lt"/>
                <a:cs typeface="Segoe UI Semibold" panose="020B0702040204020203" pitchFamily="34" charset="0"/>
              </a:rPr>
              <a:t>Ready</a:t>
            </a:r>
          </a:p>
          <a:p>
            <a:pPr marL="0" marR="0" lvl="0" indent="0" algn="l" defTabSz="914236" rtl="0" eaLnBrk="1" fontAlgn="auto" latinLnBrk="0" hangingPunct="1">
              <a:lnSpc>
                <a:spcPct val="100000"/>
              </a:lnSpc>
              <a:spcBef>
                <a:spcPts val="0"/>
              </a:spcBef>
              <a:spcAft>
                <a:spcPts val="50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lt"/>
                <a:cs typeface="Calibri" panose="020F0502020204030204"/>
              </a:rPr>
              <a:t>Azure setup guide</a:t>
            </a:r>
          </a:p>
          <a:p>
            <a:pPr marL="0" marR="0" lvl="0" indent="0" algn="l" defTabSz="914236" rtl="0" eaLnBrk="1" fontAlgn="auto" latinLnBrk="0" hangingPunct="1">
              <a:lnSpc>
                <a:spcPct val="100000"/>
              </a:lnSpc>
              <a:spcBef>
                <a:spcPts val="0"/>
              </a:spcBef>
              <a:spcAft>
                <a:spcPts val="50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lt"/>
                <a:cs typeface="Calibri" panose="020F0502020204030204"/>
              </a:rPr>
              <a:t>First landing zone</a:t>
            </a:r>
          </a:p>
          <a:p>
            <a:pPr marL="0" marR="0" lvl="0" indent="0" algn="l" defTabSz="914236" rtl="0" eaLnBrk="1" fontAlgn="auto" latinLnBrk="0" hangingPunct="1">
              <a:lnSpc>
                <a:spcPct val="100000"/>
              </a:lnSpc>
              <a:spcBef>
                <a:spcPts val="0"/>
              </a:spcBef>
              <a:spcAft>
                <a:spcPts val="50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lt"/>
                <a:cs typeface="Calibri" panose="020F0502020204030204"/>
              </a:rPr>
              <a:t>Expand the landing zone</a:t>
            </a:r>
          </a:p>
          <a:p>
            <a:pPr marL="0" marR="0" lvl="0" indent="0" algn="l" defTabSz="914236" rtl="0" eaLnBrk="1" fontAlgn="auto" latinLnBrk="0" hangingPunct="1">
              <a:lnSpc>
                <a:spcPct val="100000"/>
              </a:lnSpc>
              <a:spcBef>
                <a:spcPts val="0"/>
              </a:spcBef>
              <a:spcAft>
                <a:spcPts val="50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lt"/>
                <a:cs typeface="Calibri" panose="020F0502020204030204"/>
              </a:rPr>
              <a:t>Best practice validation</a:t>
            </a:r>
          </a:p>
        </p:txBody>
      </p:sp>
      <p:cxnSp>
        <p:nvCxnSpPr>
          <p:cNvPr id="72" name="Straight Arrow Connector 71">
            <a:extLst>
              <a:ext uri="{FF2B5EF4-FFF2-40B4-BE49-F238E27FC236}">
                <a16:creationId xmlns:a16="http://schemas.microsoft.com/office/drawing/2014/main" id="{1306C960-4EE9-4AF3-9D93-B16C8F0CB351}"/>
              </a:ext>
              <a:ext uri="{C183D7F6-B498-43B3-948B-1728B52AA6E4}">
                <adec:decorative xmlns:adec="http://schemas.microsoft.com/office/drawing/2017/decorative" val="1"/>
              </a:ext>
            </a:extLst>
          </p:cNvPr>
          <p:cNvCxnSpPr>
            <a:cxnSpLocks/>
          </p:cNvCxnSpPr>
          <p:nvPr/>
        </p:nvCxnSpPr>
        <p:spPr>
          <a:xfrm flipV="1">
            <a:off x="8177892" y="2921310"/>
            <a:ext cx="457135" cy="202691"/>
          </a:xfrm>
          <a:prstGeom prst="straightConnector1">
            <a:avLst/>
          </a:prstGeom>
          <a:ln w="28575" cap="sq">
            <a:solidFill>
              <a:schemeClr val="accent2"/>
            </a:solidFill>
            <a:headEnd type="none" w="lg" len="med"/>
            <a:tailEnd type="arrow" w="med" len="med"/>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2AFD17AE-D9CF-489D-A98F-732CFDD37A47}"/>
              </a:ext>
              <a:ext uri="{C183D7F6-B498-43B3-948B-1728B52AA6E4}">
                <adec:decorative xmlns:adec="http://schemas.microsoft.com/office/drawing/2017/decorative" val="1"/>
              </a:ext>
            </a:extLst>
          </p:cNvPr>
          <p:cNvCxnSpPr>
            <a:cxnSpLocks/>
          </p:cNvCxnSpPr>
          <p:nvPr/>
        </p:nvCxnSpPr>
        <p:spPr>
          <a:xfrm>
            <a:off x="8177892" y="3124002"/>
            <a:ext cx="457135" cy="295738"/>
          </a:xfrm>
          <a:prstGeom prst="straightConnector1">
            <a:avLst/>
          </a:prstGeom>
          <a:ln w="28575" cap="sq">
            <a:solidFill>
              <a:schemeClr val="accent2"/>
            </a:solidFill>
            <a:headEnd type="none" w="lg" len="med"/>
            <a:tailEnd type="arrow" w="med" len="med"/>
          </a:ln>
        </p:spPr>
        <p:style>
          <a:lnRef idx="1">
            <a:schemeClr val="accent1"/>
          </a:lnRef>
          <a:fillRef idx="0">
            <a:schemeClr val="accent1"/>
          </a:fillRef>
          <a:effectRef idx="0">
            <a:schemeClr val="accent1"/>
          </a:effectRef>
          <a:fontRef idx="minor">
            <a:schemeClr val="tx1"/>
          </a:fontRef>
        </p:style>
      </p:cxnSp>
      <p:sp>
        <p:nvSpPr>
          <p:cNvPr id="46" name="Rectangle: Rounded Corners 72" descr="Adopt&#10;Migrate&#10;First workload migration&#10;Expanded scenarios&#10;Best practice validation&#10;Process improvements&#10;Innovate&#10;Innovation guide&#10;Expanded scenarios&#10;Best practice validation&#10;Process improvements&#10;">
            <a:extLst>
              <a:ext uri="{FF2B5EF4-FFF2-40B4-BE49-F238E27FC236}">
                <a16:creationId xmlns:a16="http://schemas.microsoft.com/office/drawing/2014/main" id="{75FF3E05-0E6D-4B96-B89B-1AF133C23C40}"/>
              </a:ext>
              <a:ext uri="{C183D7F6-B498-43B3-948B-1728B52AA6E4}">
                <adec:decorative xmlns:adec="http://schemas.microsoft.com/office/drawing/2017/decorative" val="0"/>
              </a:ext>
            </a:extLst>
          </p:cNvPr>
          <p:cNvSpPr/>
          <p:nvPr/>
        </p:nvSpPr>
        <p:spPr>
          <a:xfrm>
            <a:off x="8633753" y="1891631"/>
            <a:ext cx="2279799" cy="2464740"/>
          </a:xfrm>
          <a:prstGeom prst="rect">
            <a:avLst/>
          </a:prstGeom>
          <a:solidFill>
            <a:schemeClr val="accent1"/>
          </a:solidFill>
          <a:ln w="25400">
            <a:noFill/>
          </a:ln>
        </p:spPr>
        <p:style>
          <a:lnRef idx="2">
            <a:schemeClr val="accent1">
              <a:shade val="50000"/>
            </a:schemeClr>
          </a:lnRef>
          <a:fillRef idx="1">
            <a:schemeClr val="accent1"/>
          </a:fillRef>
          <a:effectRef idx="0">
            <a:schemeClr val="accent1"/>
          </a:effectRef>
          <a:fontRef idx="minor">
            <a:schemeClr val="lt1"/>
          </a:fontRef>
        </p:style>
        <p:txBody>
          <a:bodyPr lIns="182852" tIns="182852" rIns="182852" bIns="182852" rtlCol="0" anchor="ctr"/>
          <a:lstStyle/>
          <a:p>
            <a:pPr marL="0" marR="0" lvl="0" indent="0" algn="l" defTabSz="914236" rtl="0" eaLnBrk="1" fontAlgn="auto" latinLnBrk="0" hangingPunct="1">
              <a:lnSpc>
                <a:spcPct val="100000"/>
              </a:lnSpc>
              <a:spcBef>
                <a:spcPts val="0"/>
              </a:spcBef>
              <a:spcAft>
                <a:spcPts val="500"/>
              </a:spcAft>
              <a:buClrTx/>
              <a:buSzTx/>
              <a:buFontTx/>
              <a:buNone/>
              <a:tabLst/>
              <a:defRPr/>
            </a:pPr>
            <a:r>
              <a:rPr kumimoji="0" lang="en-US" sz="1400" b="1" i="0" u="none" strike="noStrike" kern="1200" cap="none" spc="0" normalizeH="0" baseline="0" noProof="0">
                <a:ln>
                  <a:noFill/>
                </a:ln>
                <a:solidFill>
                  <a:srgbClr val="0078D3"/>
                </a:solidFill>
                <a:effectLst/>
                <a:uLnTx/>
                <a:uFillTx/>
                <a:latin typeface="Segoe UI Semibold" panose="020B0702040204020203" pitchFamily="34" charset="0"/>
                <a:ea typeface="+mn-lt"/>
                <a:cs typeface="Segoe UI Semibold" panose="020B0702040204020203" pitchFamily="34" charset="0"/>
              </a:rPr>
              <a:t>Adopt</a:t>
            </a:r>
          </a:p>
          <a:p>
            <a:pPr marL="0" marR="0" lvl="0" indent="0" algn="l" defTabSz="914236" rtl="0" eaLnBrk="1" fontAlgn="auto" latinLnBrk="0" hangingPunct="1">
              <a:lnSpc>
                <a:spcPct val="100000"/>
              </a:lnSpc>
              <a:spcBef>
                <a:spcPts val="0"/>
              </a:spcBef>
              <a:spcAft>
                <a:spcPts val="500"/>
              </a:spcAft>
              <a:buClrTx/>
              <a:buSzTx/>
              <a:buFontTx/>
              <a:buNone/>
              <a:tabLst/>
              <a:defRPr/>
            </a:pPr>
            <a:r>
              <a:rPr kumimoji="0" lang="en-US" sz="1100" b="1" i="0" u="none" strike="noStrike" kern="1200" cap="none" spc="0" normalizeH="0" baseline="0" noProof="0">
                <a:ln>
                  <a:noFill/>
                </a:ln>
                <a:solidFill>
                  <a:srgbClr val="000000"/>
                </a:solidFill>
                <a:effectLst/>
                <a:uLnTx/>
                <a:uFillTx/>
                <a:latin typeface="Segoe UI Semibold" panose="020B0702040204020203" pitchFamily="34" charset="0"/>
                <a:ea typeface="+mn-lt"/>
                <a:cs typeface="Segoe UI Semibold" panose="020B0702040204020203" pitchFamily="34" charset="0"/>
              </a:rPr>
              <a:t>Migrate</a:t>
            </a:r>
            <a:br>
              <a:rPr kumimoji="0" lang="en-US" sz="1200" b="1" i="0" u="none" strike="noStrike" kern="1200" cap="none" spc="0" normalizeH="0" baseline="0" noProof="0">
                <a:ln>
                  <a:noFill/>
                </a:ln>
                <a:solidFill>
                  <a:srgbClr val="000000"/>
                </a:solidFill>
                <a:effectLst/>
                <a:uLnTx/>
                <a:uFillTx/>
                <a:latin typeface="Segoe UI Semibold" panose="020B0702040204020203" pitchFamily="34" charset="0"/>
                <a:ea typeface="+mn-lt"/>
                <a:cs typeface="Segoe UI Semibold" panose="020B0702040204020203" pitchFamily="34" charset="0"/>
              </a:rPr>
            </a:br>
            <a: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First workload migration</a:t>
            </a:r>
            <a:b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br>
            <a: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Expanded scenarios</a:t>
            </a:r>
            <a:b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br>
            <a: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Best practice validation</a:t>
            </a:r>
            <a:b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br>
            <a: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Process improvements</a:t>
            </a:r>
          </a:p>
          <a:p>
            <a:pPr marL="0" marR="0" lvl="0" indent="0" algn="l" defTabSz="914236" rtl="0" eaLnBrk="1" fontAlgn="auto" latinLnBrk="0" hangingPunct="1">
              <a:lnSpc>
                <a:spcPct val="100000"/>
              </a:lnSpc>
              <a:spcBef>
                <a:spcPts val="0"/>
              </a:spcBef>
              <a:spcAft>
                <a:spcPts val="500"/>
              </a:spcAft>
              <a:buClrTx/>
              <a:buSzTx/>
              <a:buFontTx/>
              <a:buNone/>
              <a:tabLst/>
              <a:defRPr/>
            </a:pPr>
            <a:r>
              <a:rPr kumimoji="0" lang="en-US" sz="1100" b="1" i="0" u="none" strike="noStrike" kern="1200" cap="none" spc="0" normalizeH="0" baseline="0" noProof="0">
                <a:ln>
                  <a:noFill/>
                </a:ln>
                <a:solidFill>
                  <a:srgbClr val="000000"/>
                </a:solidFill>
                <a:effectLst/>
                <a:uLnTx/>
                <a:uFillTx/>
                <a:latin typeface="Segoe UI Semibold" panose="020B0702040204020203" pitchFamily="34" charset="0"/>
                <a:ea typeface="+mn-lt"/>
                <a:cs typeface="Segoe UI Semibold" panose="020B0702040204020203" pitchFamily="34" charset="0"/>
              </a:rPr>
              <a:t>Innovate</a:t>
            </a:r>
            <a:br>
              <a:rPr kumimoji="0" lang="en-US" sz="1100" b="1" i="0" u="none" strike="noStrike" kern="1200" cap="none" spc="0" normalizeH="0" baseline="0" noProof="0">
                <a:ln>
                  <a:noFill/>
                </a:ln>
                <a:solidFill>
                  <a:srgbClr val="000000"/>
                </a:solidFill>
                <a:effectLst/>
                <a:uLnTx/>
                <a:uFillTx/>
                <a:latin typeface="Segoe UI Semibold" panose="020B0702040204020203" pitchFamily="34" charset="0"/>
                <a:ea typeface="+mn-lt"/>
                <a:cs typeface="Segoe UI Semibold" panose="020B0702040204020203" pitchFamily="34" charset="0"/>
              </a:rPr>
            </a:br>
            <a: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Innovation guide</a:t>
            </a:r>
            <a:b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br>
            <a: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Expanded scenarios</a:t>
            </a:r>
            <a:b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br>
            <a: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Best practice validation</a:t>
            </a:r>
            <a:b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br>
            <a: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Process improvements</a:t>
            </a:r>
          </a:p>
        </p:txBody>
      </p:sp>
      <p:sp>
        <p:nvSpPr>
          <p:cNvPr id="59" name="Rectangle: Rounded Corners 85" descr="Box spanning Govern and Manage">
            <a:extLst>
              <a:ext uri="{FF2B5EF4-FFF2-40B4-BE49-F238E27FC236}">
                <a16:creationId xmlns:a16="http://schemas.microsoft.com/office/drawing/2014/main" id="{52F4BCC8-4517-42D2-B481-CD21E37B6D05}"/>
              </a:ext>
              <a:ext uri="{C183D7F6-B498-43B3-948B-1728B52AA6E4}">
                <adec:decorative xmlns:adec="http://schemas.microsoft.com/office/drawing/2017/decorative" val="0"/>
              </a:ext>
            </a:extLst>
          </p:cNvPr>
          <p:cNvSpPr/>
          <p:nvPr/>
        </p:nvSpPr>
        <p:spPr>
          <a:xfrm>
            <a:off x="4341687" y="4780260"/>
            <a:ext cx="5429893" cy="1898327"/>
          </a:xfrm>
          <a:prstGeom prst="roundRect">
            <a:avLst>
              <a:gd name="adj" fmla="val 0"/>
            </a:avLst>
          </a:prstGeom>
          <a:solidFill>
            <a:schemeClr val="bg1"/>
          </a:solidFill>
          <a:ln w="25400" cap="rnd">
            <a:solidFill>
              <a:schemeClr val="tx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0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1" name="Rectangle: Rounded Corners 77">
            <a:extLst>
              <a:ext uri="{FF2B5EF4-FFF2-40B4-BE49-F238E27FC236}">
                <a16:creationId xmlns:a16="http://schemas.microsoft.com/office/drawing/2014/main" id="{6DD4BA8C-8035-4085-B9FC-C433E77117DA}"/>
              </a:ext>
              <a:ext uri="{C183D7F6-B498-43B3-948B-1728B52AA6E4}">
                <adec:decorative xmlns:adec="http://schemas.microsoft.com/office/drawing/2017/decorative" val="1"/>
              </a:ext>
            </a:extLst>
          </p:cNvPr>
          <p:cNvSpPr/>
          <p:nvPr/>
        </p:nvSpPr>
        <p:spPr>
          <a:xfrm>
            <a:off x="2899535" y="1528830"/>
            <a:ext cx="8326908" cy="3128448"/>
          </a:xfrm>
          <a:prstGeom prst="roundRect">
            <a:avLst>
              <a:gd name="adj" fmla="val 0"/>
            </a:avLst>
          </a:prstGeom>
          <a:noFill/>
          <a:ln w="25400" cap="rnd">
            <a:solidFill>
              <a:schemeClr val="tx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0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cxnSp>
        <p:nvCxnSpPr>
          <p:cNvPr id="45" name="Straight Arrow Connector 44">
            <a:extLst>
              <a:ext uri="{FF2B5EF4-FFF2-40B4-BE49-F238E27FC236}">
                <a16:creationId xmlns:a16="http://schemas.microsoft.com/office/drawing/2014/main" id="{01251BC2-BBE6-4D6F-A0FB-7B15EBD24C40}"/>
              </a:ext>
              <a:ext uri="{C183D7F6-B498-43B3-948B-1728B52AA6E4}">
                <adec:decorative xmlns:adec="http://schemas.microsoft.com/office/drawing/2017/decorative" val="1"/>
              </a:ext>
            </a:extLst>
          </p:cNvPr>
          <p:cNvCxnSpPr>
            <a:cxnSpLocks/>
          </p:cNvCxnSpPr>
          <p:nvPr/>
        </p:nvCxnSpPr>
        <p:spPr>
          <a:xfrm>
            <a:off x="2698767" y="5723651"/>
            <a:ext cx="8160275" cy="0"/>
          </a:xfrm>
          <a:prstGeom prst="straightConnector1">
            <a:avLst/>
          </a:prstGeom>
          <a:ln w="28575">
            <a:solidFill>
              <a:schemeClr val="accent2"/>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63" name="Rectangle: Rounded Corners 89" descr="Govern&#10;Methodology&#10;Benchmark initial best practice&#10;Governance maturity&#10;">
            <a:extLst>
              <a:ext uri="{FF2B5EF4-FFF2-40B4-BE49-F238E27FC236}">
                <a16:creationId xmlns:a16="http://schemas.microsoft.com/office/drawing/2014/main" id="{EA773F6A-46ED-4788-9B25-722D327F3D60}"/>
              </a:ext>
              <a:ext uri="{C183D7F6-B498-43B3-948B-1728B52AA6E4}">
                <adec:decorative xmlns:adec="http://schemas.microsoft.com/office/drawing/2017/decorative" val="0"/>
              </a:ext>
            </a:extLst>
          </p:cNvPr>
          <p:cNvSpPr/>
          <p:nvPr/>
        </p:nvSpPr>
        <p:spPr>
          <a:xfrm>
            <a:off x="4593004" y="5036828"/>
            <a:ext cx="2279799" cy="1425182"/>
          </a:xfrm>
          <a:prstGeom prst="rect">
            <a:avLst/>
          </a:prstGeom>
          <a:solidFill>
            <a:schemeClr val="accent1"/>
          </a:solidFill>
          <a:ln w="25400">
            <a:noFill/>
          </a:ln>
        </p:spPr>
        <p:style>
          <a:lnRef idx="2">
            <a:schemeClr val="accent1">
              <a:shade val="50000"/>
            </a:schemeClr>
          </a:lnRef>
          <a:fillRef idx="1">
            <a:schemeClr val="accent1"/>
          </a:fillRef>
          <a:effectRef idx="0">
            <a:schemeClr val="accent1"/>
          </a:effectRef>
          <a:fontRef idx="minor">
            <a:schemeClr val="lt1"/>
          </a:fontRef>
        </p:style>
        <p:txBody>
          <a:bodyPr lIns="182852" tIns="182852" rIns="182852" bIns="182852" rtlCol="0" anchor="ctr"/>
          <a:lstStyle/>
          <a:p>
            <a:pPr marL="0" marR="0" lvl="0" indent="0" algn="l" defTabSz="914236" rtl="0" eaLnBrk="1" fontAlgn="auto" latinLnBrk="0" hangingPunct="1">
              <a:lnSpc>
                <a:spcPct val="90000"/>
              </a:lnSpc>
              <a:spcBef>
                <a:spcPts val="0"/>
              </a:spcBef>
              <a:spcAft>
                <a:spcPts val="500"/>
              </a:spcAft>
              <a:buClrTx/>
              <a:buSzTx/>
              <a:buFontTx/>
              <a:buNone/>
              <a:tabLst/>
              <a:defRPr/>
            </a:pPr>
            <a:r>
              <a:rPr kumimoji="0" lang="en-US" sz="1400" b="1" i="0" u="none" strike="noStrike" kern="1200" cap="none" spc="0" normalizeH="0" baseline="0" noProof="0">
                <a:ln>
                  <a:noFill/>
                </a:ln>
                <a:solidFill>
                  <a:srgbClr val="0078D3"/>
                </a:solidFill>
                <a:effectLst/>
                <a:uLnTx/>
                <a:uFillTx/>
                <a:latin typeface="Segoe UI Semibold" panose="020B0702040204020203" pitchFamily="34" charset="0"/>
                <a:ea typeface="+mn-lt"/>
                <a:cs typeface="Segoe UI Semibold" panose="020B0702040204020203" pitchFamily="34" charset="0"/>
              </a:rPr>
              <a:t>Govern</a:t>
            </a:r>
          </a:p>
          <a:p>
            <a:pPr marL="0" marR="0" lvl="0" indent="0" algn="l" defTabSz="914236" rtl="0" eaLnBrk="1" fontAlgn="auto" latinLnBrk="0" hangingPunct="1">
              <a:lnSpc>
                <a:spcPct val="90000"/>
              </a:lnSpc>
              <a:spcBef>
                <a:spcPts val="0"/>
              </a:spcBef>
              <a:spcAft>
                <a:spcPts val="50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Methodology</a:t>
            </a:r>
          </a:p>
          <a:p>
            <a:pPr marL="0" marR="0" lvl="0" indent="0" algn="l" defTabSz="914236" rtl="0" eaLnBrk="1" fontAlgn="auto" latinLnBrk="0" hangingPunct="1">
              <a:lnSpc>
                <a:spcPct val="90000"/>
              </a:lnSpc>
              <a:spcBef>
                <a:spcPts val="0"/>
              </a:spcBef>
              <a:spcAft>
                <a:spcPts val="50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Benchmark initial best practice</a:t>
            </a:r>
          </a:p>
          <a:p>
            <a:pPr marL="0" marR="0" lvl="0" indent="0" algn="l" defTabSz="914236" rtl="0" eaLnBrk="1" fontAlgn="auto" latinLnBrk="0" hangingPunct="1">
              <a:lnSpc>
                <a:spcPct val="90000"/>
              </a:lnSpc>
              <a:spcBef>
                <a:spcPts val="0"/>
              </a:spcBef>
              <a:spcAft>
                <a:spcPts val="50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Governance maturity</a:t>
            </a:r>
          </a:p>
        </p:txBody>
      </p:sp>
      <p:sp>
        <p:nvSpPr>
          <p:cNvPr id="74" name="Rectangle: Rounded Corners 31" descr="Manage&#10;Business commitments&#10;Operations baseline&#10;Operations maturity">
            <a:extLst>
              <a:ext uri="{FF2B5EF4-FFF2-40B4-BE49-F238E27FC236}">
                <a16:creationId xmlns:a16="http://schemas.microsoft.com/office/drawing/2014/main" id="{27B4F357-5C8B-4DD4-834C-F7C87E034D6B}"/>
              </a:ext>
              <a:ext uri="{C183D7F6-B498-43B3-948B-1728B52AA6E4}">
                <adec:decorative xmlns:adec="http://schemas.microsoft.com/office/drawing/2017/decorative" val="0"/>
              </a:ext>
            </a:extLst>
          </p:cNvPr>
          <p:cNvSpPr/>
          <p:nvPr/>
        </p:nvSpPr>
        <p:spPr>
          <a:xfrm>
            <a:off x="7210941" y="5052388"/>
            <a:ext cx="2279799" cy="1425182"/>
          </a:xfrm>
          <a:prstGeom prst="rect">
            <a:avLst/>
          </a:prstGeom>
          <a:solidFill>
            <a:schemeClr val="accent1"/>
          </a:solidFill>
          <a:ln w="25400">
            <a:noFill/>
          </a:ln>
        </p:spPr>
        <p:style>
          <a:lnRef idx="2">
            <a:schemeClr val="accent1">
              <a:shade val="50000"/>
            </a:schemeClr>
          </a:lnRef>
          <a:fillRef idx="1">
            <a:schemeClr val="accent1"/>
          </a:fillRef>
          <a:effectRef idx="0">
            <a:schemeClr val="accent1"/>
          </a:effectRef>
          <a:fontRef idx="minor">
            <a:schemeClr val="lt1"/>
          </a:fontRef>
        </p:style>
        <p:txBody>
          <a:bodyPr lIns="182852" tIns="182852" rIns="182852" bIns="182852" rtlCol="0" anchor="ctr"/>
          <a:lstStyle/>
          <a:p>
            <a:pPr marL="0" marR="0" lvl="0" indent="0" algn="l" defTabSz="914236" rtl="0" eaLnBrk="1" fontAlgn="auto" latinLnBrk="0" hangingPunct="1">
              <a:lnSpc>
                <a:spcPct val="100000"/>
              </a:lnSpc>
              <a:spcBef>
                <a:spcPts val="0"/>
              </a:spcBef>
              <a:spcAft>
                <a:spcPts val="500"/>
              </a:spcAft>
              <a:buClrTx/>
              <a:buSzTx/>
              <a:buFontTx/>
              <a:buNone/>
              <a:tabLst/>
              <a:defRPr/>
            </a:pPr>
            <a:r>
              <a:rPr kumimoji="0" lang="en-US" sz="1400" b="1" i="0" u="none" strike="noStrike" kern="1200" cap="none" spc="0" normalizeH="0" baseline="0" noProof="0">
                <a:ln>
                  <a:noFill/>
                </a:ln>
                <a:solidFill>
                  <a:srgbClr val="0078D3"/>
                </a:solidFill>
                <a:effectLst/>
                <a:uLnTx/>
                <a:uFillTx/>
                <a:latin typeface="Segoe UI Semibold" panose="020B0702040204020203" pitchFamily="34" charset="0"/>
                <a:ea typeface="+mn-lt"/>
                <a:cs typeface="Segoe UI Semibold" panose="020B0702040204020203" pitchFamily="34" charset="0"/>
              </a:rPr>
              <a:t>Manage</a:t>
            </a:r>
          </a:p>
          <a:p>
            <a:pPr marL="0" marR="0" lvl="0" indent="0" algn="l" defTabSz="914202" rtl="0" eaLnBrk="1" fontAlgn="auto" latinLnBrk="0" hangingPunct="1">
              <a:lnSpc>
                <a:spcPct val="90000"/>
              </a:lnSpc>
              <a:spcBef>
                <a:spcPts val="0"/>
              </a:spcBef>
              <a:spcAft>
                <a:spcPts val="50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Business commitments</a:t>
            </a:r>
          </a:p>
          <a:p>
            <a:pPr marL="0" marR="0" lvl="0" indent="0" algn="l" defTabSz="914202" rtl="0" eaLnBrk="1" fontAlgn="auto" latinLnBrk="0" hangingPunct="1">
              <a:lnSpc>
                <a:spcPct val="90000"/>
              </a:lnSpc>
              <a:spcBef>
                <a:spcPts val="0"/>
              </a:spcBef>
              <a:spcAft>
                <a:spcPts val="50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Operations baseline</a:t>
            </a:r>
          </a:p>
          <a:p>
            <a:pPr marL="0" marR="0" lvl="0" indent="0" algn="l" defTabSz="914202" rtl="0" eaLnBrk="1" fontAlgn="auto" latinLnBrk="0" hangingPunct="1">
              <a:lnSpc>
                <a:spcPct val="90000"/>
              </a:lnSpc>
              <a:spcBef>
                <a:spcPts val="0"/>
              </a:spcBef>
              <a:spcAft>
                <a:spcPts val="50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Operations maturity</a:t>
            </a:r>
          </a:p>
        </p:txBody>
      </p:sp>
      <p:sp>
        <p:nvSpPr>
          <p:cNvPr id="144" name="Oval 143">
            <a:extLst>
              <a:ext uri="{FF2B5EF4-FFF2-40B4-BE49-F238E27FC236}">
                <a16:creationId xmlns:a16="http://schemas.microsoft.com/office/drawing/2014/main" id="{3CE9D0C8-400C-4E4B-BC67-6D012FFC0ECD}"/>
              </a:ext>
              <a:ext uri="{C183D7F6-B498-43B3-948B-1728B52AA6E4}">
                <adec:decorative xmlns:adec="http://schemas.microsoft.com/office/drawing/2017/decorative" val="1"/>
              </a:ext>
            </a:extLst>
          </p:cNvPr>
          <p:cNvSpPr/>
          <p:nvPr/>
        </p:nvSpPr>
        <p:spPr bwMode="auto">
          <a:xfrm>
            <a:off x="8886800" y="4853622"/>
            <a:ext cx="796670" cy="796670"/>
          </a:xfrm>
          <a:prstGeom prst="ellipse">
            <a:avLst/>
          </a:prstGeom>
          <a:solidFill>
            <a:schemeClr val="accent1"/>
          </a:solidFill>
          <a:ln w="571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2" tIns="146281" rIns="182852" bIns="146281" numCol="1" spcCol="0" rtlCol="0" fromWordArt="0" anchor="t" anchorCtr="0" forceAA="0" compatLnSpc="1">
            <a:prstTxWarp prst="textNoShape">
              <a:avLst/>
            </a:prstTxWarp>
            <a:noAutofit/>
          </a:bodyPr>
          <a:lstStyle/>
          <a:p>
            <a:pPr marL="0" marR="0" lvl="0" indent="0" algn="ctr" defTabSz="93230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6" name="Group 65">
            <a:extLst>
              <a:ext uri="{FF2B5EF4-FFF2-40B4-BE49-F238E27FC236}">
                <a16:creationId xmlns:a16="http://schemas.microsoft.com/office/drawing/2014/main" id="{FFFBD697-7F6A-4F87-8D99-96B900ADD003}"/>
              </a:ext>
              <a:ext uri="{C183D7F6-B498-43B3-948B-1728B52AA6E4}">
                <adec:decorative xmlns:adec="http://schemas.microsoft.com/office/drawing/2017/decorative" val="1"/>
              </a:ext>
            </a:extLst>
          </p:cNvPr>
          <p:cNvGrpSpPr/>
          <p:nvPr/>
        </p:nvGrpSpPr>
        <p:grpSpPr>
          <a:xfrm>
            <a:off x="9111572" y="5068030"/>
            <a:ext cx="388802" cy="388794"/>
            <a:chOff x="4486289" y="2163470"/>
            <a:chExt cx="406192" cy="406193"/>
          </a:xfrm>
        </p:grpSpPr>
        <p:sp>
          <p:nvSpPr>
            <p:cNvPr id="67" name="Rectangle 251">
              <a:extLst>
                <a:ext uri="{FF2B5EF4-FFF2-40B4-BE49-F238E27FC236}">
                  <a16:creationId xmlns:a16="http://schemas.microsoft.com/office/drawing/2014/main" id="{537ED1AC-A734-483F-BDD1-EFBA568CB3FE}"/>
                </a:ext>
              </a:extLst>
            </p:cNvPr>
            <p:cNvSpPr>
              <a:spLocks noChangeArrowheads="1"/>
            </p:cNvSpPr>
            <p:nvPr/>
          </p:nvSpPr>
          <p:spPr bwMode="auto">
            <a:xfrm>
              <a:off x="4486289" y="2163470"/>
              <a:ext cx="42020" cy="43576"/>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68" name="Rectangle 252">
              <a:extLst>
                <a:ext uri="{FF2B5EF4-FFF2-40B4-BE49-F238E27FC236}">
                  <a16:creationId xmlns:a16="http://schemas.microsoft.com/office/drawing/2014/main" id="{6236A03F-BD84-4759-B490-A60D3BD7A682}"/>
                </a:ext>
              </a:extLst>
            </p:cNvPr>
            <p:cNvSpPr>
              <a:spLocks noChangeArrowheads="1"/>
            </p:cNvSpPr>
            <p:nvPr/>
          </p:nvSpPr>
          <p:spPr bwMode="auto">
            <a:xfrm>
              <a:off x="4486289" y="2224166"/>
              <a:ext cx="42020"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69" name="Rectangle 253">
              <a:extLst>
                <a:ext uri="{FF2B5EF4-FFF2-40B4-BE49-F238E27FC236}">
                  <a16:creationId xmlns:a16="http://schemas.microsoft.com/office/drawing/2014/main" id="{54A1003D-F067-4398-91A1-2D3C041E8172}"/>
                </a:ext>
              </a:extLst>
            </p:cNvPr>
            <p:cNvSpPr>
              <a:spLocks noChangeArrowheads="1"/>
            </p:cNvSpPr>
            <p:nvPr/>
          </p:nvSpPr>
          <p:spPr bwMode="auto">
            <a:xfrm>
              <a:off x="4668375" y="2224166"/>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75" name="Rectangle 254">
              <a:extLst>
                <a:ext uri="{FF2B5EF4-FFF2-40B4-BE49-F238E27FC236}">
                  <a16:creationId xmlns:a16="http://schemas.microsoft.com/office/drawing/2014/main" id="{6D1FF3DA-1614-4485-87B6-96E166668B10}"/>
                </a:ext>
              </a:extLst>
            </p:cNvPr>
            <p:cNvSpPr>
              <a:spLocks noChangeArrowheads="1"/>
            </p:cNvSpPr>
            <p:nvPr/>
          </p:nvSpPr>
          <p:spPr bwMode="auto">
            <a:xfrm>
              <a:off x="4729071" y="2224166"/>
              <a:ext cx="42020"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76" name="Rectangle 255">
              <a:extLst>
                <a:ext uri="{FF2B5EF4-FFF2-40B4-BE49-F238E27FC236}">
                  <a16:creationId xmlns:a16="http://schemas.microsoft.com/office/drawing/2014/main" id="{0728C436-2536-4171-B418-10F272891842}"/>
                </a:ext>
              </a:extLst>
            </p:cNvPr>
            <p:cNvSpPr>
              <a:spLocks noChangeArrowheads="1"/>
            </p:cNvSpPr>
            <p:nvPr/>
          </p:nvSpPr>
          <p:spPr bwMode="auto">
            <a:xfrm>
              <a:off x="4486289" y="2284861"/>
              <a:ext cx="42020" cy="43576"/>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77" name="Rectangle 256">
              <a:extLst>
                <a:ext uri="{FF2B5EF4-FFF2-40B4-BE49-F238E27FC236}">
                  <a16:creationId xmlns:a16="http://schemas.microsoft.com/office/drawing/2014/main" id="{0F71E510-4A42-4119-A07D-36197E147D08}"/>
                </a:ext>
              </a:extLst>
            </p:cNvPr>
            <p:cNvSpPr>
              <a:spLocks noChangeArrowheads="1"/>
            </p:cNvSpPr>
            <p:nvPr/>
          </p:nvSpPr>
          <p:spPr bwMode="auto">
            <a:xfrm>
              <a:off x="4668375" y="2284861"/>
              <a:ext cx="42020" cy="4357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78" name="Rectangle 257">
              <a:extLst>
                <a:ext uri="{FF2B5EF4-FFF2-40B4-BE49-F238E27FC236}">
                  <a16:creationId xmlns:a16="http://schemas.microsoft.com/office/drawing/2014/main" id="{6E16658C-4691-4F11-8BBC-C86A59FA6D33}"/>
                </a:ext>
              </a:extLst>
            </p:cNvPr>
            <p:cNvSpPr>
              <a:spLocks noChangeArrowheads="1"/>
            </p:cNvSpPr>
            <p:nvPr/>
          </p:nvSpPr>
          <p:spPr bwMode="auto">
            <a:xfrm>
              <a:off x="4729071" y="2284861"/>
              <a:ext cx="42020" cy="43576"/>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79" name="Rectangle 258">
              <a:extLst>
                <a:ext uri="{FF2B5EF4-FFF2-40B4-BE49-F238E27FC236}">
                  <a16:creationId xmlns:a16="http://schemas.microsoft.com/office/drawing/2014/main" id="{3A2F2919-C236-45E2-8967-227E4DFBF330}"/>
                </a:ext>
              </a:extLst>
            </p:cNvPr>
            <p:cNvSpPr>
              <a:spLocks noChangeArrowheads="1"/>
            </p:cNvSpPr>
            <p:nvPr/>
          </p:nvSpPr>
          <p:spPr bwMode="auto">
            <a:xfrm>
              <a:off x="4486289" y="2345557"/>
              <a:ext cx="42020" cy="43576"/>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80" name="Rectangle 259">
              <a:extLst>
                <a:ext uri="{FF2B5EF4-FFF2-40B4-BE49-F238E27FC236}">
                  <a16:creationId xmlns:a16="http://schemas.microsoft.com/office/drawing/2014/main" id="{0C136DF8-BEF1-4EC6-80B3-F049B97508EE}"/>
                </a:ext>
              </a:extLst>
            </p:cNvPr>
            <p:cNvSpPr>
              <a:spLocks noChangeArrowheads="1"/>
            </p:cNvSpPr>
            <p:nvPr/>
          </p:nvSpPr>
          <p:spPr bwMode="auto">
            <a:xfrm>
              <a:off x="4545428" y="2345557"/>
              <a:ext cx="43576" cy="4357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81" name="Rectangle 260">
              <a:extLst>
                <a:ext uri="{FF2B5EF4-FFF2-40B4-BE49-F238E27FC236}">
                  <a16:creationId xmlns:a16="http://schemas.microsoft.com/office/drawing/2014/main" id="{D2AB19AF-BD1A-4A95-A23B-C3F4591F95DE}"/>
                </a:ext>
              </a:extLst>
            </p:cNvPr>
            <p:cNvSpPr>
              <a:spLocks noChangeArrowheads="1"/>
            </p:cNvSpPr>
            <p:nvPr/>
          </p:nvSpPr>
          <p:spPr bwMode="auto">
            <a:xfrm>
              <a:off x="4606123" y="2345557"/>
              <a:ext cx="43576" cy="43576"/>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82" name="Rectangle 261">
              <a:extLst>
                <a:ext uri="{FF2B5EF4-FFF2-40B4-BE49-F238E27FC236}">
                  <a16:creationId xmlns:a16="http://schemas.microsoft.com/office/drawing/2014/main" id="{5242540B-A837-4623-9684-78A320C72084}"/>
                </a:ext>
              </a:extLst>
            </p:cNvPr>
            <p:cNvSpPr>
              <a:spLocks noChangeArrowheads="1"/>
            </p:cNvSpPr>
            <p:nvPr/>
          </p:nvSpPr>
          <p:spPr bwMode="auto">
            <a:xfrm>
              <a:off x="4668375" y="2345557"/>
              <a:ext cx="42020" cy="4357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83" name="Rectangle 262">
              <a:extLst>
                <a:ext uri="{FF2B5EF4-FFF2-40B4-BE49-F238E27FC236}">
                  <a16:creationId xmlns:a16="http://schemas.microsoft.com/office/drawing/2014/main" id="{6AD4D738-935C-4321-BF27-BA4C9C1D971F}"/>
                </a:ext>
              </a:extLst>
            </p:cNvPr>
            <p:cNvSpPr>
              <a:spLocks noChangeArrowheads="1"/>
            </p:cNvSpPr>
            <p:nvPr/>
          </p:nvSpPr>
          <p:spPr bwMode="auto">
            <a:xfrm>
              <a:off x="4729071" y="2345557"/>
              <a:ext cx="42020" cy="43576"/>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84" name="Rectangle 263">
              <a:extLst>
                <a:ext uri="{FF2B5EF4-FFF2-40B4-BE49-F238E27FC236}">
                  <a16:creationId xmlns:a16="http://schemas.microsoft.com/office/drawing/2014/main" id="{5550DC4A-FF01-451A-A8C2-84A372D46284}"/>
                </a:ext>
              </a:extLst>
            </p:cNvPr>
            <p:cNvSpPr>
              <a:spLocks noChangeArrowheads="1"/>
            </p:cNvSpPr>
            <p:nvPr/>
          </p:nvSpPr>
          <p:spPr bwMode="auto">
            <a:xfrm>
              <a:off x="4486289" y="2406252"/>
              <a:ext cx="42020"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85" name="Rectangle 264">
              <a:extLst>
                <a:ext uri="{FF2B5EF4-FFF2-40B4-BE49-F238E27FC236}">
                  <a16:creationId xmlns:a16="http://schemas.microsoft.com/office/drawing/2014/main" id="{8CFA3A59-7721-4F7E-8D0E-5DF19D7DF2F1}"/>
                </a:ext>
              </a:extLst>
            </p:cNvPr>
            <p:cNvSpPr>
              <a:spLocks noChangeArrowheads="1"/>
            </p:cNvSpPr>
            <p:nvPr/>
          </p:nvSpPr>
          <p:spPr bwMode="auto">
            <a:xfrm>
              <a:off x="4545428" y="2406252"/>
              <a:ext cx="43576"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86" name="Rectangle 265">
              <a:extLst>
                <a:ext uri="{FF2B5EF4-FFF2-40B4-BE49-F238E27FC236}">
                  <a16:creationId xmlns:a16="http://schemas.microsoft.com/office/drawing/2014/main" id="{3CB03221-539A-4DC9-9979-D934D4C1F18A}"/>
                </a:ext>
              </a:extLst>
            </p:cNvPr>
            <p:cNvSpPr>
              <a:spLocks noChangeArrowheads="1"/>
            </p:cNvSpPr>
            <p:nvPr/>
          </p:nvSpPr>
          <p:spPr bwMode="auto">
            <a:xfrm>
              <a:off x="4606123" y="2406252"/>
              <a:ext cx="43576"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87" name="Rectangle 266">
              <a:extLst>
                <a:ext uri="{FF2B5EF4-FFF2-40B4-BE49-F238E27FC236}">
                  <a16:creationId xmlns:a16="http://schemas.microsoft.com/office/drawing/2014/main" id="{E01A198E-370B-4862-90CD-7BEC490A7A12}"/>
                </a:ext>
              </a:extLst>
            </p:cNvPr>
            <p:cNvSpPr>
              <a:spLocks noChangeArrowheads="1"/>
            </p:cNvSpPr>
            <p:nvPr/>
          </p:nvSpPr>
          <p:spPr bwMode="auto">
            <a:xfrm>
              <a:off x="4668375" y="2406252"/>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88" name="Rectangle 267">
              <a:extLst>
                <a:ext uri="{FF2B5EF4-FFF2-40B4-BE49-F238E27FC236}">
                  <a16:creationId xmlns:a16="http://schemas.microsoft.com/office/drawing/2014/main" id="{C62D46E6-6D03-4064-AF2E-AEF2967E7899}"/>
                </a:ext>
              </a:extLst>
            </p:cNvPr>
            <p:cNvSpPr>
              <a:spLocks noChangeArrowheads="1"/>
            </p:cNvSpPr>
            <p:nvPr/>
          </p:nvSpPr>
          <p:spPr bwMode="auto">
            <a:xfrm>
              <a:off x="4729071" y="2406252"/>
              <a:ext cx="42020"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89" name="Rectangle 268">
              <a:extLst>
                <a:ext uri="{FF2B5EF4-FFF2-40B4-BE49-F238E27FC236}">
                  <a16:creationId xmlns:a16="http://schemas.microsoft.com/office/drawing/2014/main" id="{40E64321-DE48-42C1-985F-25EAD5EAE6F3}"/>
                </a:ext>
              </a:extLst>
            </p:cNvPr>
            <p:cNvSpPr>
              <a:spLocks noChangeArrowheads="1"/>
            </p:cNvSpPr>
            <p:nvPr/>
          </p:nvSpPr>
          <p:spPr bwMode="auto">
            <a:xfrm>
              <a:off x="4486289" y="2466948"/>
              <a:ext cx="42020"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90" name="Rectangle 269">
              <a:extLst>
                <a:ext uri="{FF2B5EF4-FFF2-40B4-BE49-F238E27FC236}">
                  <a16:creationId xmlns:a16="http://schemas.microsoft.com/office/drawing/2014/main" id="{9DA9C9F3-E3FD-418C-87A4-B1B9BA112111}"/>
                </a:ext>
              </a:extLst>
            </p:cNvPr>
            <p:cNvSpPr>
              <a:spLocks noChangeArrowheads="1"/>
            </p:cNvSpPr>
            <p:nvPr/>
          </p:nvSpPr>
          <p:spPr bwMode="auto">
            <a:xfrm>
              <a:off x="4545428" y="2466948"/>
              <a:ext cx="43576"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91" name="Rectangle 270">
              <a:extLst>
                <a:ext uri="{FF2B5EF4-FFF2-40B4-BE49-F238E27FC236}">
                  <a16:creationId xmlns:a16="http://schemas.microsoft.com/office/drawing/2014/main" id="{938A2A69-F1BD-4565-A6B9-7486A483CF89}"/>
                </a:ext>
              </a:extLst>
            </p:cNvPr>
            <p:cNvSpPr>
              <a:spLocks noChangeArrowheads="1"/>
            </p:cNvSpPr>
            <p:nvPr/>
          </p:nvSpPr>
          <p:spPr bwMode="auto">
            <a:xfrm>
              <a:off x="4606123" y="2466948"/>
              <a:ext cx="43576"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92" name="Rectangle 271">
              <a:extLst>
                <a:ext uri="{FF2B5EF4-FFF2-40B4-BE49-F238E27FC236}">
                  <a16:creationId xmlns:a16="http://schemas.microsoft.com/office/drawing/2014/main" id="{8EC06620-BEDD-49C3-AF4B-5B66B3BF5665}"/>
                </a:ext>
              </a:extLst>
            </p:cNvPr>
            <p:cNvSpPr>
              <a:spLocks noChangeArrowheads="1"/>
            </p:cNvSpPr>
            <p:nvPr/>
          </p:nvSpPr>
          <p:spPr bwMode="auto">
            <a:xfrm>
              <a:off x="4668375" y="2466948"/>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93" name="Rectangle 272">
              <a:extLst>
                <a:ext uri="{FF2B5EF4-FFF2-40B4-BE49-F238E27FC236}">
                  <a16:creationId xmlns:a16="http://schemas.microsoft.com/office/drawing/2014/main" id="{9B2D1997-25D5-4842-8F7B-943A1AEB3BD5}"/>
                </a:ext>
              </a:extLst>
            </p:cNvPr>
            <p:cNvSpPr>
              <a:spLocks noChangeArrowheads="1"/>
            </p:cNvSpPr>
            <p:nvPr/>
          </p:nvSpPr>
          <p:spPr bwMode="auto">
            <a:xfrm>
              <a:off x="4729071" y="2466948"/>
              <a:ext cx="42020"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94" name="Rectangle 273">
              <a:extLst>
                <a:ext uri="{FF2B5EF4-FFF2-40B4-BE49-F238E27FC236}">
                  <a16:creationId xmlns:a16="http://schemas.microsoft.com/office/drawing/2014/main" id="{7B885C2B-0F8D-4EE4-AA7A-1E24800CF216}"/>
                </a:ext>
              </a:extLst>
            </p:cNvPr>
            <p:cNvSpPr>
              <a:spLocks noChangeArrowheads="1"/>
            </p:cNvSpPr>
            <p:nvPr/>
          </p:nvSpPr>
          <p:spPr bwMode="auto">
            <a:xfrm>
              <a:off x="4789766" y="2466948"/>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95" name="Rectangle 274">
              <a:extLst>
                <a:ext uri="{FF2B5EF4-FFF2-40B4-BE49-F238E27FC236}">
                  <a16:creationId xmlns:a16="http://schemas.microsoft.com/office/drawing/2014/main" id="{40DB1950-775A-4A05-8BAF-C95ECE651481}"/>
                </a:ext>
              </a:extLst>
            </p:cNvPr>
            <p:cNvSpPr>
              <a:spLocks noChangeArrowheads="1"/>
            </p:cNvSpPr>
            <p:nvPr/>
          </p:nvSpPr>
          <p:spPr bwMode="auto">
            <a:xfrm>
              <a:off x="4848905" y="2466948"/>
              <a:ext cx="43576"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96" name="Rectangle 275">
              <a:extLst>
                <a:ext uri="{FF2B5EF4-FFF2-40B4-BE49-F238E27FC236}">
                  <a16:creationId xmlns:a16="http://schemas.microsoft.com/office/drawing/2014/main" id="{80809893-DF81-4A6F-A623-16DB11795602}"/>
                </a:ext>
              </a:extLst>
            </p:cNvPr>
            <p:cNvSpPr>
              <a:spLocks noChangeArrowheads="1"/>
            </p:cNvSpPr>
            <p:nvPr/>
          </p:nvSpPr>
          <p:spPr bwMode="auto">
            <a:xfrm>
              <a:off x="4486289" y="2527643"/>
              <a:ext cx="42020"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97" name="Rectangle 276">
              <a:extLst>
                <a:ext uri="{FF2B5EF4-FFF2-40B4-BE49-F238E27FC236}">
                  <a16:creationId xmlns:a16="http://schemas.microsoft.com/office/drawing/2014/main" id="{F09AC525-81E6-4734-B014-58BD23F82B3D}"/>
                </a:ext>
              </a:extLst>
            </p:cNvPr>
            <p:cNvSpPr>
              <a:spLocks noChangeArrowheads="1"/>
            </p:cNvSpPr>
            <p:nvPr/>
          </p:nvSpPr>
          <p:spPr bwMode="auto">
            <a:xfrm>
              <a:off x="4545428" y="2527643"/>
              <a:ext cx="43576"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98" name="Rectangle 277">
              <a:extLst>
                <a:ext uri="{FF2B5EF4-FFF2-40B4-BE49-F238E27FC236}">
                  <a16:creationId xmlns:a16="http://schemas.microsoft.com/office/drawing/2014/main" id="{C359B746-7804-4B51-9154-8CAF21F2F1E7}"/>
                </a:ext>
              </a:extLst>
            </p:cNvPr>
            <p:cNvSpPr>
              <a:spLocks noChangeArrowheads="1"/>
            </p:cNvSpPr>
            <p:nvPr/>
          </p:nvSpPr>
          <p:spPr bwMode="auto">
            <a:xfrm>
              <a:off x="4606123" y="2527643"/>
              <a:ext cx="43576"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99" name="Rectangle 278">
              <a:extLst>
                <a:ext uri="{FF2B5EF4-FFF2-40B4-BE49-F238E27FC236}">
                  <a16:creationId xmlns:a16="http://schemas.microsoft.com/office/drawing/2014/main" id="{4F461493-F12D-4A15-B29C-3F75AD9BC9A3}"/>
                </a:ext>
              </a:extLst>
            </p:cNvPr>
            <p:cNvSpPr>
              <a:spLocks noChangeArrowheads="1"/>
            </p:cNvSpPr>
            <p:nvPr/>
          </p:nvSpPr>
          <p:spPr bwMode="auto">
            <a:xfrm>
              <a:off x="4668375" y="2527643"/>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00" name="Rectangle 279">
              <a:extLst>
                <a:ext uri="{FF2B5EF4-FFF2-40B4-BE49-F238E27FC236}">
                  <a16:creationId xmlns:a16="http://schemas.microsoft.com/office/drawing/2014/main" id="{314FFD4B-B213-4B3C-A927-43320CB5DAC6}"/>
                </a:ext>
              </a:extLst>
            </p:cNvPr>
            <p:cNvSpPr>
              <a:spLocks noChangeArrowheads="1"/>
            </p:cNvSpPr>
            <p:nvPr/>
          </p:nvSpPr>
          <p:spPr bwMode="auto">
            <a:xfrm>
              <a:off x="4729071" y="2527643"/>
              <a:ext cx="42020"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01" name="Rectangle 280">
              <a:extLst>
                <a:ext uri="{FF2B5EF4-FFF2-40B4-BE49-F238E27FC236}">
                  <a16:creationId xmlns:a16="http://schemas.microsoft.com/office/drawing/2014/main" id="{8C60029A-117C-4D70-AF2C-466BFEE32D56}"/>
                </a:ext>
              </a:extLst>
            </p:cNvPr>
            <p:cNvSpPr>
              <a:spLocks noChangeArrowheads="1"/>
            </p:cNvSpPr>
            <p:nvPr/>
          </p:nvSpPr>
          <p:spPr bwMode="auto">
            <a:xfrm>
              <a:off x="4789766" y="2527643"/>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02" name="Rectangle 281">
              <a:extLst>
                <a:ext uri="{FF2B5EF4-FFF2-40B4-BE49-F238E27FC236}">
                  <a16:creationId xmlns:a16="http://schemas.microsoft.com/office/drawing/2014/main" id="{D87F1C53-F975-43FE-9AB6-448E01261870}"/>
                </a:ext>
              </a:extLst>
            </p:cNvPr>
            <p:cNvSpPr>
              <a:spLocks noChangeArrowheads="1"/>
            </p:cNvSpPr>
            <p:nvPr/>
          </p:nvSpPr>
          <p:spPr bwMode="auto">
            <a:xfrm>
              <a:off x="4848905" y="2527643"/>
              <a:ext cx="43576"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145" name="Oval 144">
            <a:extLst>
              <a:ext uri="{FF2B5EF4-FFF2-40B4-BE49-F238E27FC236}">
                <a16:creationId xmlns:a16="http://schemas.microsoft.com/office/drawing/2014/main" id="{4273F9D6-96F1-4169-AFFF-D85A734014D8}"/>
              </a:ext>
              <a:ext uri="{C183D7F6-B498-43B3-948B-1728B52AA6E4}">
                <adec:decorative xmlns:adec="http://schemas.microsoft.com/office/drawing/2017/decorative" val="1"/>
              </a:ext>
            </a:extLst>
          </p:cNvPr>
          <p:cNvSpPr/>
          <p:nvPr/>
        </p:nvSpPr>
        <p:spPr bwMode="auto">
          <a:xfrm>
            <a:off x="6271229" y="4853622"/>
            <a:ext cx="796670" cy="796670"/>
          </a:xfrm>
          <a:prstGeom prst="ellipse">
            <a:avLst/>
          </a:prstGeom>
          <a:solidFill>
            <a:schemeClr val="accent1"/>
          </a:solidFill>
          <a:ln w="571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2" tIns="146281" rIns="182852" bIns="146281" numCol="1" spcCol="0" rtlCol="0" fromWordArt="0" anchor="t" anchorCtr="0" forceAA="0" compatLnSpc="1">
            <a:prstTxWarp prst="textNoShape">
              <a:avLst/>
            </a:prstTxWarp>
            <a:noAutofit/>
          </a:bodyPr>
          <a:lstStyle/>
          <a:p>
            <a:pPr marL="0" marR="0" lvl="0" indent="0" algn="ctr" defTabSz="93230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2" name="Group 61">
            <a:extLst>
              <a:ext uri="{FF2B5EF4-FFF2-40B4-BE49-F238E27FC236}">
                <a16:creationId xmlns:a16="http://schemas.microsoft.com/office/drawing/2014/main" id="{D0790F9F-0AAE-4366-A831-25862955F1CB}"/>
              </a:ext>
              <a:ext uri="{C183D7F6-B498-43B3-948B-1728B52AA6E4}">
                <adec:decorative xmlns:adec="http://schemas.microsoft.com/office/drawing/2017/decorative" val="1"/>
              </a:ext>
            </a:extLst>
          </p:cNvPr>
          <p:cNvGrpSpPr/>
          <p:nvPr/>
        </p:nvGrpSpPr>
        <p:grpSpPr>
          <a:xfrm>
            <a:off x="6449551" y="5005953"/>
            <a:ext cx="439637" cy="447995"/>
            <a:chOff x="5845334" y="4295775"/>
            <a:chExt cx="584835" cy="595951"/>
          </a:xfrm>
        </p:grpSpPr>
        <p:sp>
          <p:nvSpPr>
            <p:cNvPr id="64" name="Freeform 5">
              <a:extLst>
                <a:ext uri="{FF2B5EF4-FFF2-40B4-BE49-F238E27FC236}">
                  <a16:creationId xmlns:a16="http://schemas.microsoft.com/office/drawing/2014/main" id="{0A7AAA20-74B2-4A08-AD0F-EB715CD9DD49}"/>
                </a:ext>
              </a:extLst>
            </p:cNvPr>
            <p:cNvSpPr>
              <a:spLocks noEditPoints="1"/>
            </p:cNvSpPr>
            <p:nvPr/>
          </p:nvSpPr>
          <p:spPr bwMode="auto">
            <a:xfrm>
              <a:off x="5845334" y="4304622"/>
              <a:ext cx="584835" cy="587104"/>
            </a:xfrm>
            <a:custGeom>
              <a:avLst/>
              <a:gdLst>
                <a:gd name="T0" fmla="*/ 304 w 347"/>
                <a:gd name="T1" fmla="*/ 207 h 348"/>
                <a:gd name="T2" fmla="*/ 179 w 347"/>
                <a:gd name="T3" fmla="*/ 76 h 348"/>
                <a:gd name="T4" fmla="*/ 179 w 347"/>
                <a:gd name="T5" fmla="*/ 33 h 348"/>
                <a:gd name="T6" fmla="*/ 228 w 347"/>
                <a:gd name="T7" fmla="*/ 33 h 348"/>
                <a:gd name="T8" fmla="*/ 228 w 347"/>
                <a:gd name="T9" fmla="*/ 0 h 348"/>
                <a:gd name="T10" fmla="*/ 179 w 347"/>
                <a:gd name="T11" fmla="*/ 0 h 348"/>
                <a:gd name="T12" fmla="*/ 168 w 347"/>
                <a:gd name="T13" fmla="*/ 0 h 348"/>
                <a:gd name="T14" fmla="*/ 168 w 347"/>
                <a:gd name="T15" fmla="*/ 33 h 348"/>
                <a:gd name="T16" fmla="*/ 168 w 347"/>
                <a:gd name="T17" fmla="*/ 76 h 348"/>
                <a:gd name="T18" fmla="*/ 43 w 347"/>
                <a:gd name="T19" fmla="*/ 207 h 348"/>
                <a:gd name="T20" fmla="*/ 0 w 347"/>
                <a:gd name="T21" fmla="*/ 207 h 348"/>
                <a:gd name="T22" fmla="*/ 0 w 347"/>
                <a:gd name="T23" fmla="*/ 348 h 348"/>
                <a:gd name="T24" fmla="*/ 347 w 347"/>
                <a:gd name="T25" fmla="*/ 348 h 348"/>
                <a:gd name="T26" fmla="*/ 347 w 347"/>
                <a:gd name="T27" fmla="*/ 207 h 348"/>
                <a:gd name="T28" fmla="*/ 304 w 347"/>
                <a:gd name="T29" fmla="*/ 207 h 348"/>
                <a:gd name="T30" fmla="*/ 54 w 347"/>
                <a:gd name="T31" fmla="*/ 326 h 348"/>
                <a:gd name="T32" fmla="*/ 21 w 347"/>
                <a:gd name="T33" fmla="*/ 326 h 348"/>
                <a:gd name="T34" fmla="*/ 21 w 347"/>
                <a:gd name="T35" fmla="*/ 228 h 348"/>
                <a:gd name="T36" fmla="*/ 54 w 347"/>
                <a:gd name="T37" fmla="*/ 228 h 348"/>
                <a:gd name="T38" fmla="*/ 54 w 347"/>
                <a:gd name="T39" fmla="*/ 326 h 348"/>
                <a:gd name="T40" fmla="*/ 108 w 347"/>
                <a:gd name="T41" fmla="*/ 326 h 348"/>
                <a:gd name="T42" fmla="*/ 76 w 347"/>
                <a:gd name="T43" fmla="*/ 326 h 348"/>
                <a:gd name="T44" fmla="*/ 76 w 347"/>
                <a:gd name="T45" fmla="*/ 228 h 348"/>
                <a:gd name="T46" fmla="*/ 108 w 347"/>
                <a:gd name="T47" fmla="*/ 228 h 348"/>
                <a:gd name="T48" fmla="*/ 108 w 347"/>
                <a:gd name="T49" fmla="*/ 326 h 348"/>
                <a:gd name="T50" fmla="*/ 162 w 347"/>
                <a:gd name="T51" fmla="*/ 326 h 348"/>
                <a:gd name="T52" fmla="*/ 130 w 347"/>
                <a:gd name="T53" fmla="*/ 326 h 348"/>
                <a:gd name="T54" fmla="*/ 130 w 347"/>
                <a:gd name="T55" fmla="*/ 228 h 348"/>
                <a:gd name="T56" fmla="*/ 162 w 347"/>
                <a:gd name="T57" fmla="*/ 228 h 348"/>
                <a:gd name="T58" fmla="*/ 162 w 347"/>
                <a:gd name="T59" fmla="*/ 326 h 348"/>
                <a:gd name="T60" fmla="*/ 217 w 347"/>
                <a:gd name="T61" fmla="*/ 326 h 348"/>
                <a:gd name="T62" fmla="*/ 184 w 347"/>
                <a:gd name="T63" fmla="*/ 326 h 348"/>
                <a:gd name="T64" fmla="*/ 184 w 347"/>
                <a:gd name="T65" fmla="*/ 228 h 348"/>
                <a:gd name="T66" fmla="*/ 217 w 347"/>
                <a:gd name="T67" fmla="*/ 228 h 348"/>
                <a:gd name="T68" fmla="*/ 217 w 347"/>
                <a:gd name="T69" fmla="*/ 326 h 348"/>
                <a:gd name="T70" fmla="*/ 271 w 347"/>
                <a:gd name="T71" fmla="*/ 326 h 348"/>
                <a:gd name="T72" fmla="*/ 238 w 347"/>
                <a:gd name="T73" fmla="*/ 326 h 348"/>
                <a:gd name="T74" fmla="*/ 238 w 347"/>
                <a:gd name="T75" fmla="*/ 228 h 348"/>
                <a:gd name="T76" fmla="*/ 271 w 347"/>
                <a:gd name="T77" fmla="*/ 228 h 348"/>
                <a:gd name="T78" fmla="*/ 271 w 347"/>
                <a:gd name="T79" fmla="*/ 326 h 348"/>
                <a:gd name="T80" fmla="*/ 325 w 347"/>
                <a:gd name="T81" fmla="*/ 326 h 348"/>
                <a:gd name="T82" fmla="*/ 293 w 347"/>
                <a:gd name="T83" fmla="*/ 326 h 348"/>
                <a:gd name="T84" fmla="*/ 293 w 347"/>
                <a:gd name="T85" fmla="*/ 228 h 348"/>
                <a:gd name="T86" fmla="*/ 325 w 347"/>
                <a:gd name="T87" fmla="*/ 228 h 348"/>
                <a:gd name="T88" fmla="*/ 325 w 347"/>
                <a:gd name="T89" fmla="*/ 326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47" h="348">
                  <a:moveTo>
                    <a:pt x="304" y="207"/>
                  </a:moveTo>
                  <a:cubicBezTo>
                    <a:pt x="304" y="136"/>
                    <a:pt x="248" y="79"/>
                    <a:pt x="179" y="76"/>
                  </a:cubicBezTo>
                  <a:cubicBezTo>
                    <a:pt x="179" y="33"/>
                    <a:pt x="179" y="33"/>
                    <a:pt x="179" y="33"/>
                  </a:cubicBezTo>
                  <a:cubicBezTo>
                    <a:pt x="228" y="33"/>
                    <a:pt x="228" y="33"/>
                    <a:pt x="228" y="33"/>
                  </a:cubicBezTo>
                  <a:cubicBezTo>
                    <a:pt x="228" y="0"/>
                    <a:pt x="228" y="0"/>
                    <a:pt x="228" y="0"/>
                  </a:cubicBezTo>
                  <a:cubicBezTo>
                    <a:pt x="179" y="0"/>
                    <a:pt x="179" y="0"/>
                    <a:pt x="179" y="0"/>
                  </a:cubicBezTo>
                  <a:cubicBezTo>
                    <a:pt x="168" y="0"/>
                    <a:pt x="168" y="0"/>
                    <a:pt x="168" y="0"/>
                  </a:cubicBezTo>
                  <a:cubicBezTo>
                    <a:pt x="168" y="33"/>
                    <a:pt x="168" y="33"/>
                    <a:pt x="168" y="33"/>
                  </a:cubicBezTo>
                  <a:cubicBezTo>
                    <a:pt x="168" y="76"/>
                    <a:pt x="168" y="76"/>
                    <a:pt x="168" y="76"/>
                  </a:cubicBezTo>
                  <a:cubicBezTo>
                    <a:pt x="98" y="79"/>
                    <a:pt x="43" y="137"/>
                    <a:pt x="43" y="207"/>
                  </a:cubicBezTo>
                  <a:cubicBezTo>
                    <a:pt x="0" y="207"/>
                    <a:pt x="0" y="207"/>
                    <a:pt x="0" y="207"/>
                  </a:cubicBezTo>
                  <a:cubicBezTo>
                    <a:pt x="0" y="348"/>
                    <a:pt x="0" y="348"/>
                    <a:pt x="0" y="348"/>
                  </a:cubicBezTo>
                  <a:cubicBezTo>
                    <a:pt x="347" y="348"/>
                    <a:pt x="347" y="348"/>
                    <a:pt x="347" y="348"/>
                  </a:cubicBezTo>
                  <a:cubicBezTo>
                    <a:pt x="347" y="207"/>
                    <a:pt x="347" y="207"/>
                    <a:pt x="347" y="207"/>
                  </a:cubicBezTo>
                  <a:lnTo>
                    <a:pt x="304" y="207"/>
                  </a:lnTo>
                  <a:close/>
                  <a:moveTo>
                    <a:pt x="54" y="326"/>
                  </a:moveTo>
                  <a:cubicBezTo>
                    <a:pt x="21" y="326"/>
                    <a:pt x="21" y="326"/>
                    <a:pt x="21" y="326"/>
                  </a:cubicBezTo>
                  <a:cubicBezTo>
                    <a:pt x="21" y="228"/>
                    <a:pt x="21" y="228"/>
                    <a:pt x="21" y="228"/>
                  </a:cubicBezTo>
                  <a:cubicBezTo>
                    <a:pt x="54" y="228"/>
                    <a:pt x="54" y="228"/>
                    <a:pt x="54" y="228"/>
                  </a:cubicBezTo>
                  <a:cubicBezTo>
                    <a:pt x="54" y="326"/>
                    <a:pt x="54" y="326"/>
                    <a:pt x="54" y="326"/>
                  </a:cubicBezTo>
                  <a:close/>
                  <a:moveTo>
                    <a:pt x="108" y="326"/>
                  </a:moveTo>
                  <a:cubicBezTo>
                    <a:pt x="76" y="326"/>
                    <a:pt x="76" y="326"/>
                    <a:pt x="76" y="326"/>
                  </a:cubicBezTo>
                  <a:cubicBezTo>
                    <a:pt x="76" y="228"/>
                    <a:pt x="76" y="228"/>
                    <a:pt x="76" y="228"/>
                  </a:cubicBezTo>
                  <a:cubicBezTo>
                    <a:pt x="108" y="228"/>
                    <a:pt x="108" y="228"/>
                    <a:pt x="108" y="228"/>
                  </a:cubicBezTo>
                  <a:lnTo>
                    <a:pt x="108" y="326"/>
                  </a:lnTo>
                  <a:close/>
                  <a:moveTo>
                    <a:pt x="162" y="326"/>
                  </a:moveTo>
                  <a:cubicBezTo>
                    <a:pt x="130" y="326"/>
                    <a:pt x="130" y="326"/>
                    <a:pt x="130" y="326"/>
                  </a:cubicBezTo>
                  <a:cubicBezTo>
                    <a:pt x="130" y="228"/>
                    <a:pt x="130" y="228"/>
                    <a:pt x="130" y="228"/>
                  </a:cubicBezTo>
                  <a:cubicBezTo>
                    <a:pt x="162" y="228"/>
                    <a:pt x="162" y="228"/>
                    <a:pt x="162" y="228"/>
                  </a:cubicBezTo>
                  <a:lnTo>
                    <a:pt x="162" y="326"/>
                  </a:lnTo>
                  <a:close/>
                  <a:moveTo>
                    <a:pt x="217" y="326"/>
                  </a:moveTo>
                  <a:cubicBezTo>
                    <a:pt x="184" y="326"/>
                    <a:pt x="184" y="326"/>
                    <a:pt x="184" y="326"/>
                  </a:cubicBezTo>
                  <a:cubicBezTo>
                    <a:pt x="184" y="228"/>
                    <a:pt x="184" y="228"/>
                    <a:pt x="184" y="228"/>
                  </a:cubicBezTo>
                  <a:cubicBezTo>
                    <a:pt x="217" y="228"/>
                    <a:pt x="217" y="228"/>
                    <a:pt x="217" y="228"/>
                  </a:cubicBezTo>
                  <a:lnTo>
                    <a:pt x="217" y="326"/>
                  </a:lnTo>
                  <a:close/>
                  <a:moveTo>
                    <a:pt x="271" y="326"/>
                  </a:moveTo>
                  <a:cubicBezTo>
                    <a:pt x="238" y="326"/>
                    <a:pt x="238" y="326"/>
                    <a:pt x="238" y="326"/>
                  </a:cubicBezTo>
                  <a:cubicBezTo>
                    <a:pt x="238" y="228"/>
                    <a:pt x="238" y="228"/>
                    <a:pt x="238" y="228"/>
                  </a:cubicBezTo>
                  <a:cubicBezTo>
                    <a:pt x="271" y="228"/>
                    <a:pt x="271" y="228"/>
                    <a:pt x="271" y="228"/>
                  </a:cubicBezTo>
                  <a:lnTo>
                    <a:pt x="271" y="326"/>
                  </a:lnTo>
                  <a:close/>
                  <a:moveTo>
                    <a:pt x="325" y="326"/>
                  </a:moveTo>
                  <a:cubicBezTo>
                    <a:pt x="293" y="326"/>
                    <a:pt x="293" y="326"/>
                    <a:pt x="293" y="326"/>
                  </a:cubicBezTo>
                  <a:cubicBezTo>
                    <a:pt x="293" y="228"/>
                    <a:pt x="293" y="228"/>
                    <a:pt x="293" y="228"/>
                  </a:cubicBezTo>
                  <a:cubicBezTo>
                    <a:pt x="325" y="228"/>
                    <a:pt x="325" y="228"/>
                    <a:pt x="325" y="228"/>
                  </a:cubicBezTo>
                  <a:lnTo>
                    <a:pt x="325" y="326"/>
                  </a:lnTo>
                  <a:close/>
                </a:path>
              </a:pathLst>
            </a:custGeom>
            <a:solidFill>
              <a:schemeClr val="tx2"/>
            </a:solidFill>
            <a:ln>
              <a:noFill/>
            </a:ln>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65" name="Rectangle 64">
              <a:extLst>
                <a:ext uri="{FF2B5EF4-FFF2-40B4-BE49-F238E27FC236}">
                  <a16:creationId xmlns:a16="http://schemas.microsoft.com/office/drawing/2014/main" id="{F08EE40D-D937-4000-B10E-34D3844BD0CB}"/>
                </a:ext>
              </a:extLst>
            </p:cNvPr>
            <p:cNvSpPr/>
            <p:nvPr/>
          </p:nvSpPr>
          <p:spPr bwMode="auto">
            <a:xfrm>
              <a:off x="6128700" y="4295775"/>
              <a:ext cx="107156" cy="6428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2" tIns="143385" rIns="179232" bIns="143385" numCol="1" spcCol="0" rtlCol="0" fromWordArt="0" anchor="t" anchorCtr="0" forceAA="0" compatLnSpc="1">
              <a:prstTxWarp prst="textNoShape">
                <a:avLst/>
              </a:prstTxWarp>
              <a:noAutofit/>
            </a:bodyPr>
            <a:lstStyle/>
            <a:p>
              <a:pPr marL="0" marR="0" lvl="0" indent="0" algn="l" defTabSz="91376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46" name="TextBox 145">
            <a:extLst>
              <a:ext uri="{FF2B5EF4-FFF2-40B4-BE49-F238E27FC236}">
                <a16:creationId xmlns:a16="http://schemas.microsoft.com/office/drawing/2014/main" id="{80CD16DB-B0C3-4757-B2C2-B19BD2EE6B8A}"/>
              </a:ext>
            </a:extLst>
          </p:cNvPr>
          <p:cNvSpPr txBox="1"/>
          <p:nvPr/>
        </p:nvSpPr>
        <p:spPr>
          <a:xfrm>
            <a:off x="240799" y="6235514"/>
            <a:ext cx="3256571" cy="489296"/>
          </a:xfrm>
          <a:prstGeom prst="rect">
            <a:avLst/>
          </a:prstGeom>
          <a:noFill/>
        </p:spPr>
        <p:txBody>
          <a:bodyPr wrap="square" lIns="182854" tIns="146284" rIns="182854" bIns="146284" rtlCol="0">
            <a:sp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0078D3"/>
                </a:solidFill>
                <a:effectLst/>
                <a:uLnTx/>
                <a:uFillTx/>
                <a:latin typeface="Segoe UI"/>
                <a:ea typeface="+mn-ea"/>
                <a:cs typeface="+mn-cs"/>
                <a:hlinkClick r:id="rId3"/>
              </a:rPr>
              <a:t>https://aka.ms/adopt/overview</a:t>
            </a:r>
            <a:endParaRPr kumimoji="0" lang="en-US" sz="14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endParaRPr>
          </a:p>
        </p:txBody>
      </p:sp>
      <p:sp>
        <p:nvSpPr>
          <p:cNvPr id="141" name="Oval 140">
            <a:extLst>
              <a:ext uri="{FF2B5EF4-FFF2-40B4-BE49-F238E27FC236}">
                <a16:creationId xmlns:a16="http://schemas.microsoft.com/office/drawing/2014/main" id="{B41EC16D-477F-443B-B5FC-AC27FF96BC60}"/>
              </a:ext>
              <a:ext uri="{C183D7F6-B498-43B3-948B-1728B52AA6E4}">
                <adec:decorative xmlns:adec="http://schemas.microsoft.com/office/drawing/2017/decorative" val="1"/>
              </a:ext>
            </a:extLst>
          </p:cNvPr>
          <p:cNvSpPr/>
          <p:nvPr/>
        </p:nvSpPr>
        <p:spPr bwMode="auto">
          <a:xfrm>
            <a:off x="4771881" y="1690029"/>
            <a:ext cx="796670" cy="796670"/>
          </a:xfrm>
          <a:prstGeom prst="ellipse">
            <a:avLst/>
          </a:prstGeom>
          <a:solidFill>
            <a:schemeClr val="accent1"/>
          </a:solidFill>
          <a:ln w="571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2" tIns="146281" rIns="182852" bIns="146281" numCol="1" spcCol="0" rtlCol="0" fromWordArt="0" anchor="t" anchorCtr="0" forceAA="0" compatLnSpc="1">
            <a:prstTxWarp prst="textNoShape">
              <a:avLst/>
            </a:prstTxWarp>
            <a:noAutofit/>
          </a:bodyPr>
          <a:lstStyle/>
          <a:p>
            <a:pPr marL="0" marR="0" lvl="0" indent="0" algn="ctr" defTabSz="93230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3" name="Group 102">
            <a:extLst>
              <a:ext uri="{FF2B5EF4-FFF2-40B4-BE49-F238E27FC236}">
                <a16:creationId xmlns:a16="http://schemas.microsoft.com/office/drawing/2014/main" id="{B9614753-A669-41BF-A6D1-6114E19BC598}"/>
              </a:ext>
              <a:ext uri="{C183D7F6-B498-43B3-948B-1728B52AA6E4}">
                <adec:decorative xmlns:adec="http://schemas.microsoft.com/office/drawing/2017/decorative" val="1"/>
              </a:ext>
            </a:extLst>
          </p:cNvPr>
          <p:cNvGrpSpPr/>
          <p:nvPr/>
        </p:nvGrpSpPr>
        <p:grpSpPr>
          <a:xfrm>
            <a:off x="4970338" y="1886922"/>
            <a:ext cx="337882" cy="418785"/>
            <a:chOff x="8018464" y="4649789"/>
            <a:chExt cx="225425" cy="279400"/>
          </a:xfrm>
        </p:grpSpPr>
        <p:sp>
          <p:nvSpPr>
            <p:cNvPr id="104" name="Freeform 88">
              <a:extLst>
                <a:ext uri="{FF2B5EF4-FFF2-40B4-BE49-F238E27FC236}">
                  <a16:creationId xmlns:a16="http://schemas.microsoft.com/office/drawing/2014/main" id="{E7FBAC20-AF99-4A0F-B3B3-39D7ABF837A3}"/>
                </a:ext>
              </a:extLst>
            </p:cNvPr>
            <p:cNvSpPr>
              <a:spLocks/>
            </p:cNvSpPr>
            <p:nvPr/>
          </p:nvSpPr>
          <p:spPr bwMode="auto">
            <a:xfrm>
              <a:off x="8018464" y="4649789"/>
              <a:ext cx="225425" cy="279400"/>
            </a:xfrm>
            <a:custGeom>
              <a:avLst/>
              <a:gdLst>
                <a:gd name="T0" fmla="*/ 52 w 142"/>
                <a:gd name="T1" fmla="*/ 0 h 176"/>
                <a:gd name="T2" fmla="*/ 0 w 142"/>
                <a:gd name="T3" fmla="*/ 52 h 176"/>
                <a:gd name="T4" fmla="*/ 0 w 142"/>
                <a:gd name="T5" fmla="*/ 176 h 176"/>
                <a:gd name="T6" fmla="*/ 142 w 142"/>
                <a:gd name="T7" fmla="*/ 176 h 176"/>
                <a:gd name="T8" fmla="*/ 142 w 142"/>
                <a:gd name="T9" fmla="*/ 0 h 176"/>
                <a:gd name="T10" fmla="*/ 52 w 142"/>
                <a:gd name="T11" fmla="*/ 0 h 176"/>
              </a:gdLst>
              <a:ahLst/>
              <a:cxnLst>
                <a:cxn ang="0">
                  <a:pos x="T0" y="T1"/>
                </a:cxn>
                <a:cxn ang="0">
                  <a:pos x="T2" y="T3"/>
                </a:cxn>
                <a:cxn ang="0">
                  <a:pos x="T4" y="T5"/>
                </a:cxn>
                <a:cxn ang="0">
                  <a:pos x="T6" y="T7"/>
                </a:cxn>
                <a:cxn ang="0">
                  <a:pos x="T8" y="T9"/>
                </a:cxn>
                <a:cxn ang="0">
                  <a:pos x="T10" y="T11"/>
                </a:cxn>
              </a:cxnLst>
              <a:rect l="0" t="0" r="r" b="b"/>
              <a:pathLst>
                <a:path w="142" h="176">
                  <a:moveTo>
                    <a:pt x="52" y="0"/>
                  </a:moveTo>
                  <a:lnTo>
                    <a:pt x="0" y="52"/>
                  </a:lnTo>
                  <a:lnTo>
                    <a:pt x="0" y="176"/>
                  </a:lnTo>
                  <a:lnTo>
                    <a:pt x="142" y="176"/>
                  </a:lnTo>
                  <a:lnTo>
                    <a:pt x="142" y="0"/>
                  </a:lnTo>
                  <a:lnTo>
                    <a:pt x="52"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05" name="Freeform 89">
              <a:extLst>
                <a:ext uri="{FF2B5EF4-FFF2-40B4-BE49-F238E27FC236}">
                  <a16:creationId xmlns:a16="http://schemas.microsoft.com/office/drawing/2014/main" id="{EF327CF6-E67E-4429-8154-B460FCF178FB}"/>
                </a:ext>
              </a:extLst>
            </p:cNvPr>
            <p:cNvSpPr>
              <a:spLocks/>
            </p:cNvSpPr>
            <p:nvPr/>
          </p:nvSpPr>
          <p:spPr bwMode="auto">
            <a:xfrm>
              <a:off x="8018464" y="4649789"/>
              <a:ext cx="82550" cy="82550"/>
            </a:xfrm>
            <a:custGeom>
              <a:avLst/>
              <a:gdLst>
                <a:gd name="T0" fmla="*/ 52 w 52"/>
                <a:gd name="T1" fmla="*/ 52 h 52"/>
                <a:gd name="T2" fmla="*/ 0 w 52"/>
                <a:gd name="T3" fmla="*/ 52 h 52"/>
                <a:gd name="T4" fmla="*/ 52 w 52"/>
                <a:gd name="T5" fmla="*/ 0 h 52"/>
                <a:gd name="T6" fmla="*/ 52 w 52"/>
                <a:gd name="T7" fmla="*/ 0 h 52"/>
                <a:gd name="T8" fmla="*/ 52 w 52"/>
                <a:gd name="T9" fmla="*/ 52 h 52"/>
              </a:gdLst>
              <a:ahLst/>
              <a:cxnLst>
                <a:cxn ang="0">
                  <a:pos x="T0" y="T1"/>
                </a:cxn>
                <a:cxn ang="0">
                  <a:pos x="T2" y="T3"/>
                </a:cxn>
                <a:cxn ang="0">
                  <a:pos x="T4" y="T5"/>
                </a:cxn>
                <a:cxn ang="0">
                  <a:pos x="T6" y="T7"/>
                </a:cxn>
                <a:cxn ang="0">
                  <a:pos x="T8" y="T9"/>
                </a:cxn>
              </a:cxnLst>
              <a:rect l="0" t="0" r="r" b="b"/>
              <a:pathLst>
                <a:path w="52" h="52">
                  <a:moveTo>
                    <a:pt x="52" y="52"/>
                  </a:moveTo>
                  <a:lnTo>
                    <a:pt x="0" y="52"/>
                  </a:lnTo>
                  <a:lnTo>
                    <a:pt x="52" y="0"/>
                  </a:lnTo>
                  <a:lnTo>
                    <a:pt x="52" y="0"/>
                  </a:lnTo>
                  <a:lnTo>
                    <a:pt x="52" y="52"/>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06" name="Line 90">
              <a:extLst>
                <a:ext uri="{FF2B5EF4-FFF2-40B4-BE49-F238E27FC236}">
                  <a16:creationId xmlns:a16="http://schemas.microsoft.com/office/drawing/2014/main" id="{28946733-D168-48AC-8197-9774AD5E65FF}"/>
                </a:ext>
              </a:extLst>
            </p:cNvPr>
            <p:cNvSpPr>
              <a:spLocks noChangeShapeType="1"/>
            </p:cNvSpPr>
            <p:nvPr/>
          </p:nvSpPr>
          <p:spPr bwMode="auto">
            <a:xfrm>
              <a:off x="8077201" y="4795839"/>
              <a:ext cx="106363" cy="0"/>
            </a:xfrm>
            <a:prstGeom prst="line">
              <a:avLst/>
            </a:prstGeom>
            <a:noFill/>
            <a:ln w="174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07" name="Line 91">
              <a:extLst>
                <a:ext uri="{FF2B5EF4-FFF2-40B4-BE49-F238E27FC236}">
                  <a16:creationId xmlns:a16="http://schemas.microsoft.com/office/drawing/2014/main" id="{7210F7F9-A798-40CB-886D-A4E0BE6E48A2}"/>
                </a:ext>
              </a:extLst>
            </p:cNvPr>
            <p:cNvSpPr>
              <a:spLocks noChangeShapeType="1"/>
            </p:cNvSpPr>
            <p:nvPr/>
          </p:nvSpPr>
          <p:spPr bwMode="auto">
            <a:xfrm>
              <a:off x="8077201" y="4849814"/>
              <a:ext cx="106363" cy="0"/>
            </a:xfrm>
            <a:prstGeom prst="line">
              <a:avLst/>
            </a:prstGeom>
            <a:noFill/>
            <a:ln w="174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142" name="Oval 141">
            <a:extLst>
              <a:ext uri="{FF2B5EF4-FFF2-40B4-BE49-F238E27FC236}">
                <a16:creationId xmlns:a16="http://schemas.microsoft.com/office/drawing/2014/main" id="{D9E4728F-6FAE-4257-82F5-E283B9B3D532}"/>
              </a:ext>
              <a:ext uri="{C183D7F6-B498-43B3-948B-1728B52AA6E4}">
                <adec:decorative xmlns:adec="http://schemas.microsoft.com/office/drawing/2017/decorative" val="1"/>
              </a:ext>
            </a:extLst>
          </p:cNvPr>
          <p:cNvSpPr/>
          <p:nvPr/>
        </p:nvSpPr>
        <p:spPr bwMode="auto">
          <a:xfrm>
            <a:off x="7533202" y="1690029"/>
            <a:ext cx="796670" cy="796670"/>
          </a:xfrm>
          <a:prstGeom prst="ellipse">
            <a:avLst/>
          </a:prstGeom>
          <a:solidFill>
            <a:srgbClr val="EBEBEB"/>
          </a:solidFill>
          <a:ln w="571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2" tIns="146281" rIns="182852" bIns="146281" numCol="1" spcCol="0" rtlCol="0" fromWordArt="0" anchor="t" anchorCtr="0" forceAA="0" compatLnSpc="1">
            <a:prstTxWarp prst="textNoShape">
              <a:avLst/>
            </a:prstTxWarp>
            <a:noAutofit/>
          </a:bodyPr>
          <a:lstStyle/>
          <a:p>
            <a:pPr marL="0" marR="0" lvl="0" indent="0" algn="ctr" defTabSz="93230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8" name="Group 152">
            <a:extLst>
              <a:ext uri="{FF2B5EF4-FFF2-40B4-BE49-F238E27FC236}">
                <a16:creationId xmlns:a16="http://schemas.microsoft.com/office/drawing/2014/main" id="{7D0ED906-0635-4AD9-9B4C-2E964C664696}"/>
              </a:ext>
              <a:ext uri="{C183D7F6-B498-43B3-948B-1728B52AA6E4}">
                <adec:decorative xmlns:adec="http://schemas.microsoft.com/office/drawing/2017/decorative" val="1"/>
              </a:ext>
            </a:extLst>
          </p:cNvPr>
          <p:cNvGrpSpPr>
            <a:grpSpLocks noChangeAspect="1"/>
          </p:cNvGrpSpPr>
          <p:nvPr/>
        </p:nvGrpSpPr>
        <p:grpSpPr bwMode="auto">
          <a:xfrm>
            <a:off x="7649192" y="1810074"/>
            <a:ext cx="568644" cy="566674"/>
            <a:chOff x="4560" y="2506"/>
            <a:chExt cx="289" cy="288"/>
          </a:xfrm>
        </p:grpSpPr>
        <p:sp>
          <p:nvSpPr>
            <p:cNvPr id="109" name="AutoShape 151">
              <a:extLst>
                <a:ext uri="{FF2B5EF4-FFF2-40B4-BE49-F238E27FC236}">
                  <a16:creationId xmlns:a16="http://schemas.microsoft.com/office/drawing/2014/main" id="{119C01C1-3934-4B20-8A56-9DC5E5BAAAE7}"/>
                </a:ext>
              </a:extLst>
            </p:cNvPr>
            <p:cNvSpPr>
              <a:spLocks noChangeAspect="1" noChangeArrowheads="1" noTextEdit="1"/>
            </p:cNvSpPr>
            <p:nvPr/>
          </p:nvSpPr>
          <p:spPr bwMode="auto">
            <a:xfrm>
              <a:off x="4560" y="2506"/>
              <a:ext cx="28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3" tIns="45706" rIns="91413" bIns="45706" numCol="1" anchor="t" anchorCtr="0" compatLnSpc="1">
              <a:prstTxWarp prst="textNoShape">
                <a:avLst/>
              </a:prstTxWarp>
            </a:bodyPr>
            <a:lstStyle/>
            <a:p>
              <a:pPr marL="0" marR="0" lvl="0" indent="0" algn="l" defTabSz="91406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10" name="Oval 153">
              <a:extLst>
                <a:ext uri="{FF2B5EF4-FFF2-40B4-BE49-F238E27FC236}">
                  <a16:creationId xmlns:a16="http://schemas.microsoft.com/office/drawing/2014/main" id="{E8FC8EA9-4090-4A24-8B4F-2082BA82AC63}"/>
                </a:ext>
              </a:extLst>
            </p:cNvPr>
            <p:cNvSpPr>
              <a:spLocks noChangeArrowheads="1"/>
            </p:cNvSpPr>
            <p:nvPr/>
          </p:nvSpPr>
          <p:spPr bwMode="auto">
            <a:xfrm>
              <a:off x="4613" y="2557"/>
              <a:ext cx="185" cy="18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6" rIns="91413" bIns="45706" numCol="1" anchor="t" anchorCtr="0" compatLnSpc="1">
              <a:prstTxWarp prst="textNoShape">
                <a:avLst/>
              </a:prstTxWarp>
            </a:bodyPr>
            <a:lstStyle/>
            <a:p>
              <a:pPr marL="0" marR="0" lvl="0" indent="0" algn="l" defTabSz="91406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11" name="Freeform 154">
              <a:extLst>
                <a:ext uri="{FF2B5EF4-FFF2-40B4-BE49-F238E27FC236}">
                  <a16:creationId xmlns:a16="http://schemas.microsoft.com/office/drawing/2014/main" id="{2D93A3E5-0FD0-4C78-9B47-23DB99EC8471}"/>
                </a:ext>
              </a:extLst>
            </p:cNvPr>
            <p:cNvSpPr>
              <a:spLocks/>
            </p:cNvSpPr>
            <p:nvPr/>
          </p:nvSpPr>
          <p:spPr bwMode="auto">
            <a:xfrm>
              <a:off x="4647" y="2605"/>
              <a:ext cx="110" cy="90"/>
            </a:xfrm>
            <a:custGeom>
              <a:avLst/>
              <a:gdLst>
                <a:gd name="T0" fmla="*/ 110 w 110"/>
                <a:gd name="T1" fmla="*/ 12 h 90"/>
                <a:gd name="T2" fmla="*/ 98 w 110"/>
                <a:gd name="T3" fmla="*/ 0 h 90"/>
                <a:gd name="T4" fmla="*/ 33 w 110"/>
                <a:gd name="T5" fmla="*/ 65 h 90"/>
                <a:gd name="T6" fmla="*/ 14 w 110"/>
                <a:gd name="T7" fmla="*/ 45 h 90"/>
                <a:gd name="T8" fmla="*/ 0 w 110"/>
                <a:gd name="T9" fmla="*/ 57 h 90"/>
                <a:gd name="T10" fmla="*/ 33 w 110"/>
                <a:gd name="T11" fmla="*/ 90 h 90"/>
                <a:gd name="T12" fmla="*/ 110 w 110"/>
                <a:gd name="T13" fmla="*/ 12 h 90"/>
              </a:gdLst>
              <a:ahLst/>
              <a:cxnLst>
                <a:cxn ang="0">
                  <a:pos x="T0" y="T1"/>
                </a:cxn>
                <a:cxn ang="0">
                  <a:pos x="T2" y="T3"/>
                </a:cxn>
                <a:cxn ang="0">
                  <a:pos x="T4" y="T5"/>
                </a:cxn>
                <a:cxn ang="0">
                  <a:pos x="T6" y="T7"/>
                </a:cxn>
                <a:cxn ang="0">
                  <a:pos x="T8" y="T9"/>
                </a:cxn>
                <a:cxn ang="0">
                  <a:pos x="T10" y="T11"/>
                </a:cxn>
                <a:cxn ang="0">
                  <a:pos x="T12" y="T13"/>
                </a:cxn>
              </a:cxnLst>
              <a:rect l="0" t="0" r="r" b="b"/>
              <a:pathLst>
                <a:path w="110" h="90">
                  <a:moveTo>
                    <a:pt x="110" y="12"/>
                  </a:moveTo>
                  <a:lnTo>
                    <a:pt x="98" y="0"/>
                  </a:lnTo>
                  <a:lnTo>
                    <a:pt x="33" y="65"/>
                  </a:lnTo>
                  <a:lnTo>
                    <a:pt x="14" y="45"/>
                  </a:lnTo>
                  <a:lnTo>
                    <a:pt x="0" y="57"/>
                  </a:lnTo>
                  <a:lnTo>
                    <a:pt x="33" y="90"/>
                  </a:lnTo>
                  <a:lnTo>
                    <a:pt x="110" y="12"/>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6" rIns="91413" bIns="45706" numCol="1" anchor="t" anchorCtr="0" compatLnSpc="1">
              <a:prstTxWarp prst="textNoShape">
                <a:avLst/>
              </a:prstTxWarp>
            </a:bodyPr>
            <a:lstStyle/>
            <a:p>
              <a:pPr marL="0" marR="0" lvl="0" indent="0" algn="l" defTabSz="91406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12" name="Freeform 155">
              <a:extLst>
                <a:ext uri="{FF2B5EF4-FFF2-40B4-BE49-F238E27FC236}">
                  <a16:creationId xmlns:a16="http://schemas.microsoft.com/office/drawing/2014/main" id="{E6A31A5E-E6B3-417D-814A-42BBA0D739EF}"/>
                </a:ext>
              </a:extLst>
            </p:cNvPr>
            <p:cNvSpPr>
              <a:spLocks/>
            </p:cNvSpPr>
            <p:nvPr/>
          </p:nvSpPr>
          <p:spPr bwMode="auto">
            <a:xfrm>
              <a:off x="4790" y="2658"/>
              <a:ext cx="59" cy="88"/>
            </a:xfrm>
            <a:custGeom>
              <a:avLst/>
              <a:gdLst>
                <a:gd name="T0" fmla="*/ 14 w 39"/>
                <a:gd name="T1" fmla="*/ 59 h 59"/>
                <a:gd name="T2" fmla="*/ 39 w 39"/>
                <a:gd name="T3" fmla="*/ 0 h 59"/>
                <a:gd name="T4" fmla="*/ 19 w 39"/>
                <a:gd name="T5" fmla="*/ 0 h 59"/>
                <a:gd name="T6" fmla="*/ 0 w 39"/>
                <a:gd name="T7" fmla="*/ 45 h 59"/>
                <a:gd name="T8" fmla="*/ 14 w 39"/>
                <a:gd name="T9" fmla="*/ 59 h 59"/>
              </a:gdLst>
              <a:ahLst/>
              <a:cxnLst>
                <a:cxn ang="0">
                  <a:pos x="T0" y="T1"/>
                </a:cxn>
                <a:cxn ang="0">
                  <a:pos x="T2" y="T3"/>
                </a:cxn>
                <a:cxn ang="0">
                  <a:pos x="T4" y="T5"/>
                </a:cxn>
                <a:cxn ang="0">
                  <a:pos x="T6" y="T7"/>
                </a:cxn>
                <a:cxn ang="0">
                  <a:pos x="T8" y="T9"/>
                </a:cxn>
              </a:cxnLst>
              <a:rect l="0" t="0" r="r" b="b"/>
              <a:pathLst>
                <a:path w="39" h="59">
                  <a:moveTo>
                    <a:pt x="14" y="59"/>
                  </a:moveTo>
                  <a:cubicBezTo>
                    <a:pt x="28" y="43"/>
                    <a:pt x="37" y="23"/>
                    <a:pt x="39" y="0"/>
                  </a:cubicBezTo>
                  <a:cubicBezTo>
                    <a:pt x="19" y="0"/>
                    <a:pt x="19" y="0"/>
                    <a:pt x="19" y="0"/>
                  </a:cubicBezTo>
                  <a:cubicBezTo>
                    <a:pt x="18" y="17"/>
                    <a:pt x="11" y="33"/>
                    <a:pt x="0" y="45"/>
                  </a:cubicBezTo>
                  <a:lnTo>
                    <a:pt x="14" y="5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6" rIns="91413" bIns="45706" numCol="1" anchor="t" anchorCtr="0" compatLnSpc="1">
              <a:prstTxWarp prst="textNoShape">
                <a:avLst/>
              </a:prstTxWarp>
            </a:bodyPr>
            <a:lstStyle/>
            <a:p>
              <a:pPr marL="0" marR="0" lvl="0" indent="0" algn="l" defTabSz="91406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13" name="Freeform 156">
              <a:extLst>
                <a:ext uri="{FF2B5EF4-FFF2-40B4-BE49-F238E27FC236}">
                  <a16:creationId xmlns:a16="http://schemas.microsoft.com/office/drawing/2014/main" id="{D9102453-93C9-46DE-85A0-5B34883B7856}"/>
                </a:ext>
              </a:extLst>
            </p:cNvPr>
            <p:cNvSpPr>
              <a:spLocks/>
            </p:cNvSpPr>
            <p:nvPr/>
          </p:nvSpPr>
          <p:spPr bwMode="auto">
            <a:xfrm>
              <a:off x="4560" y="2554"/>
              <a:ext cx="59" cy="89"/>
            </a:xfrm>
            <a:custGeom>
              <a:avLst/>
              <a:gdLst>
                <a:gd name="T0" fmla="*/ 25 w 39"/>
                <a:gd name="T1" fmla="*/ 0 h 59"/>
                <a:gd name="T2" fmla="*/ 0 w 39"/>
                <a:gd name="T3" fmla="*/ 59 h 59"/>
                <a:gd name="T4" fmla="*/ 21 w 39"/>
                <a:gd name="T5" fmla="*/ 59 h 59"/>
                <a:gd name="T6" fmla="*/ 39 w 39"/>
                <a:gd name="T7" fmla="*/ 14 h 59"/>
                <a:gd name="T8" fmla="*/ 25 w 39"/>
                <a:gd name="T9" fmla="*/ 0 h 59"/>
              </a:gdLst>
              <a:ahLst/>
              <a:cxnLst>
                <a:cxn ang="0">
                  <a:pos x="T0" y="T1"/>
                </a:cxn>
                <a:cxn ang="0">
                  <a:pos x="T2" y="T3"/>
                </a:cxn>
                <a:cxn ang="0">
                  <a:pos x="T4" y="T5"/>
                </a:cxn>
                <a:cxn ang="0">
                  <a:pos x="T6" y="T7"/>
                </a:cxn>
                <a:cxn ang="0">
                  <a:pos x="T8" y="T9"/>
                </a:cxn>
              </a:cxnLst>
              <a:rect l="0" t="0" r="r" b="b"/>
              <a:pathLst>
                <a:path w="39" h="59">
                  <a:moveTo>
                    <a:pt x="25" y="0"/>
                  </a:moveTo>
                  <a:cubicBezTo>
                    <a:pt x="10" y="16"/>
                    <a:pt x="1" y="36"/>
                    <a:pt x="0" y="59"/>
                  </a:cubicBezTo>
                  <a:cubicBezTo>
                    <a:pt x="21" y="59"/>
                    <a:pt x="21" y="59"/>
                    <a:pt x="21" y="59"/>
                  </a:cubicBezTo>
                  <a:cubicBezTo>
                    <a:pt x="22" y="42"/>
                    <a:pt x="29" y="27"/>
                    <a:pt x="39" y="14"/>
                  </a:cubicBezTo>
                  <a:lnTo>
                    <a:pt x="25" y="0"/>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6" rIns="91413" bIns="45706" numCol="1" anchor="t" anchorCtr="0" compatLnSpc="1">
              <a:prstTxWarp prst="textNoShape">
                <a:avLst/>
              </a:prstTxWarp>
            </a:bodyPr>
            <a:lstStyle/>
            <a:p>
              <a:pPr marL="0" marR="0" lvl="0" indent="0" algn="l" defTabSz="91406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14" name="Freeform 157">
              <a:extLst>
                <a:ext uri="{FF2B5EF4-FFF2-40B4-BE49-F238E27FC236}">
                  <a16:creationId xmlns:a16="http://schemas.microsoft.com/office/drawing/2014/main" id="{508CA318-370D-4972-9DA7-3CB25FEE69F1}"/>
                </a:ext>
              </a:extLst>
            </p:cNvPr>
            <p:cNvSpPr>
              <a:spLocks/>
            </p:cNvSpPr>
            <p:nvPr/>
          </p:nvSpPr>
          <p:spPr bwMode="auto">
            <a:xfrm>
              <a:off x="4608" y="2736"/>
              <a:ext cx="89" cy="58"/>
            </a:xfrm>
            <a:custGeom>
              <a:avLst/>
              <a:gdLst>
                <a:gd name="T0" fmla="*/ 0 w 59"/>
                <a:gd name="T1" fmla="*/ 15 h 39"/>
                <a:gd name="T2" fmla="*/ 59 w 59"/>
                <a:gd name="T3" fmla="*/ 39 h 39"/>
                <a:gd name="T4" fmla="*/ 59 w 59"/>
                <a:gd name="T5" fmla="*/ 19 h 39"/>
                <a:gd name="T6" fmla="*/ 14 w 59"/>
                <a:gd name="T7" fmla="*/ 0 h 39"/>
                <a:gd name="T8" fmla="*/ 0 w 59"/>
                <a:gd name="T9" fmla="*/ 15 h 39"/>
              </a:gdLst>
              <a:ahLst/>
              <a:cxnLst>
                <a:cxn ang="0">
                  <a:pos x="T0" y="T1"/>
                </a:cxn>
                <a:cxn ang="0">
                  <a:pos x="T2" y="T3"/>
                </a:cxn>
                <a:cxn ang="0">
                  <a:pos x="T4" y="T5"/>
                </a:cxn>
                <a:cxn ang="0">
                  <a:pos x="T6" y="T7"/>
                </a:cxn>
                <a:cxn ang="0">
                  <a:pos x="T8" y="T9"/>
                </a:cxn>
              </a:cxnLst>
              <a:rect l="0" t="0" r="r" b="b"/>
              <a:pathLst>
                <a:path w="59" h="39">
                  <a:moveTo>
                    <a:pt x="0" y="15"/>
                  </a:moveTo>
                  <a:cubicBezTo>
                    <a:pt x="16" y="29"/>
                    <a:pt x="36" y="38"/>
                    <a:pt x="59" y="39"/>
                  </a:cubicBezTo>
                  <a:cubicBezTo>
                    <a:pt x="59" y="19"/>
                    <a:pt x="59" y="19"/>
                    <a:pt x="59" y="19"/>
                  </a:cubicBezTo>
                  <a:cubicBezTo>
                    <a:pt x="42" y="18"/>
                    <a:pt x="26" y="11"/>
                    <a:pt x="14" y="0"/>
                  </a:cubicBezTo>
                  <a:lnTo>
                    <a:pt x="0" y="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6" rIns="91413" bIns="45706" numCol="1" anchor="t" anchorCtr="0" compatLnSpc="1">
              <a:prstTxWarp prst="textNoShape">
                <a:avLst/>
              </a:prstTxWarp>
            </a:bodyPr>
            <a:lstStyle/>
            <a:p>
              <a:pPr marL="0" marR="0" lvl="0" indent="0" algn="l" defTabSz="91406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15" name="Freeform 158">
              <a:extLst>
                <a:ext uri="{FF2B5EF4-FFF2-40B4-BE49-F238E27FC236}">
                  <a16:creationId xmlns:a16="http://schemas.microsoft.com/office/drawing/2014/main" id="{096047E3-950F-4638-AF6D-BD5E0C586369}"/>
                </a:ext>
              </a:extLst>
            </p:cNvPr>
            <p:cNvSpPr>
              <a:spLocks/>
            </p:cNvSpPr>
            <p:nvPr/>
          </p:nvSpPr>
          <p:spPr bwMode="auto">
            <a:xfrm>
              <a:off x="4560" y="2658"/>
              <a:ext cx="59" cy="88"/>
            </a:xfrm>
            <a:custGeom>
              <a:avLst/>
              <a:gdLst>
                <a:gd name="T0" fmla="*/ 0 w 39"/>
                <a:gd name="T1" fmla="*/ 0 h 59"/>
                <a:gd name="T2" fmla="*/ 25 w 39"/>
                <a:gd name="T3" fmla="*/ 59 h 59"/>
                <a:gd name="T4" fmla="*/ 39 w 39"/>
                <a:gd name="T5" fmla="*/ 45 h 59"/>
                <a:gd name="T6" fmla="*/ 21 w 39"/>
                <a:gd name="T7" fmla="*/ 0 h 59"/>
                <a:gd name="T8" fmla="*/ 0 w 39"/>
                <a:gd name="T9" fmla="*/ 0 h 59"/>
              </a:gdLst>
              <a:ahLst/>
              <a:cxnLst>
                <a:cxn ang="0">
                  <a:pos x="T0" y="T1"/>
                </a:cxn>
                <a:cxn ang="0">
                  <a:pos x="T2" y="T3"/>
                </a:cxn>
                <a:cxn ang="0">
                  <a:pos x="T4" y="T5"/>
                </a:cxn>
                <a:cxn ang="0">
                  <a:pos x="T6" y="T7"/>
                </a:cxn>
                <a:cxn ang="0">
                  <a:pos x="T8" y="T9"/>
                </a:cxn>
              </a:cxnLst>
              <a:rect l="0" t="0" r="r" b="b"/>
              <a:pathLst>
                <a:path w="39" h="59">
                  <a:moveTo>
                    <a:pt x="0" y="0"/>
                  </a:moveTo>
                  <a:cubicBezTo>
                    <a:pt x="1" y="23"/>
                    <a:pt x="10" y="44"/>
                    <a:pt x="25" y="59"/>
                  </a:cubicBezTo>
                  <a:cubicBezTo>
                    <a:pt x="39" y="45"/>
                    <a:pt x="39" y="45"/>
                    <a:pt x="39" y="45"/>
                  </a:cubicBezTo>
                  <a:cubicBezTo>
                    <a:pt x="28" y="33"/>
                    <a:pt x="22" y="17"/>
                    <a:pt x="21"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6" rIns="91413" bIns="45706" numCol="1" anchor="t" anchorCtr="0" compatLnSpc="1">
              <a:prstTxWarp prst="textNoShape">
                <a:avLst/>
              </a:prstTxWarp>
            </a:bodyPr>
            <a:lstStyle/>
            <a:p>
              <a:pPr marL="0" marR="0" lvl="0" indent="0" algn="l" defTabSz="91406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16" name="Freeform 159">
              <a:extLst>
                <a:ext uri="{FF2B5EF4-FFF2-40B4-BE49-F238E27FC236}">
                  <a16:creationId xmlns:a16="http://schemas.microsoft.com/office/drawing/2014/main" id="{D1BC866D-9297-467F-9135-59C69C41D8A0}"/>
                </a:ext>
              </a:extLst>
            </p:cNvPr>
            <p:cNvSpPr>
              <a:spLocks/>
            </p:cNvSpPr>
            <p:nvPr/>
          </p:nvSpPr>
          <p:spPr bwMode="auto">
            <a:xfrm>
              <a:off x="4790" y="2554"/>
              <a:ext cx="59" cy="89"/>
            </a:xfrm>
            <a:custGeom>
              <a:avLst/>
              <a:gdLst>
                <a:gd name="T0" fmla="*/ 14 w 39"/>
                <a:gd name="T1" fmla="*/ 0 h 59"/>
                <a:gd name="T2" fmla="*/ 0 w 39"/>
                <a:gd name="T3" fmla="*/ 14 h 59"/>
                <a:gd name="T4" fmla="*/ 19 w 39"/>
                <a:gd name="T5" fmla="*/ 59 h 59"/>
                <a:gd name="T6" fmla="*/ 39 w 39"/>
                <a:gd name="T7" fmla="*/ 59 h 59"/>
                <a:gd name="T8" fmla="*/ 14 w 39"/>
                <a:gd name="T9" fmla="*/ 0 h 59"/>
              </a:gdLst>
              <a:ahLst/>
              <a:cxnLst>
                <a:cxn ang="0">
                  <a:pos x="T0" y="T1"/>
                </a:cxn>
                <a:cxn ang="0">
                  <a:pos x="T2" y="T3"/>
                </a:cxn>
                <a:cxn ang="0">
                  <a:pos x="T4" y="T5"/>
                </a:cxn>
                <a:cxn ang="0">
                  <a:pos x="T6" y="T7"/>
                </a:cxn>
                <a:cxn ang="0">
                  <a:pos x="T8" y="T9"/>
                </a:cxn>
              </a:cxnLst>
              <a:rect l="0" t="0" r="r" b="b"/>
              <a:pathLst>
                <a:path w="39" h="59">
                  <a:moveTo>
                    <a:pt x="14" y="0"/>
                  </a:moveTo>
                  <a:cubicBezTo>
                    <a:pt x="0" y="14"/>
                    <a:pt x="0" y="14"/>
                    <a:pt x="0" y="14"/>
                  </a:cubicBezTo>
                  <a:cubicBezTo>
                    <a:pt x="11" y="26"/>
                    <a:pt x="18" y="42"/>
                    <a:pt x="19" y="59"/>
                  </a:cubicBezTo>
                  <a:cubicBezTo>
                    <a:pt x="39" y="59"/>
                    <a:pt x="39" y="59"/>
                    <a:pt x="39" y="59"/>
                  </a:cubicBezTo>
                  <a:cubicBezTo>
                    <a:pt x="37" y="37"/>
                    <a:pt x="28" y="16"/>
                    <a:pt x="14" y="0"/>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6" rIns="91413" bIns="45706" numCol="1" anchor="t" anchorCtr="0" compatLnSpc="1">
              <a:prstTxWarp prst="textNoShape">
                <a:avLst/>
              </a:prstTxWarp>
            </a:bodyPr>
            <a:lstStyle/>
            <a:p>
              <a:pPr marL="0" marR="0" lvl="0" indent="0" algn="l" defTabSz="91406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17" name="Freeform 160">
              <a:extLst>
                <a:ext uri="{FF2B5EF4-FFF2-40B4-BE49-F238E27FC236}">
                  <a16:creationId xmlns:a16="http://schemas.microsoft.com/office/drawing/2014/main" id="{2D6EE010-0A0B-4828-9921-ADD4AFE7A1BE}"/>
                </a:ext>
              </a:extLst>
            </p:cNvPr>
            <p:cNvSpPr>
              <a:spLocks/>
            </p:cNvSpPr>
            <p:nvPr/>
          </p:nvSpPr>
          <p:spPr bwMode="auto">
            <a:xfrm>
              <a:off x="4712" y="2736"/>
              <a:ext cx="89" cy="58"/>
            </a:xfrm>
            <a:custGeom>
              <a:avLst/>
              <a:gdLst>
                <a:gd name="T0" fmla="*/ 0 w 59"/>
                <a:gd name="T1" fmla="*/ 39 h 39"/>
                <a:gd name="T2" fmla="*/ 59 w 59"/>
                <a:gd name="T3" fmla="*/ 14 h 39"/>
                <a:gd name="T4" fmla="*/ 45 w 59"/>
                <a:gd name="T5" fmla="*/ 0 h 39"/>
                <a:gd name="T6" fmla="*/ 0 w 59"/>
                <a:gd name="T7" fmla="*/ 19 h 39"/>
                <a:gd name="T8" fmla="*/ 0 w 59"/>
                <a:gd name="T9" fmla="*/ 39 h 39"/>
              </a:gdLst>
              <a:ahLst/>
              <a:cxnLst>
                <a:cxn ang="0">
                  <a:pos x="T0" y="T1"/>
                </a:cxn>
                <a:cxn ang="0">
                  <a:pos x="T2" y="T3"/>
                </a:cxn>
                <a:cxn ang="0">
                  <a:pos x="T4" y="T5"/>
                </a:cxn>
                <a:cxn ang="0">
                  <a:pos x="T6" y="T7"/>
                </a:cxn>
                <a:cxn ang="0">
                  <a:pos x="T8" y="T9"/>
                </a:cxn>
              </a:cxnLst>
              <a:rect l="0" t="0" r="r" b="b"/>
              <a:pathLst>
                <a:path w="59" h="39">
                  <a:moveTo>
                    <a:pt x="0" y="39"/>
                  </a:moveTo>
                  <a:cubicBezTo>
                    <a:pt x="23" y="38"/>
                    <a:pt x="43" y="29"/>
                    <a:pt x="59" y="14"/>
                  </a:cubicBezTo>
                  <a:cubicBezTo>
                    <a:pt x="45" y="0"/>
                    <a:pt x="45" y="0"/>
                    <a:pt x="45" y="0"/>
                  </a:cubicBezTo>
                  <a:cubicBezTo>
                    <a:pt x="33" y="11"/>
                    <a:pt x="17" y="18"/>
                    <a:pt x="0" y="19"/>
                  </a:cubicBezTo>
                  <a:lnTo>
                    <a:pt x="0" y="3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6" rIns="91413" bIns="45706" numCol="1" anchor="t" anchorCtr="0" compatLnSpc="1">
              <a:prstTxWarp prst="textNoShape">
                <a:avLst/>
              </a:prstTxWarp>
            </a:bodyPr>
            <a:lstStyle/>
            <a:p>
              <a:pPr marL="0" marR="0" lvl="0" indent="0" algn="l" defTabSz="91406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18" name="Freeform 161">
              <a:extLst>
                <a:ext uri="{FF2B5EF4-FFF2-40B4-BE49-F238E27FC236}">
                  <a16:creationId xmlns:a16="http://schemas.microsoft.com/office/drawing/2014/main" id="{D28A72B6-DD6B-4BF5-9CC5-008B0F234BC8}"/>
                </a:ext>
              </a:extLst>
            </p:cNvPr>
            <p:cNvSpPr>
              <a:spLocks/>
            </p:cNvSpPr>
            <p:nvPr/>
          </p:nvSpPr>
          <p:spPr bwMode="auto">
            <a:xfrm>
              <a:off x="4712" y="2508"/>
              <a:ext cx="89" cy="57"/>
            </a:xfrm>
            <a:custGeom>
              <a:avLst/>
              <a:gdLst>
                <a:gd name="T0" fmla="*/ 0 w 59"/>
                <a:gd name="T1" fmla="*/ 0 h 38"/>
                <a:gd name="T2" fmla="*/ 0 w 59"/>
                <a:gd name="T3" fmla="*/ 20 h 38"/>
                <a:gd name="T4" fmla="*/ 45 w 59"/>
                <a:gd name="T5" fmla="*/ 38 h 38"/>
                <a:gd name="T6" fmla="*/ 59 w 59"/>
                <a:gd name="T7" fmla="*/ 24 h 38"/>
                <a:gd name="T8" fmla="*/ 0 w 59"/>
                <a:gd name="T9" fmla="*/ 0 h 38"/>
              </a:gdLst>
              <a:ahLst/>
              <a:cxnLst>
                <a:cxn ang="0">
                  <a:pos x="T0" y="T1"/>
                </a:cxn>
                <a:cxn ang="0">
                  <a:pos x="T2" y="T3"/>
                </a:cxn>
                <a:cxn ang="0">
                  <a:pos x="T4" y="T5"/>
                </a:cxn>
                <a:cxn ang="0">
                  <a:pos x="T6" y="T7"/>
                </a:cxn>
                <a:cxn ang="0">
                  <a:pos x="T8" y="T9"/>
                </a:cxn>
              </a:cxnLst>
              <a:rect l="0" t="0" r="r" b="b"/>
              <a:pathLst>
                <a:path w="59" h="38">
                  <a:moveTo>
                    <a:pt x="0" y="0"/>
                  </a:moveTo>
                  <a:cubicBezTo>
                    <a:pt x="0" y="20"/>
                    <a:pt x="0" y="20"/>
                    <a:pt x="0" y="20"/>
                  </a:cubicBezTo>
                  <a:cubicBezTo>
                    <a:pt x="17" y="21"/>
                    <a:pt x="33" y="28"/>
                    <a:pt x="45" y="38"/>
                  </a:cubicBezTo>
                  <a:cubicBezTo>
                    <a:pt x="59" y="24"/>
                    <a:pt x="59" y="24"/>
                    <a:pt x="59" y="24"/>
                  </a:cubicBezTo>
                  <a:cubicBezTo>
                    <a:pt x="43" y="10"/>
                    <a:pt x="23" y="1"/>
                    <a:pt x="0" y="0"/>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6" rIns="91413" bIns="45706" numCol="1" anchor="t" anchorCtr="0" compatLnSpc="1">
              <a:prstTxWarp prst="textNoShape">
                <a:avLst/>
              </a:prstTxWarp>
            </a:bodyPr>
            <a:lstStyle/>
            <a:p>
              <a:pPr marL="0" marR="0" lvl="0" indent="0" algn="l" defTabSz="91406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19" name="Freeform 162">
              <a:extLst>
                <a:ext uri="{FF2B5EF4-FFF2-40B4-BE49-F238E27FC236}">
                  <a16:creationId xmlns:a16="http://schemas.microsoft.com/office/drawing/2014/main" id="{75E89724-1657-4DF0-9BAF-F1355CD95806}"/>
                </a:ext>
              </a:extLst>
            </p:cNvPr>
            <p:cNvSpPr>
              <a:spLocks/>
            </p:cNvSpPr>
            <p:nvPr/>
          </p:nvSpPr>
          <p:spPr bwMode="auto">
            <a:xfrm>
              <a:off x="4608" y="2508"/>
              <a:ext cx="89" cy="57"/>
            </a:xfrm>
            <a:custGeom>
              <a:avLst/>
              <a:gdLst>
                <a:gd name="T0" fmla="*/ 59 w 59"/>
                <a:gd name="T1" fmla="*/ 0 h 38"/>
                <a:gd name="T2" fmla="*/ 0 w 59"/>
                <a:gd name="T3" fmla="*/ 24 h 38"/>
                <a:gd name="T4" fmla="*/ 14 w 59"/>
                <a:gd name="T5" fmla="*/ 38 h 38"/>
                <a:gd name="T6" fmla="*/ 59 w 59"/>
                <a:gd name="T7" fmla="*/ 20 h 38"/>
                <a:gd name="T8" fmla="*/ 59 w 59"/>
                <a:gd name="T9" fmla="*/ 0 h 38"/>
              </a:gdLst>
              <a:ahLst/>
              <a:cxnLst>
                <a:cxn ang="0">
                  <a:pos x="T0" y="T1"/>
                </a:cxn>
                <a:cxn ang="0">
                  <a:pos x="T2" y="T3"/>
                </a:cxn>
                <a:cxn ang="0">
                  <a:pos x="T4" y="T5"/>
                </a:cxn>
                <a:cxn ang="0">
                  <a:pos x="T6" y="T7"/>
                </a:cxn>
                <a:cxn ang="0">
                  <a:pos x="T8" y="T9"/>
                </a:cxn>
              </a:cxnLst>
              <a:rect l="0" t="0" r="r" b="b"/>
              <a:pathLst>
                <a:path w="59" h="38">
                  <a:moveTo>
                    <a:pt x="59" y="0"/>
                  </a:moveTo>
                  <a:cubicBezTo>
                    <a:pt x="36" y="1"/>
                    <a:pt x="16" y="10"/>
                    <a:pt x="0" y="24"/>
                  </a:cubicBezTo>
                  <a:cubicBezTo>
                    <a:pt x="14" y="38"/>
                    <a:pt x="14" y="38"/>
                    <a:pt x="14" y="38"/>
                  </a:cubicBezTo>
                  <a:cubicBezTo>
                    <a:pt x="27" y="28"/>
                    <a:pt x="42" y="21"/>
                    <a:pt x="59" y="20"/>
                  </a:cubicBezTo>
                  <a:cubicBezTo>
                    <a:pt x="59" y="0"/>
                    <a:pt x="59" y="0"/>
                    <a:pt x="59" y="0"/>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6" rIns="91413" bIns="45706" numCol="1" anchor="t" anchorCtr="0" compatLnSpc="1">
              <a:prstTxWarp prst="textNoShape">
                <a:avLst/>
              </a:prstTxWarp>
            </a:bodyPr>
            <a:lstStyle/>
            <a:p>
              <a:pPr marL="0" marR="0" lvl="0" indent="0" algn="l" defTabSz="91406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147" name="Rectangle: Rounded Corners 73">
            <a:extLst>
              <a:ext uri="{FF2B5EF4-FFF2-40B4-BE49-F238E27FC236}">
                <a16:creationId xmlns:a16="http://schemas.microsoft.com/office/drawing/2014/main" id="{332F6808-5179-429F-8477-8C6798E7F383}"/>
              </a:ext>
              <a:ext uri="{C183D7F6-B498-43B3-948B-1728B52AA6E4}">
                <adec:decorative xmlns:adec="http://schemas.microsoft.com/office/drawing/2017/decorative" val="1"/>
              </a:ext>
            </a:extLst>
          </p:cNvPr>
          <p:cNvSpPr/>
          <p:nvPr/>
        </p:nvSpPr>
        <p:spPr>
          <a:xfrm>
            <a:off x="5898093" y="1891631"/>
            <a:ext cx="2279799" cy="2464740"/>
          </a:xfrm>
          <a:prstGeom prst="rect">
            <a:avLst/>
          </a:prstGeom>
          <a:solidFill>
            <a:srgbClr val="3C3C41"/>
          </a:solidFill>
          <a:ln w="25400">
            <a:noFill/>
          </a:ln>
        </p:spPr>
        <p:style>
          <a:lnRef idx="2">
            <a:schemeClr val="accent1">
              <a:shade val="50000"/>
            </a:schemeClr>
          </a:lnRef>
          <a:fillRef idx="1">
            <a:schemeClr val="accent1"/>
          </a:fillRef>
          <a:effectRef idx="0">
            <a:schemeClr val="accent1"/>
          </a:effectRef>
          <a:fontRef idx="minor">
            <a:schemeClr val="lt1"/>
          </a:fontRef>
        </p:style>
        <p:txBody>
          <a:bodyPr lIns="182852" tIns="548554" rIns="182852" bIns="182852" rtlCol="0" anchor="t"/>
          <a:lstStyle/>
          <a:p>
            <a:pPr marL="0" marR="0" lvl="0" indent="0" algn="l" defTabSz="914236" rtl="0" eaLnBrk="1" fontAlgn="auto" latinLnBrk="0" hangingPunct="1">
              <a:lnSpc>
                <a:spcPct val="100000"/>
              </a:lnSpc>
              <a:spcBef>
                <a:spcPts val="0"/>
              </a:spcBef>
              <a:spcAft>
                <a:spcPts val="500"/>
              </a:spcAft>
              <a:buClrTx/>
              <a:buSzTx/>
              <a:buFontTx/>
              <a:buNone/>
              <a:tabLst/>
              <a:defRPr/>
            </a:pPr>
            <a:r>
              <a:rPr kumimoji="0" lang="en-US" sz="1400" b="1" i="0" u="none" strike="noStrike" kern="1200" cap="none" spc="0" normalizeH="0" baseline="0" noProof="0">
                <a:ln>
                  <a:noFill/>
                </a:ln>
                <a:solidFill>
                  <a:srgbClr val="50E6FF"/>
                </a:solidFill>
                <a:effectLst/>
                <a:uLnTx/>
                <a:uFillTx/>
                <a:latin typeface="Segoe UI Semibold" panose="020B0702040204020203" pitchFamily="34" charset="0"/>
                <a:ea typeface="+mn-lt"/>
                <a:cs typeface="Segoe UI Semibold" panose="020B0702040204020203" pitchFamily="34" charset="0"/>
              </a:rPr>
              <a:t>Ready</a:t>
            </a:r>
          </a:p>
          <a:p>
            <a:pPr marL="0" marR="0" lvl="0" indent="0" algn="l" defTabSz="914236" rtl="0" eaLnBrk="1" fontAlgn="auto" latinLnBrk="0" hangingPunct="1">
              <a:lnSpc>
                <a:spcPct val="100000"/>
              </a:lnSpc>
              <a:spcBef>
                <a:spcPts val="0"/>
              </a:spcBef>
              <a:spcAft>
                <a:spcPts val="5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lt"/>
                <a:cs typeface="Calibri" panose="020F0502020204030204"/>
              </a:rPr>
              <a:t>Azure setup guide</a:t>
            </a:r>
          </a:p>
          <a:p>
            <a:pPr marL="0" marR="0" lvl="0" indent="0" algn="l" defTabSz="914236" rtl="0" eaLnBrk="1" fontAlgn="auto" latinLnBrk="0" hangingPunct="1">
              <a:lnSpc>
                <a:spcPct val="100000"/>
              </a:lnSpc>
              <a:spcBef>
                <a:spcPts val="0"/>
              </a:spcBef>
              <a:spcAft>
                <a:spcPts val="5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lt"/>
                <a:cs typeface="Calibri" panose="020F0502020204030204"/>
              </a:rPr>
              <a:t>First landing zone</a:t>
            </a:r>
          </a:p>
          <a:p>
            <a:pPr marL="0" marR="0" lvl="0" indent="0" algn="l" defTabSz="914236" rtl="0" eaLnBrk="1" fontAlgn="auto" latinLnBrk="0" hangingPunct="1">
              <a:lnSpc>
                <a:spcPct val="100000"/>
              </a:lnSpc>
              <a:spcBef>
                <a:spcPts val="0"/>
              </a:spcBef>
              <a:spcAft>
                <a:spcPts val="5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lt"/>
                <a:cs typeface="Calibri" panose="020F0502020204030204"/>
              </a:rPr>
              <a:t>Expand the landing zone</a:t>
            </a:r>
          </a:p>
          <a:p>
            <a:pPr marL="0" marR="0" lvl="0" indent="0" algn="l" defTabSz="914236" rtl="0" eaLnBrk="1" fontAlgn="auto" latinLnBrk="0" hangingPunct="1">
              <a:lnSpc>
                <a:spcPct val="100000"/>
              </a:lnSpc>
              <a:spcBef>
                <a:spcPts val="0"/>
              </a:spcBef>
              <a:spcAft>
                <a:spcPts val="5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lt"/>
                <a:cs typeface="Calibri" panose="020F0502020204030204"/>
              </a:rPr>
              <a:t>Best practice validation</a:t>
            </a:r>
          </a:p>
        </p:txBody>
      </p:sp>
      <p:sp>
        <p:nvSpPr>
          <p:cNvPr id="148" name="Oval 147">
            <a:extLst>
              <a:ext uri="{FF2B5EF4-FFF2-40B4-BE49-F238E27FC236}">
                <a16:creationId xmlns:a16="http://schemas.microsoft.com/office/drawing/2014/main" id="{AA0FB972-11E9-42FF-A0BD-DBE51305BE83}"/>
              </a:ext>
              <a:ext uri="{C183D7F6-B498-43B3-948B-1728B52AA6E4}">
                <adec:decorative xmlns:adec="http://schemas.microsoft.com/office/drawing/2017/decorative" val="1"/>
              </a:ext>
            </a:extLst>
          </p:cNvPr>
          <p:cNvSpPr/>
          <p:nvPr/>
        </p:nvSpPr>
        <p:spPr bwMode="auto">
          <a:xfrm>
            <a:off x="7533202" y="1690029"/>
            <a:ext cx="796670" cy="796670"/>
          </a:xfrm>
          <a:prstGeom prst="ellipse">
            <a:avLst/>
          </a:prstGeom>
          <a:solidFill>
            <a:srgbClr val="3C3C41"/>
          </a:solidFill>
          <a:ln w="571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2" tIns="146281" rIns="182852" bIns="146281" numCol="1" spcCol="0" rtlCol="0" fromWordArt="0" anchor="t" anchorCtr="0" forceAA="0" compatLnSpc="1">
            <a:prstTxWarp prst="textNoShape">
              <a:avLst/>
            </a:prstTxWarp>
            <a:noAutofit/>
          </a:bodyPr>
          <a:lstStyle/>
          <a:p>
            <a:pPr marL="0" marR="0" lvl="0" indent="0" algn="ctr" defTabSz="93230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49" name="Group 152">
            <a:extLst>
              <a:ext uri="{FF2B5EF4-FFF2-40B4-BE49-F238E27FC236}">
                <a16:creationId xmlns:a16="http://schemas.microsoft.com/office/drawing/2014/main" id="{B9C57D4B-3587-4010-86B4-143E47947D3D}"/>
              </a:ext>
              <a:ext uri="{C183D7F6-B498-43B3-948B-1728B52AA6E4}">
                <adec:decorative xmlns:adec="http://schemas.microsoft.com/office/drawing/2017/decorative" val="1"/>
              </a:ext>
            </a:extLst>
          </p:cNvPr>
          <p:cNvGrpSpPr>
            <a:grpSpLocks noChangeAspect="1"/>
          </p:cNvGrpSpPr>
          <p:nvPr/>
        </p:nvGrpSpPr>
        <p:grpSpPr bwMode="auto">
          <a:xfrm>
            <a:off x="7649192" y="1810074"/>
            <a:ext cx="568644" cy="566674"/>
            <a:chOff x="4560" y="2506"/>
            <a:chExt cx="289" cy="288"/>
          </a:xfrm>
        </p:grpSpPr>
        <p:sp>
          <p:nvSpPr>
            <p:cNvPr id="150" name="AutoShape 151">
              <a:extLst>
                <a:ext uri="{FF2B5EF4-FFF2-40B4-BE49-F238E27FC236}">
                  <a16:creationId xmlns:a16="http://schemas.microsoft.com/office/drawing/2014/main" id="{4601E823-2074-455E-8EBD-9F707008FBBC}"/>
                </a:ext>
              </a:extLst>
            </p:cNvPr>
            <p:cNvSpPr>
              <a:spLocks noChangeAspect="1" noChangeArrowheads="1" noTextEdit="1"/>
            </p:cNvSpPr>
            <p:nvPr/>
          </p:nvSpPr>
          <p:spPr bwMode="auto">
            <a:xfrm>
              <a:off x="4560" y="2506"/>
              <a:ext cx="28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3" tIns="45706" rIns="91413" bIns="45706" numCol="1" anchor="t" anchorCtr="0" compatLnSpc="1">
              <a:prstTxWarp prst="textNoShape">
                <a:avLst/>
              </a:prstTxWarp>
            </a:bodyPr>
            <a:lstStyle/>
            <a:p>
              <a:pPr marL="0" marR="0" lvl="0" indent="0" algn="l" defTabSz="91406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51" name="Oval 153">
              <a:extLst>
                <a:ext uri="{FF2B5EF4-FFF2-40B4-BE49-F238E27FC236}">
                  <a16:creationId xmlns:a16="http://schemas.microsoft.com/office/drawing/2014/main" id="{E7F1EB6E-4928-4B92-A8B4-5964D9C872C6}"/>
                </a:ext>
              </a:extLst>
            </p:cNvPr>
            <p:cNvSpPr>
              <a:spLocks noChangeArrowheads="1"/>
            </p:cNvSpPr>
            <p:nvPr/>
          </p:nvSpPr>
          <p:spPr bwMode="auto">
            <a:xfrm>
              <a:off x="4613" y="2557"/>
              <a:ext cx="185" cy="18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6" rIns="91413" bIns="45706" numCol="1" anchor="t" anchorCtr="0" compatLnSpc="1">
              <a:prstTxWarp prst="textNoShape">
                <a:avLst/>
              </a:prstTxWarp>
            </a:bodyPr>
            <a:lstStyle/>
            <a:p>
              <a:pPr marL="0" marR="0" lvl="0" indent="0" algn="l" defTabSz="91406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52" name="Freeform 154">
              <a:extLst>
                <a:ext uri="{FF2B5EF4-FFF2-40B4-BE49-F238E27FC236}">
                  <a16:creationId xmlns:a16="http://schemas.microsoft.com/office/drawing/2014/main" id="{09CFCFDB-9C6E-4AFE-8CA5-7840F96D7FD6}"/>
                </a:ext>
              </a:extLst>
            </p:cNvPr>
            <p:cNvSpPr>
              <a:spLocks/>
            </p:cNvSpPr>
            <p:nvPr/>
          </p:nvSpPr>
          <p:spPr bwMode="auto">
            <a:xfrm>
              <a:off x="4647" y="2605"/>
              <a:ext cx="110" cy="90"/>
            </a:xfrm>
            <a:custGeom>
              <a:avLst/>
              <a:gdLst>
                <a:gd name="T0" fmla="*/ 110 w 110"/>
                <a:gd name="T1" fmla="*/ 12 h 90"/>
                <a:gd name="T2" fmla="*/ 98 w 110"/>
                <a:gd name="T3" fmla="*/ 0 h 90"/>
                <a:gd name="T4" fmla="*/ 33 w 110"/>
                <a:gd name="T5" fmla="*/ 65 h 90"/>
                <a:gd name="T6" fmla="*/ 14 w 110"/>
                <a:gd name="T7" fmla="*/ 45 h 90"/>
                <a:gd name="T8" fmla="*/ 0 w 110"/>
                <a:gd name="T9" fmla="*/ 57 h 90"/>
                <a:gd name="T10" fmla="*/ 33 w 110"/>
                <a:gd name="T11" fmla="*/ 90 h 90"/>
                <a:gd name="T12" fmla="*/ 110 w 110"/>
                <a:gd name="T13" fmla="*/ 12 h 90"/>
              </a:gdLst>
              <a:ahLst/>
              <a:cxnLst>
                <a:cxn ang="0">
                  <a:pos x="T0" y="T1"/>
                </a:cxn>
                <a:cxn ang="0">
                  <a:pos x="T2" y="T3"/>
                </a:cxn>
                <a:cxn ang="0">
                  <a:pos x="T4" y="T5"/>
                </a:cxn>
                <a:cxn ang="0">
                  <a:pos x="T6" y="T7"/>
                </a:cxn>
                <a:cxn ang="0">
                  <a:pos x="T8" y="T9"/>
                </a:cxn>
                <a:cxn ang="0">
                  <a:pos x="T10" y="T11"/>
                </a:cxn>
                <a:cxn ang="0">
                  <a:pos x="T12" y="T13"/>
                </a:cxn>
              </a:cxnLst>
              <a:rect l="0" t="0" r="r" b="b"/>
              <a:pathLst>
                <a:path w="110" h="90">
                  <a:moveTo>
                    <a:pt x="110" y="12"/>
                  </a:moveTo>
                  <a:lnTo>
                    <a:pt x="98" y="0"/>
                  </a:lnTo>
                  <a:lnTo>
                    <a:pt x="33" y="65"/>
                  </a:lnTo>
                  <a:lnTo>
                    <a:pt x="14" y="45"/>
                  </a:lnTo>
                  <a:lnTo>
                    <a:pt x="0" y="57"/>
                  </a:lnTo>
                  <a:lnTo>
                    <a:pt x="33" y="90"/>
                  </a:lnTo>
                  <a:lnTo>
                    <a:pt x="110" y="12"/>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6" rIns="91413" bIns="45706" numCol="1" anchor="t" anchorCtr="0" compatLnSpc="1">
              <a:prstTxWarp prst="textNoShape">
                <a:avLst/>
              </a:prstTxWarp>
            </a:bodyPr>
            <a:lstStyle/>
            <a:p>
              <a:pPr marL="0" marR="0" lvl="0" indent="0" algn="l" defTabSz="91406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53" name="Freeform 155">
              <a:extLst>
                <a:ext uri="{FF2B5EF4-FFF2-40B4-BE49-F238E27FC236}">
                  <a16:creationId xmlns:a16="http://schemas.microsoft.com/office/drawing/2014/main" id="{204380B6-806C-40BA-82E1-96915E4FFE4B}"/>
                </a:ext>
              </a:extLst>
            </p:cNvPr>
            <p:cNvSpPr>
              <a:spLocks/>
            </p:cNvSpPr>
            <p:nvPr/>
          </p:nvSpPr>
          <p:spPr bwMode="auto">
            <a:xfrm>
              <a:off x="4790" y="2658"/>
              <a:ext cx="59" cy="88"/>
            </a:xfrm>
            <a:custGeom>
              <a:avLst/>
              <a:gdLst>
                <a:gd name="T0" fmla="*/ 14 w 39"/>
                <a:gd name="T1" fmla="*/ 59 h 59"/>
                <a:gd name="T2" fmla="*/ 39 w 39"/>
                <a:gd name="T3" fmla="*/ 0 h 59"/>
                <a:gd name="T4" fmla="*/ 19 w 39"/>
                <a:gd name="T5" fmla="*/ 0 h 59"/>
                <a:gd name="T6" fmla="*/ 0 w 39"/>
                <a:gd name="T7" fmla="*/ 45 h 59"/>
                <a:gd name="T8" fmla="*/ 14 w 39"/>
                <a:gd name="T9" fmla="*/ 59 h 59"/>
              </a:gdLst>
              <a:ahLst/>
              <a:cxnLst>
                <a:cxn ang="0">
                  <a:pos x="T0" y="T1"/>
                </a:cxn>
                <a:cxn ang="0">
                  <a:pos x="T2" y="T3"/>
                </a:cxn>
                <a:cxn ang="0">
                  <a:pos x="T4" y="T5"/>
                </a:cxn>
                <a:cxn ang="0">
                  <a:pos x="T6" y="T7"/>
                </a:cxn>
                <a:cxn ang="0">
                  <a:pos x="T8" y="T9"/>
                </a:cxn>
              </a:cxnLst>
              <a:rect l="0" t="0" r="r" b="b"/>
              <a:pathLst>
                <a:path w="39" h="59">
                  <a:moveTo>
                    <a:pt x="14" y="59"/>
                  </a:moveTo>
                  <a:cubicBezTo>
                    <a:pt x="28" y="43"/>
                    <a:pt x="37" y="23"/>
                    <a:pt x="39" y="0"/>
                  </a:cubicBezTo>
                  <a:cubicBezTo>
                    <a:pt x="19" y="0"/>
                    <a:pt x="19" y="0"/>
                    <a:pt x="19" y="0"/>
                  </a:cubicBezTo>
                  <a:cubicBezTo>
                    <a:pt x="18" y="17"/>
                    <a:pt x="11" y="33"/>
                    <a:pt x="0" y="45"/>
                  </a:cubicBezTo>
                  <a:lnTo>
                    <a:pt x="14" y="5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6" rIns="91413" bIns="45706" numCol="1" anchor="t" anchorCtr="0" compatLnSpc="1">
              <a:prstTxWarp prst="textNoShape">
                <a:avLst/>
              </a:prstTxWarp>
            </a:bodyPr>
            <a:lstStyle/>
            <a:p>
              <a:pPr marL="0" marR="0" lvl="0" indent="0" algn="l" defTabSz="91406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54" name="Freeform 156">
              <a:extLst>
                <a:ext uri="{FF2B5EF4-FFF2-40B4-BE49-F238E27FC236}">
                  <a16:creationId xmlns:a16="http://schemas.microsoft.com/office/drawing/2014/main" id="{8BB37222-9E7D-45D7-AE53-2E085DCDCF8A}"/>
                </a:ext>
              </a:extLst>
            </p:cNvPr>
            <p:cNvSpPr>
              <a:spLocks/>
            </p:cNvSpPr>
            <p:nvPr/>
          </p:nvSpPr>
          <p:spPr bwMode="auto">
            <a:xfrm>
              <a:off x="4560" y="2554"/>
              <a:ext cx="59" cy="89"/>
            </a:xfrm>
            <a:custGeom>
              <a:avLst/>
              <a:gdLst>
                <a:gd name="T0" fmla="*/ 25 w 39"/>
                <a:gd name="T1" fmla="*/ 0 h 59"/>
                <a:gd name="T2" fmla="*/ 0 w 39"/>
                <a:gd name="T3" fmla="*/ 59 h 59"/>
                <a:gd name="T4" fmla="*/ 21 w 39"/>
                <a:gd name="T5" fmla="*/ 59 h 59"/>
                <a:gd name="T6" fmla="*/ 39 w 39"/>
                <a:gd name="T7" fmla="*/ 14 h 59"/>
                <a:gd name="T8" fmla="*/ 25 w 39"/>
                <a:gd name="T9" fmla="*/ 0 h 59"/>
              </a:gdLst>
              <a:ahLst/>
              <a:cxnLst>
                <a:cxn ang="0">
                  <a:pos x="T0" y="T1"/>
                </a:cxn>
                <a:cxn ang="0">
                  <a:pos x="T2" y="T3"/>
                </a:cxn>
                <a:cxn ang="0">
                  <a:pos x="T4" y="T5"/>
                </a:cxn>
                <a:cxn ang="0">
                  <a:pos x="T6" y="T7"/>
                </a:cxn>
                <a:cxn ang="0">
                  <a:pos x="T8" y="T9"/>
                </a:cxn>
              </a:cxnLst>
              <a:rect l="0" t="0" r="r" b="b"/>
              <a:pathLst>
                <a:path w="39" h="59">
                  <a:moveTo>
                    <a:pt x="25" y="0"/>
                  </a:moveTo>
                  <a:cubicBezTo>
                    <a:pt x="10" y="16"/>
                    <a:pt x="1" y="36"/>
                    <a:pt x="0" y="59"/>
                  </a:cubicBezTo>
                  <a:cubicBezTo>
                    <a:pt x="21" y="59"/>
                    <a:pt x="21" y="59"/>
                    <a:pt x="21" y="59"/>
                  </a:cubicBezTo>
                  <a:cubicBezTo>
                    <a:pt x="22" y="42"/>
                    <a:pt x="29" y="27"/>
                    <a:pt x="39" y="14"/>
                  </a:cubicBezTo>
                  <a:lnTo>
                    <a:pt x="25" y="0"/>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6" rIns="91413" bIns="45706" numCol="1" anchor="t" anchorCtr="0" compatLnSpc="1">
              <a:prstTxWarp prst="textNoShape">
                <a:avLst/>
              </a:prstTxWarp>
            </a:bodyPr>
            <a:lstStyle/>
            <a:p>
              <a:pPr marL="0" marR="0" lvl="0" indent="0" algn="l" defTabSz="91406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55" name="Freeform 157">
              <a:extLst>
                <a:ext uri="{FF2B5EF4-FFF2-40B4-BE49-F238E27FC236}">
                  <a16:creationId xmlns:a16="http://schemas.microsoft.com/office/drawing/2014/main" id="{413B4432-199B-41A6-BB3D-A7471E7836A6}"/>
                </a:ext>
              </a:extLst>
            </p:cNvPr>
            <p:cNvSpPr>
              <a:spLocks/>
            </p:cNvSpPr>
            <p:nvPr/>
          </p:nvSpPr>
          <p:spPr bwMode="auto">
            <a:xfrm>
              <a:off x="4608" y="2736"/>
              <a:ext cx="89" cy="58"/>
            </a:xfrm>
            <a:custGeom>
              <a:avLst/>
              <a:gdLst>
                <a:gd name="T0" fmla="*/ 0 w 59"/>
                <a:gd name="T1" fmla="*/ 15 h 39"/>
                <a:gd name="T2" fmla="*/ 59 w 59"/>
                <a:gd name="T3" fmla="*/ 39 h 39"/>
                <a:gd name="T4" fmla="*/ 59 w 59"/>
                <a:gd name="T5" fmla="*/ 19 h 39"/>
                <a:gd name="T6" fmla="*/ 14 w 59"/>
                <a:gd name="T7" fmla="*/ 0 h 39"/>
                <a:gd name="T8" fmla="*/ 0 w 59"/>
                <a:gd name="T9" fmla="*/ 15 h 39"/>
              </a:gdLst>
              <a:ahLst/>
              <a:cxnLst>
                <a:cxn ang="0">
                  <a:pos x="T0" y="T1"/>
                </a:cxn>
                <a:cxn ang="0">
                  <a:pos x="T2" y="T3"/>
                </a:cxn>
                <a:cxn ang="0">
                  <a:pos x="T4" y="T5"/>
                </a:cxn>
                <a:cxn ang="0">
                  <a:pos x="T6" y="T7"/>
                </a:cxn>
                <a:cxn ang="0">
                  <a:pos x="T8" y="T9"/>
                </a:cxn>
              </a:cxnLst>
              <a:rect l="0" t="0" r="r" b="b"/>
              <a:pathLst>
                <a:path w="59" h="39">
                  <a:moveTo>
                    <a:pt x="0" y="15"/>
                  </a:moveTo>
                  <a:cubicBezTo>
                    <a:pt x="16" y="29"/>
                    <a:pt x="36" y="38"/>
                    <a:pt x="59" y="39"/>
                  </a:cubicBezTo>
                  <a:cubicBezTo>
                    <a:pt x="59" y="19"/>
                    <a:pt x="59" y="19"/>
                    <a:pt x="59" y="19"/>
                  </a:cubicBezTo>
                  <a:cubicBezTo>
                    <a:pt x="42" y="18"/>
                    <a:pt x="26" y="11"/>
                    <a:pt x="14" y="0"/>
                  </a:cubicBezTo>
                  <a:lnTo>
                    <a:pt x="0" y="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6" rIns="91413" bIns="45706" numCol="1" anchor="t" anchorCtr="0" compatLnSpc="1">
              <a:prstTxWarp prst="textNoShape">
                <a:avLst/>
              </a:prstTxWarp>
            </a:bodyPr>
            <a:lstStyle/>
            <a:p>
              <a:pPr marL="0" marR="0" lvl="0" indent="0" algn="l" defTabSz="91406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56" name="Freeform 158">
              <a:extLst>
                <a:ext uri="{FF2B5EF4-FFF2-40B4-BE49-F238E27FC236}">
                  <a16:creationId xmlns:a16="http://schemas.microsoft.com/office/drawing/2014/main" id="{0D195E21-A60D-4925-BC38-0D65BEC7C584}"/>
                </a:ext>
              </a:extLst>
            </p:cNvPr>
            <p:cNvSpPr>
              <a:spLocks/>
            </p:cNvSpPr>
            <p:nvPr/>
          </p:nvSpPr>
          <p:spPr bwMode="auto">
            <a:xfrm>
              <a:off x="4560" y="2658"/>
              <a:ext cx="59" cy="88"/>
            </a:xfrm>
            <a:custGeom>
              <a:avLst/>
              <a:gdLst>
                <a:gd name="T0" fmla="*/ 0 w 39"/>
                <a:gd name="T1" fmla="*/ 0 h 59"/>
                <a:gd name="T2" fmla="*/ 25 w 39"/>
                <a:gd name="T3" fmla="*/ 59 h 59"/>
                <a:gd name="T4" fmla="*/ 39 w 39"/>
                <a:gd name="T5" fmla="*/ 45 h 59"/>
                <a:gd name="T6" fmla="*/ 21 w 39"/>
                <a:gd name="T7" fmla="*/ 0 h 59"/>
                <a:gd name="T8" fmla="*/ 0 w 39"/>
                <a:gd name="T9" fmla="*/ 0 h 59"/>
              </a:gdLst>
              <a:ahLst/>
              <a:cxnLst>
                <a:cxn ang="0">
                  <a:pos x="T0" y="T1"/>
                </a:cxn>
                <a:cxn ang="0">
                  <a:pos x="T2" y="T3"/>
                </a:cxn>
                <a:cxn ang="0">
                  <a:pos x="T4" y="T5"/>
                </a:cxn>
                <a:cxn ang="0">
                  <a:pos x="T6" y="T7"/>
                </a:cxn>
                <a:cxn ang="0">
                  <a:pos x="T8" y="T9"/>
                </a:cxn>
              </a:cxnLst>
              <a:rect l="0" t="0" r="r" b="b"/>
              <a:pathLst>
                <a:path w="39" h="59">
                  <a:moveTo>
                    <a:pt x="0" y="0"/>
                  </a:moveTo>
                  <a:cubicBezTo>
                    <a:pt x="1" y="23"/>
                    <a:pt x="10" y="44"/>
                    <a:pt x="25" y="59"/>
                  </a:cubicBezTo>
                  <a:cubicBezTo>
                    <a:pt x="39" y="45"/>
                    <a:pt x="39" y="45"/>
                    <a:pt x="39" y="45"/>
                  </a:cubicBezTo>
                  <a:cubicBezTo>
                    <a:pt x="28" y="33"/>
                    <a:pt x="22" y="17"/>
                    <a:pt x="21"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6" rIns="91413" bIns="45706" numCol="1" anchor="t" anchorCtr="0" compatLnSpc="1">
              <a:prstTxWarp prst="textNoShape">
                <a:avLst/>
              </a:prstTxWarp>
            </a:bodyPr>
            <a:lstStyle/>
            <a:p>
              <a:pPr marL="0" marR="0" lvl="0" indent="0" algn="l" defTabSz="91406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57" name="Freeform 159">
              <a:extLst>
                <a:ext uri="{FF2B5EF4-FFF2-40B4-BE49-F238E27FC236}">
                  <a16:creationId xmlns:a16="http://schemas.microsoft.com/office/drawing/2014/main" id="{5A9EEA8C-EB31-42A1-990A-04C492AE3F75}"/>
                </a:ext>
              </a:extLst>
            </p:cNvPr>
            <p:cNvSpPr>
              <a:spLocks/>
            </p:cNvSpPr>
            <p:nvPr/>
          </p:nvSpPr>
          <p:spPr bwMode="auto">
            <a:xfrm>
              <a:off x="4790" y="2554"/>
              <a:ext cx="59" cy="89"/>
            </a:xfrm>
            <a:custGeom>
              <a:avLst/>
              <a:gdLst>
                <a:gd name="T0" fmla="*/ 14 w 39"/>
                <a:gd name="T1" fmla="*/ 0 h 59"/>
                <a:gd name="T2" fmla="*/ 0 w 39"/>
                <a:gd name="T3" fmla="*/ 14 h 59"/>
                <a:gd name="T4" fmla="*/ 19 w 39"/>
                <a:gd name="T5" fmla="*/ 59 h 59"/>
                <a:gd name="T6" fmla="*/ 39 w 39"/>
                <a:gd name="T7" fmla="*/ 59 h 59"/>
                <a:gd name="T8" fmla="*/ 14 w 39"/>
                <a:gd name="T9" fmla="*/ 0 h 59"/>
              </a:gdLst>
              <a:ahLst/>
              <a:cxnLst>
                <a:cxn ang="0">
                  <a:pos x="T0" y="T1"/>
                </a:cxn>
                <a:cxn ang="0">
                  <a:pos x="T2" y="T3"/>
                </a:cxn>
                <a:cxn ang="0">
                  <a:pos x="T4" y="T5"/>
                </a:cxn>
                <a:cxn ang="0">
                  <a:pos x="T6" y="T7"/>
                </a:cxn>
                <a:cxn ang="0">
                  <a:pos x="T8" y="T9"/>
                </a:cxn>
              </a:cxnLst>
              <a:rect l="0" t="0" r="r" b="b"/>
              <a:pathLst>
                <a:path w="39" h="59">
                  <a:moveTo>
                    <a:pt x="14" y="0"/>
                  </a:moveTo>
                  <a:cubicBezTo>
                    <a:pt x="0" y="14"/>
                    <a:pt x="0" y="14"/>
                    <a:pt x="0" y="14"/>
                  </a:cubicBezTo>
                  <a:cubicBezTo>
                    <a:pt x="11" y="26"/>
                    <a:pt x="18" y="42"/>
                    <a:pt x="19" y="59"/>
                  </a:cubicBezTo>
                  <a:cubicBezTo>
                    <a:pt x="39" y="59"/>
                    <a:pt x="39" y="59"/>
                    <a:pt x="39" y="59"/>
                  </a:cubicBezTo>
                  <a:cubicBezTo>
                    <a:pt x="37" y="37"/>
                    <a:pt x="28" y="16"/>
                    <a:pt x="14" y="0"/>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6" rIns="91413" bIns="45706" numCol="1" anchor="t" anchorCtr="0" compatLnSpc="1">
              <a:prstTxWarp prst="textNoShape">
                <a:avLst/>
              </a:prstTxWarp>
            </a:bodyPr>
            <a:lstStyle/>
            <a:p>
              <a:pPr marL="0" marR="0" lvl="0" indent="0" algn="l" defTabSz="91406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58" name="Freeform 160">
              <a:extLst>
                <a:ext uri="{FF2B5EF4-FFF2-40B4-BE49-F238E27FC236}">
                  <a16:creationId xmlns:a16="http://schemas.microsoft.com/office/drawing/2014/main" id="{EB698A22-CE5C-4932-B0E6-9A4C7BBEC713}"/>
                </a:ext>
              </a:extLst>
            </p:cNvPr>
            <p:cNvSpPr>
              <a:spLocks/>
            </p:cNvSpPr>
            <p:nvPr/>
          </p:nvSpPr>
          <p:spPr bwMode="auto">
            <a:xfrm>
              <a:off x="4712" y="2736"/>
              <a:ext cx="89" cy="58"/>
            </a:xfrm>
            <a:custGeom>
              <a:avLst/>
              <a:gdLst>
                <a:gd name="T0" fmla="*/ 0 w 59"/>
                <a:gd name="T1" fmla="*/ 39 h 39"/>
                <a:gd name="T2" fmla="*/ 59 w 59"/>
                <a:gd name="T3" fmla="*/ 14 h 39"/>
                <a:gd name="T4" fmla="*/ 45 w 59"/>
                <a:gd name="T5" fmla="*/ 0 h 39"/>
                <a:gd name="T6" fmla="*/ 0 w 59"/>
                <a:gd name="T7" fmla="*/ 19 h 39"/>
                <a:gd name="T8" fmla="*/ 0 w 59"/>
                <a:gd name="T9" fmla="*/ 39 h 39"/>
              </a:gdLst>
              <a:ahLst/>
              <a:cxnLst>
                <a:cxn ang="0">
                  <a:pos x="T0" y="T1"/>
                </a:cxn>
                <a:cxn ang="0">
                  <a:pos x="T2" y="T3"/>
                </a:cxn>
                <a:cxn ang="0">
                  <a:pos x="T4" y="T5"/>
                </a:cxn>
                <a:cxn ang="0">
                  <a:pos x="T6" y="T7"/>
                </a:cxn>
                <a:cxn ang="0">
                  <a:pos x="T8" y="T9"/>
                </a:cxn>
              </a:cxnLst>
              <a:rect l="0" t="0" r="r" b="b"/>
              <a:pathLst>
                <a:path w="59" h="39">
                  <a:moveTo>
                    <a:pt x="0" y="39"/>
                  </a:moveTo>
                  <a:cubicBezTo>
                    <a:pt x="23" y="38"/>
                    <a:pt x="43" y="29"/>
                    <a:pt x="59" y="14"/>
                  </a:cubicBezTo>
                  <a:cubicBezTo>
                    <a:pt x="45" y="0"/>
                    <a:pt x="45" y="0"/>
                    <a:pt x="45" y="0"/>
                  </a:cubicBezTo>
                  <a:cubicBezTo>
                    <a:pt x="33" y="11"/>
                    <a:pt x="17" y="18"/>
                    <a:pt x="0" y="19"/>
                  </a:cubicBezTo>
                  <a:lnTo>
                    <a:pt x="0" y="3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6" rIns="91413" bIns="45706" numCol="1" anchor="t" anchorCtr="0" compatLnSpc="1">
              <a:prstTxWarp prst="textNoShape">
                <a:avLst/>
              </a:prstTxWarp>
            </a:bodyPr>
            <a:lstStyle/>
            <a:p>
              <a:pPr marL="0" marR="0" lvl="0" indent="0" algn="l" defTabSz="91406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59" name="Freeform 161">
              <a:extLst>
                <a:ext uri="{FF2B5EF4-FFF2-40B4-BE49-F238E27FC236}">
                  <a16:creationId xmlns:a16="http://schemas.microsoft.com/office/drawing/2014/main" id="{D46026E4-7F53-4D18-8800-E1F2ED2F9498}"/>
                </a:ext>
              </a:extLst>
            </p:cNvPr>
            <p:cNvSpPr>
              <a:spLocks/>
            </p:cNvSpPr>
            <p:nvPr/>
          </p:nvSpPr>
          <p:spPr bwMode="auto">
            <a:xfrm>
              <a:off x="4712" y="2508"/>
              <a:ext cx="89" cy="57"/>
            </a:xfrm>
            <a:custGeom>
              <a:avLst/>
              <a:gdLst>
                <a:gd name="T0" fmla="*/ 0 w 59"/>
                <a:gd name="T1" fmla="*/ 0 h 38"/>
                <a:gd name="T2" fmla="*/ 0 w 59"/>
                <a:gd name="T3" fmla="*/ 20 h 38"/>
                <a:gd name="T4" fmla="*/ 45 w 59"/>
                <a:gd name="T5" fmla="*/ 38 h 38"/>
                <a:gd name="T6" fmla="*/ 59 w 59"/>
                <a:gd name="T7" fmla="*/ 24 h 38"/>
                <a:gd name="T8" fmla="*/ 0 w 59"/>
                <a:gd name="T9" fmla="*/ 0 h 38"/>
              </a:gdLst>
              <a:ahLst/>
              <a:cxnLst>
                <a:cxn ang="0">
                  <a:pos x="T0" y="T1"/>
                </a:cxn>
                <a:cxn ang="0">
                  <a:pos x="T2" y="T3"/>
                </a:cxn>
                <a:cxn ang="0">
                  <a:pos x="T4" y="T5"/>
                </a:cxn>
                <a:cxn ang="0">
                  <a:pos x="T6" y="T7"/>
                </a:cxn>
                <a:cxn ang="0">
                  <a:pos x="T8" y="T9"/>
                </a:cxn>
              </a:cxnLst>
              <a:rect l="0" t="0" r="r" b="b"/>
              <a:pathLst>
                <a:path w="59" h="38">
                  <a:moveTo>
                    <a:pt x="0" y="0"/>
                  </a:moveTo>
                  <a:cubicBezTo>
                    <a:pt x="0" y="20"/>
                    <a:pt x="0" y="20"/>
                    <a:pt x="0" y="20"/>
                  </a:cubicBezTo>
                  <a:cubicBezTo>
                    <a:pt x="17" y="21"/>
                    <a:pt x="33" y="28"/>
                    <a:pt x="45" y="38"/>
                  </a:cubicBezTo>
                  <a:cubicBezTo>
                    <a:pt x="59" y="24"/>
                    <a:pt x="59" y="24"/>
                    <a:pt x="59" y="24"/>
                  </a:cubicBezTo>
                  <a:cubicBezTo>
                    <a:pt x="43" y="10"/>
                    <a:pt x="23" y="1"/>
                    <a:pt x="0" y="0"/>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6" rIns="91413" bIns="45706" numCol="1" anchor="t" anchorCtr="0" compatLnSpc="1">
              <a:prstTxWarp prst="textNoShape">
                <a:avLst/>
              </a:prstTxWarp>
            </a:bodyPr>
            <a:lstStyle/>
            <a:p>
              <a:pPr marL="0" marR="0" lvl="0" indent="0" algn="l" defTabSz="91406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60" name="Freeform 162">
              <a:extLst>
                <a:ext uri="{FF2B5EF4-FFF2-40B4-BE49-F238E27FC236}">
                  <a16:creationId xmlns:a16="http://schemas.microsoft.com/office/drawing/2014/main" id="{94F7E964-77C0-4A02-A8B0-07AF264D1975}"/>
                </a:ext>
              </a:extLst>
            </p:cNvPr>
            <p:cNvSpPr>
              <a:spLocks/>
            </p:cNvSpPr>
            <p:nvPr/>
          </p:nvSpPr>
          <p:spPr bwMode="auto">
            <a:xfrm>
              <a:off x="4608" y="2508"/>
              <a:ext cx="89" cy="57"/>
            </a:xfrm>
            <a:custGeom>
              <a:avLst/>
              <a:gdLst>
                <a:gd name="T0" fmla="*/ 59 w 59"/>
                <a:gd name="T1" fmla="*/ 0 h 38"/>
                <a:gd name="T2" fmla="*/ 0 w 59"/>
                <a:gd name="T3" fmla="*/ 24 h 38"/>
                <a:gd name="T4" fmla="*/ 14 w 59"/>
                <a:gd name="T5" fmla="*/ 38 h 38"/>
                <a:gd name="T6" fmla="*/ 59 w 59"/>
                <a:gd name="T7" fmla="*/ 20 h 38"/>
                <a:gd name="T8" fmla="*/ 59 w 59"/>
                <a:gd name="T9" fmla="*/ 0 h 38"/>
              </a:gdLst>
              <a:ahLst/>
              <a:cxnLst>
                <a:cxn ang="0">
                  <a:pos x="T0" y="T1"/>
                </a:cxn>
                <a:cxn ang="0">
                  <a:pos x="T2" y="T3"/>
                </a:cxn>
                <a:cxn ang="0">
                  <a:pos x="T4" y="T5"/>
                </a:cxn>
                <a:cxn ang="0">
                  <a:pos x="T6" y="T7"/>
                </a:cxn>
                <a:cxn ang="0">
                  <a:pos x="T8" y="T9"/>
                </a:cxn>
              </a:cxnLst>
              <a:rect l="0" t="0" r="r" b="b"/>
              <a:pathLst>
                <a:path w="59" h="38">
                  <a:moveTo>
                    <a:pt x="59" y="0"/>
                  </a:moveTo>
                  <a:cubicBezTo>
                    <a:pt x="36" y="1"/>
                    <a:pt x="16" y="10"/>
                    <a:pt x="0" y="24"/>
                  </a:cubicBezTo>
                  <a:cubicBezTo>
                    <a:pt x="14" y="38"/>
                    <a:pt x="14" y="38"/>
                    <a:pt x="14" y="38"/>
                  </a:cubicBezTo>
                  <a:cubicBezTo>
                    <a:pt x="27" y="28"/>
                    <a:pt x="42" y="21"/>
                    <a:pt x="59" y="20"/>
                  </a:cubicBezTo>
                  <a:cubicBezTo>
                    <a:pt x="59" y="0"/>
                    <a:pt x="59" y="0"/>
                    <a:pt x="59" y="0"/>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6" rIns="91413" bIns="45706" numCol="1" anchor="t" anchorCtr="0" compatLnSpc="1">
              <a:prstTxWarp prst="textNoShape">
                <a:avLst/>
              </a:prstTxWarp>
            </a:bodyPr>
            <a:lstStyle/>
            <a:p>
              <a:pPr marL="0" marR="0" lvl="0" indent="0" algn="l" defTabSz="91406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143" name="Oval 142">
            <a:extLst>
              <a:ext uri="{FF2B5EF4-FFF2-40B4-BE49-F238E27FC236}">
                <a16:creationId xmlns:a16="http://schemas.microsoft.com/office/drawing/2014/main" id="{DA257EC2-3B34-4971-9214-8F696CBCC620}"/>
              </a:ext>
              <a:ext uri="{C183D7F6-B498-43B3-948B-1728B52AA6E4}">
                <adec:decorative xmlns:adec="http://schemas.microsoft.com/office/drawing/2017/decorative" val="1"/>
              </a:ext>
            </a:extLst>
          </p:cNvPr>
          <p:cNvSpPr/>
          <p:nvPr/>
        </p:nvSpPr>
        <p:spPr bwMode="auto">
          <a:xfrm>
            <a:off x="10294524" y="1690029"/>
            <a:ext cx="796670" cy="796670"/>
          </a:xfrm>
          <a:prstGeom prst="ellipse">
            <a:avLst/>
          </a:prstGeom>
          <a:solidFill>
            <a:schemeClr val="accent1"/>
          </a:solidFill>
          <a:ln w="571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2" tIns="146281" rIns="182852" bIns="146281" numCol="1" spcCol="0" rtlCol="0" fromWordArt="0" anchor="t" anchorCtr="0" forceAA="0" compatLnSpc="1">
            <a:prstTxWarp prst="textNoShape">
              <a:avLst/>
            </a:prstTxWarp>
            <a:noAutofit/>
          </a:bodyPr>
          <a:lstStyle/>
          <a:p>
            <a:pPr marL="0" marR="0" lvl="0" indent="0" algn="ctr" defTabSz="93230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20" name="Graphic 397">
            <a:extLst>
              <a:ext uri="{FF2B5EF4-FFF2-40B4-BE49-F238E27FC236}">
                <a16:creationId xmlns:a16="http://schemas.microsoft.com/office/drawing/2014/main" id="{339CB6D6-8B65-4E27-977D-D715E5375C79}"/>
              </a:ext>
              <a:ext uri="{C183D7F6-B498-43B3-948B-1728B52AA6E4}">
                <adec:decorative xmlns:adec="http://schemas.microsoft.com/office/drawing/2017/decorative" val="1"/>
              </a:ext>
            </a:extLst>
          </p:cNvPr>
          <p:cNvGrpSpPr/>
          <p:nvPr/>
        </p:nvGrpSpPr>
        <p:grpSpPr>
          <a:xfrm>
            <a:off x="10506526" y="1880977"/>
            <a:ext cx="406517" cy="424729"/>
            <a:chOff x="1698211" y="3041569"/>
            <a:chExt cx="417847" cy="418136"/>
          </a:xfrm>
        </p:grpSpPr>
        <p:sp>
          <p:nvSpPr>
            <p:cNvPr id="121" name="Freeform: Shape 120">
              <a:extLst>
                <a:ext uri="{FF2B5EF4-FFF2-40B4-BE49-F238E27FC236}">
                  <a16:creationId xmlns:a16="http://schemas.microsoft.com/office/drawing/2014/main" id="{AF4C8A5D-D416-413E-B0FB-3AC01EF9C39B}"/>
                </a:ext>
              </a:extLst>
            </p:cNvPr>
            <p:cNvSpPr/>
            <p:nvPr/>
          </p:nvSpPr>
          <p:spPr>
            <a:xfrm>
              <a:off x="1765022" y="3109407"/>
              <a:ext cx="287270" cy="287270"/>
            </a:xfrm>
            <a:custGeom>
              <a:avLst/>
              <a:gdLst>
                <a:gd name="connsiteX0" fmla="*/ 286511 w 287270"/>
                <a:gd name="connsiteY0" fmla="*/ 1481 h 287270"/>
                <a:gd name="connsiteX1" fmla="*/ 1481 w 287270"/>
                <a:gd name="connsiteY1" fmla="*/ 1481 h 287270"/>
                <a:gd name="connsiteX2" fmla="*/ 1481 w 287270"/>
                <a:gd name="connsiteY2" fmla="*/ 286511 h 287270"/>
                <a:gd name="connsiteX3" fmla="*/ 286511 w 287270"/>
                <a:gd name="connsiteY3" fmla="*/ 286511 h 287270"/>
                <a:gd name="connsiteX4" fmla="*/ 286511 w 287270"/>
                <a:gd name="connsiteY4" fmla="*/ 1481 h 287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7270" h="287270">
                  <a:moveTo>
                    <a:pt x="286511" y="1481"/>
                  </a:moveTo>
                  <a:lnTo>
                    <a:pt x="1481" y="1481"/>
                  </a:lnTo>
                  <a:lnTo>
                    <a:pt x="1481" y="286511"/>
                  </a:lnTo>
                  <a:lnTo>
                    <a:pt x="286511" y="286511"/>
                  </a:lnTo>
                  <a:lnTo>
                    <a:pt x="286511" y="1481"/>
                  </a:lnTo>
                  <a:close/>
                </a:path>
              </a:pathLst>
            </a:custGeom>
            <a:solidFill>
              <a:schemeClr val="accent5"/>
            </a:solidFill>
            <a:ln w="4321" cap="flat">
              <a:noFill/>
              <a:prstDash val="solid"/>
              <a:miter/>
            </a:ln>
          </p:spPr>
          <p:txBody>
            <a:bodyPr rtlCol="0" anchor="ctr"/>
            <a:lstStyle/>
            <a:p>
              <a:pPr marL="0" marR="0" lvl="0" indent="0" algn="l" defTabSz="91406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22" name="Freeform: Shape 121">
              <a:extLst>
                <a:ext uri="{FF2B5EF4-FFF2-40B4-BE49-F238E27FC236}">
                  <a16:creationId xmlns:a16="http://schemas.microsoft.com/office/drawing/2014/main" id="{DB8B463E-5838-4496-A8D7-0D2B51CC51E3}"/>
                </a:ext>
              </a:extLst>
            </p:cNvPr>
            <p:cNvSpPr/>
            <p:nvPr/>
          </p:nvSpPr>
          <p:spPr>
            <a:xfrm>
              <a:off x="1698211" y="3041858"/>
              <a:ext cx="417847" cy="417847"/>
            </a:xfrm>
            <a:custGeom>
              <a:avLst/>
              <a:gdLst>
                <a:gd name="connsiteX0" fmla="*/ 374471 w 417847"/>
                <a:gd name="connsiteY0" fmla="*/ 199136 h 417847"/>
                <a:gd name="connsiteX1" fmla="*/ 374471 w 417847"/>
                <a:gd name="connsiteY1" fmla="*/ 374690 h 417847"/>
                <a:gd name="connsiteX2" fmla="*/ 45095 w 417847"/>
                <a:gd name="connsiteY2" fmla="*/ 374690 h 417847"/>
                <a:gd name="connsiteX3" fmla="*/ 45095 w 417847"/>
                <a:gd name="connsiteY3" fmla="*/ 45242 h 417847"/>
                <a:gd name="connsiteX4" fmla="*/ 155155 w 417847"/>
                <a:gd name="connsiteY4" fmla="*/ 45242 h 417847"/>
                <a:gd name="connsiteX5" fmla="*/ 155155 w 417847"/>
                <a:gd name="connsiteY5" fmla="*/ 1481 h 417847"/>
                <a:gd name="connsiteX6" fmla="*/ 1554 w 417847"/>
                <a:gd name="connsiteY6" fmla="*/ 1773 h 417847"/>
                <a:gd name="connsiteX7" fmla="*/ 1481 w 417847"/>
                <a:gd name="connsiteY7" fmla="*/ 419037 h 417847"/>
                <a:gd name="connsiteX8" fmla="*/ 418451 w 417847"/>
                <a:gd name="connsiteY8" fmla="*/ 418744 h 417847"/>
                <a:gd name="connsiteX9" fmla="*/ 418451 w 417847"/>
                <a:gd name="connsiteY9" fmla="*/ 199136 h 417847"/>
                <a:gd name="connsiteX10" fmla="*/ 374471 w 417847"/>
                <a:gd name="connsiteY10" fmla="*/ 199136 h 417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7847" h="417847">
                  <a:moveTo>
                    <a:pt x="374471" y="199136"/>
                  </a:moveTo>
                  <a:lnTo>
                    <a:pt x="374471" y="374690"/>
                  </a:lnTo>
                  <a:lnTo>
                    <a:pt x="45095" y="374690"/>
                  </a:lnTo>
                  <a:lnTo>
                    <a:pt x="45095" y="45242"/>
                  </a:lnTo>
                  <a:lnTo>
                    <a:pt x="155155" y="45242"/>
                  </a:lnTo>
                  <a:lnTo>
                    <a:pt x="155155" y="1481"/>
                  </a:lnTo>
                  <a:lnTo>
                    <a:pt x="1554" y="1773"/>
                  </a:lnTo>
                  <a:lnTo>
                    <a:pt x="1481" y="419037"/>
                  </a:lnTo>
                  <a:lnTo>
                    <a:pt x="418451" y="418744"/>
                  </a:lnTo>
                  <a:lnTo>
                    <a:pt x="418451" y="199136"/>
                  </a:lnTo>
                  <a:lnTo>
                    <a:pt x="374471" y="199136"/>
                  </a:lnTo>
                  <a:close/>
                </a:path>
              </a:pathLst>
            </a:custGeom>
            <a:solidFill>
              <a:srgbClr val="0078D7"/>
            </a:solidFill>
            <a:ln w="4321" cap="flat">
              <a:noFill/>
              <a:prstDash val="solid"/>
              <a:miter/>
            </a:ln>
          </p:spPr>
          <p:txBody>
            <a:bodyPr rtlCol="0" anchor="ctr"/>
            <a:lstStyle/>
            <a:p>
              <a:pPr marL="0" marR="0" lvl="0" indent="0" algn="l" defTabSz="91406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23" name="Freeform: Shape 122">
              <a:extLst>
                <a:ext uri="{FF2B5EF4-FFF2-40B4-BE49-F238E27FC236}">
                  <a16:creationId xmlns:a16="http://schemas.microsoft.com/office/drawing/2014/main" id="{88144E74-F69E-4AC1-8A7D-3F206B280413}"/>
                </a:ext>
              </a:extLst>
            </p:cNvPr>
            <p:cNvSpPr/>
            <p:nvPr/>
          </p:nvSpPr>
          <p:spPr>
            <a:xfrm>
              <a:off x="1837247" y="3041569"/>
              <a:ext cx="278565" cy="248097"/>
            </a:xfrm>
            <a:custGeom>
              <a:avLst/>
              <a:gdLst>
                <a:gd name="connsiteX0" fmla="*/ 279851 w 278564"/>
                <a:gd name="connsiteY0" fmla="*/ 1481 h 248096"/>
                <a:gd name="connsiteX1" fmla="*/ 267411 w 278564"/>
                <a:gd name="connsiteY1" fmla="*/ 1773 h 248096"/>
                <a:gd name="connsiteX2" fmla="*/ 60974 w 278564"/>
                <a:gd name="connsiteY2" fmla="*/ 132177 h 248096"/>
                <a:gd name="connsiteX3" fmla="*/ 1481 w 278564"/>
                <a:gd name="connsiteY3" fmla="*/ 103638 h 248096"/>
                <a:gd name="connsiteX4" fmla="*/ 52852 w 278564"/>
                <a:gd name="connsiteY4" fmla="*/ 248677 h 248096"/>
                <a:gd name="connsiteX5" fmla="*/ 197233 w 278564"/>
                <a:gd name="connsiteY5" fmla="*/ 197599 h 248096"/>
                <a:gd name="connsiteX6" fmla="*/ 133055 w 278564"/>
                <a:gd name="connsiteY6" fmla="*/ 166791 h 248096"/>
                <a:gd name="connsiteX7" fmla="*/ 279851 w 278564"/>
                <a:gd name="connsiteY7" fmla="*/ 1481 h 248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8564" h="248096">
                  <a:moveTo>
                    <a:pt x="279851" y="1481"/>
                  </a:moveTo>
                  <a:cubicBezTo>
                    <a:pt x="275314" y="1481"/>
                    <a:pt x="271509" y="1554"/>
                    <a:pt x="267411" y="1773"/>
                  </a:cubicBezTo>
                  <a:cubicBezTo>
                    <a:pt x="138178" y="8286"/>
                    <a:pt x="71220" y="114614"/>
                    <a:pt x="60974" y="132177"/>
                  </a:cubicBezTo>
                  <a:lnTo>
                    <a:pt x="1481" y="103638"/>
                  </a:lnTo>
                  <a:lnTo>
                    <a:pt x="52852" y="248677"/>
                  </a:lnTo>
                  <a:lnTo>
                    <a:pt x="197233" y="197599"/>
                  </a:lnTo>
                  <a:lnTo>
                    <a:pt x="133055" y="166791"/>
                  </a:lnTo>
                  <a:cubicBezTo>
                    <a:pt x="155960" y="119591"/>
                    <a:pt x="203526" y="40558"/>
                    <a:pt x="279851" y="1481"/>
                  </a:cubicBezTo>
                  <a:close/>
                </a:path>
              </a:pathLst>
            </a:custGeom>
            <a:solidFill>
              <a:srgbClr val="0078D7"/>
            </a:solidFill>
            <a:ln w="4321" cap="flat">
              <a:noFill/>
              <a:prstDash val="solid"/>
              <a:miter/>
            </a:ln>
          </p:spPr>
          <p:txBody>
            <a:bodyPr rtlCol="0" anchor="ctr"/>
            <a:lstStyle/>
            <a:p>
              <a:pPr marL="0" marR="0" lvl="0" indent="0" algn="l" defTabSz="91406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2" name="Oval 1">
            <a:extLst>
              <a:ext uri="{FF2B5EF4-FFF2-40B4-BE49-F238E27FC236}">
                <a16:creationId xmlns:a16="http://schemas.microsoft.com/office/drawing/2014/main" id="{D7A7C53D-C368-4B07-89AE-B42AE0896C79}"/>
              </a:ext>
              <a:ext uri="{C183D7F6-B498-43B3-948B-1728B52AA6E4}">
                <adec:decorative xmlns:adec="http://schemas.microsoft.com/office/drawing/2017/decorative" val="1"/>
              </a:ext>
            </a:extLst>
          </p:cNvPr>
          <p:cNvSpPr/>
          <p:nvPr/>
        </p:nvSpPr>
        <p:spPr bwMode="auto">
          <a:xfrm>
            <a:off x="2010558" y="1690029"/>
            <a:ext cx="796670" cy="796670"/>
          </a:xfrm>
          <a:prstGeom prst="ellipse">
            <a:avLst/>
          </a:prstGeom>
          <a:solidFill>
            <a:schemeClr val="accent1"/>
          </a:solidFill>
          <a:ln w="571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2" tIns="146281" rIns="182852" bIns="146281" numCol="1" spcCol="0" rtlCol="0" fromWordArt="0" anchor="t" anchorCtr="0" forceAA="0" compatLnSpc="1">
            <a:prstTxWarp prst="textNoShape">
              <a:avLst/>
            </a:prstTxWarp>
            <a:noAutofit/>
          </a:bodyPr>
          <a:lstStyle/>
          <a:p>
            <a:pPr marL="0" marR="0" lvl="0" indent="0" algn="ctr" defTabSz="93230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24" name="Group 123">
            <a:extLst>
              <a:ext uri="{FF2B5EF4-FFF2-40B4-BE49-F238E27FC236}">
                <a16:creationId xmlns:a16="http://schemas.microsoft.com/office/drawing/2014/main" id="{73C3AF98-3C5A-452B-A475-8B8DCE04C639}"/>
              </a:ext>
              <a:ext uri="{C183D7F6-B498-43B3-948B-1728B52AA6E4}">
                <adec:decorative xmlns:adec="http://schemas.microsoft.com/office/drawing/2017/decorative" val="1"/>
              </a:ext>
            </a:extLst>
          </p:cNvPr>
          <p:cNvGrpSpPr/>
          <p:nvPr/>
        </p:nvGrpSpPr>
        <p:grpSpPr>
          <a:xfrm>
            <a:off x="2102865" y="1910260"/>
            <a:ext cx="539391" cy="378298"/>
            <a:chOff x="14373741" y="5761210"/>
            <a:chExt cx="463775" cy="325266"/>
          </a:xfrm>
        </p:grpSpPr>
        <p:sp>
          <p:nvSpPr>
            <p:cNvPr id="125" name="Rectangle 932">
              <a:extLst>
                <a:ext uri="{FF2B5EF4-FFF2-40B4-BE49-F238E27FC236}">
                  <a16:creationId xmlns:a16="http://schemas.microsoft.com/office/drawing/2014/main" id="{D4969E8C-2783-49C8-A600-5CF706B395A7}"/>
                </a:ext>
              </a:extLst>
            </p:cNvPr>
            <p:cNvSpPr>
              <a:spLocks noChangeArrowheads="1"/>
            </p:cNvSpPr>
            <p:nvPr/>
          </p:nvSpPr>
          <p:spPr bwMode="auto">
            <a:xfrm>
              <a:off x="14605629" y="6035118"/>
              <a:ext cx="115166" cy="1245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26" name="Freeform 933">
              <a:extLst>
                <a:ext uri="{FF2B5EF4-FFF2-40B4-BE49-F238E27FC236}">
                  <a16:creationId xmlns:a16="http://schemas.microsoft.com/office/drawing/2014/main" id="{2CA3EBED-534F-404E-A705-FAE1B0B6929C}"/>
                </a:ext>
              </a:extLst>
            </p:cNvPr>
            <p:cNvSpPr>
              <a:spLocks/>
            </p:cNvSpPr>
            <p:nvPr/>
          </p:nvSpPr>
          <p:spPr bwMode="auto">
            <a:xfrm>
              <a:off x="14716125" y="6017998"/>
              <a:ext cx="23344" cy="45133"/>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27" name="Freeform 934">
              <a:extLst>
                <a:ext uri="{FF2B5EF4-FFF2-40B4-BE49-F238E27FC236}">
                  <a16:creationId xmlns:a16="http://schemas.microsoft.com/office/drawing/2014/main" id="{FFC1F8D5-5860-4AF3-B4A1-7C81AB0B2D1E}"/>
                </a:ext>
              </a:extLst>
            </p:cNvPr>
            <p:cNvSpPr>
              <a:spLocks/>
            </p:cNvSpPr>
            <p:nvPr/>
          </p:nvSpPr>
          <p:spPr bwMode="auto">
            <a:xfrm>
              <a:off x="14600960" y="5803229"/>
              <a:ext cx="119834" cy="224106"/>
            </a:xfrm>
            <a:custGeom>
              <a:avLst/>
              <a:gdLst>
                <a:gd name="T0" fmla="*/ 7 w 77"/>
                <a:gd name="T1" fmla="*/ 144 h 144"/>
                <a:gd name="T2" fmla="*/ 0 w 77"/>
                <a:gd name="T3" fmla="*/ 144 h 144"/>
                <a:gd name="T4" fmla="*/ 0 w 77"/>
                <a:gd name="T5" fmla="*/ 0 h 144"/>
                <a:gd name="T6" fmla="*/ 77 w 77"/>
                <a:gd name="T7" fmla="*/ 0 h 144"/>
                <a:gd name="T8" fmla="*/ 77 w 77"/>
                <a:gd name="T9" fmla="*/ 7 h 144"/>
                <a:gd name="T10" fmla="*/ 7 w 77"/>
                <a:gd name="T11" fmla="*/ 7 h 144"/>
                <a:gd name="T12" fmla="*/ 7 w 77"/>
                <a:gd name="T13" fmla="*/ 144 h 144"/>
              </a:gdLst>
              <a:ahLst/>
              <a:cxnLst>
                <a:cxn ang="0">
                  <a:pos x="T0" y="T1"/>
                </a:cxn>
                <a:cxn ang="0">
                  <a:pos x="T2" y="T3"/>
                </a:cxn>
                <a:cxn ang="0">
                  <a:pos x="T4" y="T5"/>
                </a:cxn>
                <a:cxn ang="0">
                  <a:pos x="T6" y="T7"/>
                </a:cxn>
                <a:cxn ang="0">
                  <a:pos x="T8" y="T9"/>
                </a:cxn>
                <a:cxn ang="0">
                  <a:pos x="T10" y="T11"/>
                </a:cxn>
                <a:cxn ang="0">
                  <a:pos x="T12" y="T13"/>
                </a:cxn>
              </a:cxnLst>
              <a:rect l="0" t="0" r="r" b="b"/>
              <a:pathLst>
                <a:path w="77" h="144">
                  <a:moveTo>
                    <a:pt x="7" y="144"/>
                  </a:moveTo>
                  <a:lnTo>
                    <a:pt x="0" y="144"/>
                  </a:lnTo>
                  <a:lnTo>
                    <a:pt x="0" y="0"/>
                  </a:lnTo>
                  <a:lnTo>
                    <a:pt x="77" y="0"/>
                  </a:lnTo>
                  <a:lnTo>
                    <a:pt x="77" y="7"/>
                  </a:lnTo>
                  <a:lnTo>
                    <a:pt x="7" y="7"/>
                  </a:lnTo>
                  <a:lnTo>
                    <a:pt x="7" y="144"/>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28" name="Rectangle 935">
              <a:extLst>
                <a:ext uri="{FF2B5EF4-FFF2-40B4-BE49-F238E27FC236}">
                  <a16:creationId xmlns:a16="http://schemas.microsoft.com/office/drawing/2014/main" id="{B52CBD84-3D06-496C-A1D2-B8C6481D28BB}"/>
                </a:ext>
              </a:extLst>
            </p:cNvPr>
            <p:cNvSpPr>
              <a:spLocks noChangeArrowheads="1"/>
            </p:cNvSpPr>
            <p:nvPr/>
          </p:nvSpPr>
          <p:spPr bwMode="auto">
            <a:xfrm>
              <a:off x="14783046" y="5809455"/>
              <a:ext cx="12450" cy="249007"/>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29" name="Rectangle 936">
              <a:extLst>
                <a:ext uri="{FF2B5EF4-FFF2-40B4-BE49-F238E27FC236}">
                  <a16:creationId xmlns:a16="http://schemas.microsoft.com/office/drawing/2014/main" id="{DCD8038D-25CD-4B05-BB3D-DDEF5ACD596A}"/>
                </a:ext>
              </a:extLst>
            </p:cNvPr>
            <p:cNvSpPr>
              <a:spLocks noChangeArrowheads="1"/>
            </p:cNvSpPr>
            <p:nvPr/>
          </p:nvSpPr>
          <p:spPr bwMode="auto">
            <a:xfrm>
              <a:off x="14624304" y="5919952"/>
              <a:ext cx="99603" cy="10895"/>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0" name="Rectangle 937">
              <a:extLst>
                <a:ext uri="{FF2B5EF4-FFF2-40B4-BE49-F238E27FC236}">
                  <a16:creationId xmlns:a16="http://schemas.microsoft.com/office/drawing/2014/main" id="{EBF9195A-DF30-459E-A4E7-475AD59060A2}"/>
                </a:ext>
              </a:extLst>
            </p:cNvPr>
            <p:cNvSpPr>
              <a:spLocks noChangeArrowheads="1"/>
            </p:cNvSpPr>
            <p:nvPr/>
          </p:nvSpPr>
          <p:spPr bwMode="auto">
            <a:xfrm>
              <a:off x="14431324" y="5919952"/>
              <a:ext cx="102715" cy="10895"/>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1" name="Oval 938">
              <a:extLst>
                <a:ext uri="{FF2B5EF4-FFF2-40B4-BE49-F238E27FC236}">
                  <a16:creationId xmlns:a16="http://schemas.microsoft.com/office/drawing/2014/main" id="{BD51D752-6DA4-42A7-9AD6-196A2251A918}"/>
                </a:ext>
              </a:extLst>
            </p:cNvPr>
            <p:cNvSpPr>
              <a:spLocks noChangeArrowheads="1"/>
            </p:cNvSpPr>
            <p:nvPr/>
          </p:nvSpPr>
          <p:spPr bwMode="auto">
            <a:xfrm>
              <a:off x="14741026" y="5761210"/>
              <a:ext cx="96490" cy="91822"/>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2" name="Rectangle 939">
              <a:extLst>
                <a:ext uri="{FF2B5EF4-FFF2-40B4-BE49-F238E27FC236}">
                  <a16:creationId xmlns:a16="http://schemas.microsoft.com/office/drawing/2014/main" id="{AC499B71-C4CA-4DFE-B209-8CE636EE42FB}"/>
                </a:ext>
              </a:extLst>
            </p:cNvPr>
            <p:cNvSpPr>
              <a:spLocks noChangeArrowheads="1"/>
            </p:cNvSpPr>
            <p:nvPr/>
          </p:nvSpPr>
          <p:spPr bwMode="auto">
            <a:xfrm>
              <a:off x="14741026" y="5877932"/>
              <a:ext cx="96490" cy="9337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3" name="Oval 940">
              <a:extLst>
                <a:ext uri="{FF2B5EF4-FFF2-40B4-BE49-F238E27FC236}">
                  <a16:creationId xmlns:a16="http://schemas.microsoft.com/office/drawing/2014/main" id="{86BABC6B-51B6-49ED-8386-62F489D3C70B}"/>
                </a:ext>
              </a:extLst>
            </p:cNvPr>
            <p:cNvSpPr>
              <a:spLocks noChangeArrowheads="1"/>
            </p:cNvSpPr>
            <p:nvPr/>
          </p:nvSpPr>
          <p:spPr bwMode="auto">
            <a:xfrm>
              <a:off x="14741026" y="5994654"/>
              <a:ext cx="96490" cy="91822"/>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4" name="Oval 941">
              <a:extLst>
                <a:ext uri="{FF2B5EF4-FFF2-40B4-BE49-F238E27FC236}">
                  <a16:creationId xmlns:a16="http://schemas.microsoft.com/office/drawing/2014/main" id="{3ABD8375-EAEB-40D9-AB0B-735ED5325368}"/>
                </a:ext>
              </a:extLst>
            </p:cNvPr>
            <p:cNvSpPr>
              <a:spLocks noChangeArrowheads="1"/>
            </p:cNvSpPr>
            <p:nvPr/>
          </p:nvSpPr>
          <p:spPr bwMode="auto">
            <a:xfrm>
              <a:off x="14373741" y="5877932"/>
              <a:ext cx="98046" cy="9337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5" name="Oval 942">
              <a:extLst>
                <a:ext uri="{FF2B5EF4-FFF2-40B4-BE49-F238E27FC236}">
                  <a16:creationId xmlns:a16="http://schemas.microsoft.com/office/drawing/2014/main" id="{05B2F849-E1D5-4F6B-BA1E-9017A5F438F9}"/>
                </a:ext>
              </a:extLst>
            </p:cNvPr>
            <p:cNvSpPr>
              <a:spLocks noChangeArrowheads="1"/>
            </p:cNvSpPr>
            <p:nvPr/>
          </p:nvSpPr>
          <p:spPr bwMode="auto">
            <a:xfrm>
              <a:off x="14557383" y="5877932"/>
              <a:ext cx="96490" cy="9337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6" name="Rectangle 943">
              <a:extLst>
                <a:ext uri="{FF2B5EF4-FFF2-40B4-BE49-F238E27FC236}">
                  <a16:creationId xmlns:a16="http://schemas.microsoft.com/office/drawing/2014/main" id="{2BBD3A9A-141D-4FF3-B299-14089E98A927}"/>
                </a:ext>
              </a:extLst>
            </p:cNvPr>
            <p:cNvSpPr>
              <a:spLocks noChangeArrowheads="1"/>
            </p:cNvSpPr>
            <p:nvPr/>
          </p:nvSpPr>
          <p:spPr bwMode="auto">
            <a:xfrm>
              <a:off x="14557383" y="5761210"/>
              <a:ext cx="96490" cy="9182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7" name="Rectangle 944" descr="component solutions">
              <a:extLst>
                <a:ext uri="{FF2B5EF4-FFF2-40B4-BE49-F238E27FC236}">
                  <a16:creationId xmlns:a16="http://schemas.microsoft.com/office/drawing/2014/main" id="{AA0758CC-D727-4C6A-8621-2968D3E794E3}"/>
                </a:ext>
              </a:extLst>
            </p:cNvPr>
            <p:cNvSpPr>
              <a:spLocks noChangeArrowheads="1"/>
            </p:cNvSpPr>
            <p:nvPr/>
          </p:nvSpPr>
          <p:spPr bwMode="auto">
            <a:xfrm>
              <a:off x="14557383" y="5994654"/>
              <a:ext cx="96490" cy="9182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8" name="Freeform 945">
              <a:extLst>
                <a:ext uri="{FF2B5EF4-FFF2-40B4-BE49-F238E27FC236}">
                  <a16:creationId xmlns:a16="http://schemas.microsoft.com/office/drawing/2014/main" id="{279DB8EA-6EA8-490A-B122-7021F672940D}"/>
                </a:ext>
              </a:extLst>
            </p:cNvPr>
            <p:cNvSpPr>
              <a:spLocks/>
            </p:cNvSpPr>
            <p:nvPr/>
          </p:nvSpPr>
          <p:spPr bwMode="auto">
            <a:xfrm>
              <a:off x="14716125" y="5902832"/>
              <a:ext cx="24901" cy="45133"/>
            </a:xfrm>
            <a:custGeom>
              <a:avLst/>
              <a:gdLst>
                <a:gd name="T0" fmla="*/ 0 w 16"/>
                <a:gd name="T1" fmla="*/ 0 h 29"/>
                <a:gd name="T2" fmla="*/ 16 w 16"/>
                <a:gd name="T3" fmla="*/ 14 h 29"/>
                <a:gd name="T4" fmla="*/ 0 w 16"/>
                <a:gd name="T5" fmla="*/ 29 h 29"/>
                <a:gd name="T6" fmla="*/ 0 w 16"/>
                <a:gd name="T7" fmla="*/ 0 h 29"/>
              </a:gdLst>
              <a:ahLst/>
              <a:cxnLst>
                <a:cxn ang="0">
                  <a:pos x="T0" y="T1"/>
                </a:cxn>
                <a:cxn ang="0">
                  <a:pos x="T2" y="T3"/>
                </a:cxn>
                <a:cxn ang="0">
                  <a:pos x="T4" y="T5"/>
                </a:cxn>
                <a:cxn ang="0">
                  <a:pos x="T6" y="T7"/>
                </a:cxn>
              </a:cxnLst>
              <a:rect l="0" t="0" r="r" b="b"/>
              <a:pathLst>
                <a:path w="16" h="29">
                  <a:moveTo>
                    <a:pt x="0" y="0"/>
                  </a:moveTo>
                  <a:lnTo>
                    <a:pt x="16" y="14"/>
                  </a:lnTo>
                  <a:lnTo>
                    <a:pt x="0" y="29"/>
                  </a:lnTo>
                  <a:lnTo>
                    <a:pt x="0" y="0"/>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9" name="Freeform 946">
              <a:extLst>
                <a:ext uri="{FF2B5EF4-FFF2-40B4-BE49-F238E27FC236}">
                  <a16:creationId xmlns:a16="http://schemas.microsoft.com/office/drawing/2014/main" id="{D3AE8E94-9B5B-4AEA-B9FC-9F9BC623AD9A}"/>
                </a:ext>
              </a:extLst>
            </p:cNvPr>
            <p:cNvSpPr>
              <a:spLocks/>
            </p:cNvSpPr>
            <p:nvPr/>
          </p:nvSpPr>
          <p:spPr bwMode="auto">
            <a:xfrm>
              <a:off x="14716125" y="5786111"/>
              <a:ext cx="23344" cy="45133"/>
            </a:xfrm>
            <a:custGeom>
              <a:avLst/>
              <a:gdLst>
                <a:gd name="T0" fmla="*/ 0 w 15"/>
                <a:gd name="T1" fmla="*/ 0 h 29"/>
                <a:gd name="T2" fmla="*/ 15 w 15"/>
                <a:gd name="T3" fmla="*/ 15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5"/>
                  </a:lnTo>
                  <a:lnTo>
                    <a:pt x="0" y="29"/>
                  </a:lnTo>
                  <a:lnTo>
                    <a:pt x="0" y="0"/>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40" name="Freeform 947">
              <a:extLst>
                <a:ext uri="{FF2B5EF4-FFF2-40B4-BE49-F238E27FC236}">
                  <a16:creationId xmlns:a16="http://schemas.microsoft.com/office/drawing/2014/main" id="{1AF6780C-D341-46AA-8D61-12B62AEF3F0F}"/>
                </a:ext>
              </a:extLst>
            </p:cNvPr>
            <p:cNvSpPr>
              <a:spLocks/>
            </p:cNvSpPr>
            <p:nvPr/>
          </p:nvSpPr>
          <p:spPr bwMode="auto">
            <a:xfrm>
              <a:off x="14527814" y="5902832"/>
              <a:ext cx="23344" cy="45133"/>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spTree>
    <p:extLst>
      <p:ext uri="{BB962C8B-B14F-4D97-AF65-F5344CB8AC3E}">
        <p14:creationId xmlns:p14="http://schemas.microsoft.com/office/powerpoint/2010/main" val="801499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fade">
                                      <p:cBhvr>
                                        <p:cTn id="7" dur="500"/>
                                        <p:tgtEl>
                                          <p:spTgt spid="5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par>
                                <p:cTn id="11" presetID="10" presetClass="entr" presetSubtype="0" fill="hold" nodeType="withEffect">
                                  <p:stCondLst>
                                    <p:cond delay="0"/>
                                  </p:stCondLst>
                                  <p:childTnLst>
                                    <p:set>
                                      <p:cBhvr>
                                        <p:cTn id="12" dur="1" fill="hold">
                                          <p:stCondLst>
                                            <p:cond delay="0"/>
                                          </p:stCondLst>
                                        </p:cTn>
                                        <p:tgtEl>
                                          <p:spTgt spid="124"/>
                                        </p:tgtEl>
                                        <p:attrNameLst>
                                          <p:attrName>style.visibility</p:attrName>
                                        </p:attrNameLst>
                                      </p:cBhvr>
                                      <p:to>
                                        <p:strVal val="visible"/>
                                      </p:to>
                                    </p:set>
                                    <p:animEffect transition="in" filter="fade">
                                      <p:cBhvr>
                                        <p:cTn id="13" dur="500"/>
                                        <p:tgtEl>
                                          <p:spTgt spid="124"/>
                                        </p:tgtEl>
                                      </p:cBhvr>
                                    </p:animEffect>
                                  </p:childTnLst>
                                </p:cTn>
                              </p:par>
                            </p:childTnLst>
                          </p:cTn>
                        </p:par>
                        <p:par>
                          <p:cTn id="14" fill="hold">
                            <p:stCondLst>
                              <p:cond delay="500"/>
                            </p:stCondLst>
                            <p:childTnLst>
                              <p:par>
                                <p:cTn id="15" presetID="22" presetClass="entr" presetSubtype="8" fill="hold" nodeType="afterEffect">
                                  <p:stCondLst>
                                    <p:cond delay="0"/>
                                  </p:stCondLst>
                                  <p:childTnLst>
                                    <p:set>
                                      <p:cBhvr>
                                        <p:cTn id="16" dur="1" fill="hold">
                                          <p:stCondLst>
                                            <p:cond delay="0"/>
                                          </p:stCondLst>
                                        </p:cTn>
                                        <p:tgtEl>
                                          <p:spTgt spid="70"/>
                                        </p:tgtEl>
                                        <p:attrNameLst>
                                          <p:attrName>style.visibility</p:attrName>
                                        </p:attrNameLst>
                                      </p:cBhvr>
                                      <p:to>
                                        <p:strVal val="visible"/>
                                      </p:to>
                                    </p:set>
                                    <p:animEffect transition="in" filter="wipe(left)">
                                      <p:cBhvr>
                                        <p:cTn id="17" dur="500"/>
                                        <p:tgtEl>
                                          <p:spTgt spid="70"/>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49"/>
                                        </p:tgtEl>
                                        <p:attrNameLst>
                                          <p:attrName>style.visibility</p:attrName>
                                        </p:attrNameLst>
                                      </p:cBhvr>
                                      <p:to>
                                        <p:strVal val="visible"/>
                                      </p:to>
                                    </p:set>
                                    <p:animEffect transition="in" filter="fade">
                                      <p:cBhvr>
                                        <p:cTn id="21" dur="500"/>
                                        <p:tgtEl>
                                          <p:spTgt spid="4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41"/>
                                        </p:tgtEl>
                                        <p:attrNameLst>
                                          <p:attrName>style.visibility</p:attrName>
                                        </p:attrNameLst>
                                      </p:cBhvr>
                                      <p:to>
                                        <p:strVal val="visible"/>
                                      </p:to>
                                    </p:set>
                                    <p:animEffect transition="in" filter="fade">
                                      <p:cBhvr>
                                        <p:cTn id="24" dur="500"/>
                                        <p:tgtEl>
                                          <p:spTgt spid="141"/>
                                        </p:tgtEl>
                                      </p:cBhvr>
                                    </p:animEffect>
                                  </p:childTnLst>
                                </p:cTn>
                              </p:par>
                              <p:par>
                                <p:cTn id="25" presetID="10" presetClass="entr" presetSubtype="0" fill="hold" nodeType="withEffect">
                                  <p:stCondLst>
                                    <p:cond delay="0"/>
                                  </p:stCondLst>
                                  <p:childTnLst>
                                    <p:set>
                                      <p:cBhvr>
                                        <p:cTn id="26" dur="1" fill="hold">
                                          <p:stCondLst>
                                            <p:cond delay="0"/>
                                          </p:stCondLst>
                                        </p:cTn>
                                        <p:tgtEl>
                                          <p:spTgt spid="103"/>
                                        </p:tgtEl>
                                        <p:attrNameLst>
                                          <p:attrName>style.visibility</p:attrName>
                                        </p:attrNameLst>
                                      </p:cBhvr>
                                      <p:to>
                                        <p:strVal val="visible"/>
                                      </p:to>
                                    </p:set>
                                    <p:animEffect transition="in" filter="fade">
                                      <p:cBhvr>
                                        <p:cTn id="27" dur="500"/>
                                        <p:tgtEl>
                                          <p:spTgt spid="103"/>
                                        </p:tgtEl>
                                      </p:cBhvr>
                                    </p:animEffect>
                                  </p:childTnLst>
                                </p:cTn>
                              </p:par>
                            </p:childTnLst>
                          </p:cTn>
                        </p:par>
                        <p:par>
                          <p:cTn id="28" fill="hold">
                            <p:stCondLst>
                              <p:cond delay="1500"/>
                            </p:stCondLst>
                            <p:childTnLst>
                              <p:par>
                                <p:cTn id="29" presetID="22" presetClass="entr" presetSubtype="8" fill="hold" nodeType="afterEffect">
                                  <p:stCondLst>
                                    <p:cond delay="0"/>
                                  </p:stCondLst>
                                  <p:childTnLst>
                                    <p:set>
                                      <p:cBhvr>
                                        <p:cTn id="30" dur="1" fill="hold">
                                          <p:stCondLst>
                                            <p:cond delay="0"/>
                                          </p:stCondLst>
                                        </p:cTn>
                                        <p:tgtEl>
                                          <p:spTgt spid="71"/>
                                        </p:tgtEl>
                                        <p:attrNameLst>
                                          <p:attrName>style.visibility</p:attrName>
                                        </p:attrNameLst>
                                      </p:cBhvr>
                                      <p:to>
                                        <p:strVal val="visible"/>
                                      </p:to>
                                    </p:set>
                                    <p:animEffect transition="in" filter="wipe(left)">
                                      <p:cBhvr>
                                        <p:cTn id="31" dur="500"/>
                                        <p:tgtEl>
                                          <p:spTgt spid="71"/>
                                        </p:tgtEl>
                                      </p:cBhvr>
                                    </p:animEffect>
                                  </p:childTnLst>
                                </p:cTn>
                              </p:par>
                            </p:childTnLst>
                          </p:cTn>
                        </p:par>
                        <p:par>
                          <p:cTn id="32" fill="hold">
                            <p:stCondLst>
                              <p:cond delay="2000"/>
                            </p:stCondLst>
                            <p:childTnLst>
                              <p:par>
                                <p:cTn id="33" presetID="10" presetClass="entr" presetSubtype="0" fill="hold" grpId="0" nodeType="afterEffect">
                                  <p:stCondLst>
                                    <p:cond delay="0"/>
                                  </p:stCondLst>
                                  <p:childTnLst>
                                    <p:set>
                                      <p:cBhvr>
                                        <p:cTn id="34" dur="1" fill="hold">
                                          <p:stCondLst>
                                            <p:cond delay="0"/>
                                          </p:stCondLst>
                                        </p:cTn>
                                        <p:tgtEl>
                                          <p:spTgt spid="47"/>
                                        </p:tgtEl>
                                        <p:attrNameLst>
                                          <p:attrName>style.visibility</p:attrName>
                                        </p:attrNameLst>
                                      </p:cBhvr>
                                      <p:to>
                                        <p:strVal val="visible"/>
                                      </p:to>
                                    </p:set>
                                    <p:animEffect transition="in" filter="fade">
                                      <p:cBhvr>
                                        <p:cTn id="35" dur="500"/>
                                        <p:tgtEl>
                                          <p:spTgt spid="47"/>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42"/>
                                        </p:tgtEl>
                                        <p:attrNameLst>
                                          <p:attrName>style.visibility</p:attrName>
                                        </p:attrNameLst>
                                      </p:cBhvr>
                                      <p:to>
                                        <p:strVal val="visible"/>
                                      </p:to>
                                    </p:set>
                                    <p:animEffect transition="in" filter="fade">
                                      <p:cBhvr>
                                        <p:cTn id="38" dur="500"/>
                                        <p:tgtEl>
                                          <p:spTgt spid="142"/>
                                        </p:tgtEl>
                                      </p:cBhvr>
                                    </p:animEffect>
                                  </p:childTnLst>
                                </p:cTn>
                              </p:par>
                              <p:par>
                                <p:cTn id="39" presetID="10" presetClass="entr" presetSubtype="0" fill="hold" nodeType="withEffect">
                                  <p:stCondLst>
                                    <p:cond delay="0"/>
                                  </p:stCondLst>
                                  <p:childTnLst>
                                    <p:set>
                                      <p:cBhvr>
                                        <p:cTn id="40" dur="1" fill="hold">
                                          <p:stCondLst>
                                            <p:cond delay="0"/>
                                          </p:stCondLst>
                                        </p:cTn>
                                        <p:tgtEl>
                                          <p:spTgt spid="108"/>
                                        </p:tgtEl>
                                        <p:attrNameLst>
                                          <p:attrName>style.visibility</p:attrName>
                                        </p:attrNameLst>
                                      </p:cBhvr>
                                      <p:to>
                                        <p:strVal val="visible"/>
                                      </p:to>
                                    </p:set>
                                    <p:animEffect transition="in" filter="fade">
                                      <p:cBhvr>
                                        <p:cTn id="41" dur="500"/>
                                        <p:tgtEl>
                                          <p:spTgt spid="108"/>
                                        </p:tgtEl>
                                      </p:cBhvr>
                                    </p:animEffect>
                                  </p:childTnLst>
                                </p:cTn>
                              </p:par>
                            </p:childTnLst>
                          </p:cTn>
                        </p:par>
                        <p:par>
                          <p:cTn id="42" fill="hold">
                            <p:stCondLst>
                              <p:cond delay="2500"/>
                            </p:stCondLst>
                            <p:childTnLst>
                              <p:par>
                                <p:cTn id="43" presetID="22" presetClass="entr" presetSubtype="8" fill="hold" nodeType="afterEffect">
                                  <p:stCondLst>
                                    <p:cond delay="0"/>
                                  </p:stCondLst>
                                  <p:childTnLst>
                                    <p:set>
                                      <p:cBhvr>
                                        <p:cTn id="44" dur="1" fill="hold">
                                          <p:stCondLst>
                                            <p:cond delay="0"/>
                                          </p:stCondLst>
                                        </p:cTn>
                                        <p:tgtEl>
                                          <p:spTgt spid="72"/>
                                        </p:tgtEl>
                                        <p:attrNameLst>
                                          <p:attrName>style.visibility</p:attrName>
                                        </p:attrNameLst>
                                      </p:cBhvr>
                                      <p:to>
                                        <p:strVal val="visible"/>
                                      </p:to>
                                    </p:set>
                                    <p:animEffect transition="in" filter="wipe(left)">
                                      <p:cBhvr>
                                        <p:cTn id="45" dur="500"/>
                                        <p:tgtEl>
                                          <p:spTgt spid="72"/>
                                        </p:tgtEl>
                                      </p:cBhvr>
                                    </p:animEffect>
                                  </p:childTnLst>
                                </p:cTn>
                              </p:par>
                              <p:par>
                                <p:cTn id="46" presetID="22" presetClass="entr" presetSubtype="8" fill="hold" nodeType="withEffect">
                                  <p:stCondLst>
                                    <p:cond delay="0"/>
                                  </p:stCondLst>
                                  <p:childTnLst>
                                    <p:set>
                                      <p:cBhvr>
                                        <p:cTn id="47" dur="1" fill="hold">
                                          <p:stCondLst>
                                            <p:cond delay="0"/>
                                          </p:stCondLst>
                                        </p:cTn>
                                        <p:tgtEl>
                                          <p:spTgt spid="73"/>
                                        </p:tgtEl>
                                        <p:attrNameLst>
                                          <p:attrName>style.visibility</p:attrName>
                                        </p:attrNameLst>
                                      </p:cBhvr>
                                      <p:to>
                                        <p:strVal val="visible"/>
                                      </p:to>
                                    </p:set>
                                    <p:animEffect transition="in" filter="wipe(left)">
                                      <p:cBhvr>
                                        <p:cTn id="48" dur="500"/>
                                        <p:tgtEl>
                                          <p:spTgt spid="73"/>
                                        </p:tgtEl>
                                      </p:cBhvr>
                                    </p:animEffect>
                                  </p:childTnLst>
                                </p:cTn>
                              </p:par>
                            </p:childTnLst>
                          </p:cTn>
                        </p:par>
                        <p:par>
                          <p:cTn id="49" fill="hold">
                            <p:stCondLst>
                              <p:cond delay="3000"/>
                            </p:stCondLst>
                            <p:childTnLst>
                              <p:par>
                                <p:cTn id="50" presetID="10" presetClass="entr" presetSubtype="0" fill="hold" grpId="0" nodeType="afterEffect">
                                  <p:stCondLst>
                                    <p:cond delay="0"/>
                                  </p:stCondLst>
                                  <p:childTnLst>
                                    <p:set>
                                      <p:cBhvr>
                                        <p:cTn id="51" dur="1" fill="hold">
                                          <p:stCondLst>
                                            <p:cond delay="0"/>
                                          </p:stCondLst>
                                        </p:cTn>
                                        <p:tgtEl>
                                          <p:spTgt spid="46"/>
                                        </p:tgtEl>
                                        <p:attrNameLst>
                                          <p:attrName>style.visibility</p:attrName>
                                        </p:attrNameLst>
                                      </p:cBhvr>
                                      <p:to>
                                        <p:strVal val="visible"/>
                                      </p:to>
                                    </p:set>
                                    <p:animEffect transition="in" filter="fade">
                                      <p:cBhvr>
                                        <p:cTn id="52" dur="500"/>
                                        <p:tgtEl>
                                          <p:spTgt spid="46"/>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43"/>
                                        </p:tgtEl>
                                        <p:attrNameLst>
                                          <p:attrName>style.visibility</p:attrName>
                                        </p:attrNameLst>
                                      </p:cBhvr>
                                      <p:to>
                                        <p:strVal val="visible"/>
                                      </p:to>
                                    </p:set>
                                    <p:animEffect transition="in" filter="fade">
                                      <p:cBhvr>
                                        <p:cTn id="55" dur="500"/>
                                        <p:tgtEl>
                                          <p:spTgt spid="143"/>
                                        </p:tgtEl>
                                      </p:cBhvr>
                                    </p:animEffect>
                                  </p:childTnLst>
                                </p:cTn>
                              </p:par>
                              <p:par>
                                <p:cTn id="56" presetID="10" presetClass="entr" presetSubtype="0" fill="hold" nodeType="withEffect">
                                  <p:stCondLst>
                                    <p:cond delay="0"/>
                                  </p:stCondLst>
                                  <p:childTnLst>
                                    <p:set>
                                      <p:cBhvr>
                                        <p:cTn id="57" dur="1" fill="hold">
                                          <p:stCondLst>
                                            <p:cond delay="0"/>
                                          </p:stCondLst>
                                        </p:cTn>
                                        <p:tgtEl>
                                          <p:spTgt spid="120"/>
                                        </p:tgtEl>
                                        <p:attrNameLst>
                                          <p:attrName>style.visibility</p:attrName>
                                        </p:attrNameLst>
                                      </p:cBhvr>
                                      <p:to>
                                        <p:strVal val="visible"/>
                                      </p:to>
                                    </p:set>
                                    <p:animEffect transition="in" filter="fade">
                                      <p:cBhvr>
                                        <p:cTn id="58" dur="500"/>
                                        <p:tgtEl>
                                          <p:spTgt spid="120"/>
                                        </p:tgtEl>
                                      </p:cBhvr>
                                    </p:animEffect>
                                  </p:childTnLst>
                                </p:cTn>
                              </p:par>
                            </p:childTnLst>
                          </p:cTn>
                        </p:par>
                        <p:par>
                          <p:cTn id="59" fill="hold">
                            <p:stCondLst>
                              <p:cond delay="3500"/>
                            </p:stCondLst>
                            <p:childTnLst>
                              <p:par>
                                <p:cTn id="60" presetID="10" presetClass="entr" presetSubtype="0" fill="hold" grpId="0" nodeType="afterEffect">
                                  <p:stCondLst>
                                    <p:cond delay="0"/>
                                  </p:stCondLst>
                                  <p:childTnLst>
                                    <p:set>
                                      <p:cBhvr>
                                        <p:cTn id="61" dur="1" fill="hold">
                                          <p:stCondLst>
                                            <p:cond delay="0"/>
                                          </p:stCondLst>
                                        </p:cTn>
                                        <p:tgtEl>
                                          <p:spTgt spid="51"/>
                                        </p:tgtEl>
                                        <p:attrNameLst>
                                          <p:attrName>style.visibility</p:attrName>
                                        </p:attrNameLst>
                                      </p:cBhvr>
                                      <p:to>
                                        <p:strVal val="visible"/>
                                      </p:to>
                                    </p:set>
                                    <p:animEffect transition="in" filter="fade">
                                      <p:cBhvr>
                                        <p:cTn id="62" dur="500"/>
                                        <p:tgtEl>
                                          <p:spTgt spid="51"/>
                                        </p:tgtEl>
                                      </p:cBhvr>
                                    </p:animEffect>
                                  </p:childTnLst>
                                </p:cTn>
                              </p:par>
                            </p:childTnLst>
                          </p:cTn>
                        </p:par>
                        <p:par>
                          <p:cTn id="63" fill="hold">
                            <p:stCondLst>
                              <p:cond delay="4000"/>
                            </p:stCondLst>
                            <p:childTnLst>
                              <p:par>
                                <p:cTn id="64" presetID="10" presetClass="entr" presetSubtype="0" fill="hold" grpId="0" nodeType="afterEffect">
                                  <p:stCondLst>
                                    <p:cond delay="0"/>
                                  </p:stCondLst>
                                  <p:childTnLst>
                                    <p:set>
                                      <p:cBhvr>
                                        <p:cTn id="65" dur="1" fill="hold">
                                          <p:stCondLst>
                                            <p:cond delay="0"/>
                                          </p:stCondLst>
                                        </p:cTn>
                                        <p:tgtEl>
                                          <p:spTgt spid="63"/>
                                        </p:tgtEl>
                                        <p:attrNameLst>
                                          <p:attrName>style.visibility</p:attrName>
                                        </p:attrNameLst>
                                      </p:cBhvr>
                                      <p:to>
                                        <p:strVal val="visible"/>
                                      </p:to>
                                    </p:set>
                                    <p:animEffect transition="in" filter="fade">
                                      <p:cBhvr>
                                        <p:cTn id="66" dur="500"/>
                                        <p:tgtEl>
                                          <p:spTgt spid="63"/>
                                        </p:tgtEl>
                                      </p:cBhvr>
                                    </p:animEffect>
                                  </p:childTnLst>
                                </p:cTn>
                              </p:par>
                              <p:par>
                                <p:cTn id="67" presetID="10" presetClass="entr" presetSubtype="0" fill="hold" nodeType="withEffect">
                                  <p:stCondLst>
                                    <p:cond delay="0"/>
                                  </p:stCondLst>
                                  <p:childTnLst>
                                    <p:set>
                                      <p:cBhvr>
                                        <p:cTn id="68" dur="1" fill="hold">
                                          <p:stCondLst>
                                            <p:cond delay="0"/>
                                          </p:stCondLst>
                                        </p:cTn>
                                        <p:tgtEl>
                                          <p:spTgt spid="62"/>
                                        </p:tgtEl>
                                        <p:attrNameLst>
                                          <p:attrName>style.visibility</p:attrName>
                                        </p:attrNameLst>
                                      </p:cBhvr>
                                      <p:to>
                                        <p:strVal val="visible"/>
                                      </p:to>
                                    </p:set>
                                    <p:animEffect transition="in" filter="fade">
                                      <p:cBhvr>
                                        <p:cTn id="69" dur="500"/>
                                        <p:tgtEl>
                                          <p:spTgt spid="62"/>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145"/>
                                        </p:tgtEl>
                                        <p:attrNameLst>
                                          <p:attrName>style.visibility</p:attrName>
                                        </p:attrNameLst>
                                      </p:cBhvr>
                                      <p:to>
                                        <p:strVal val="visible"/>
                                      </p:to>
                                    </p:set>
                                    <p:animEffect transition="in" filter="fade">
                                      <p:cBhvr>
                                        <p:cTn id="72" dur="500"/>
                                        <p:tgtEl>
                                          <p:spTgt spid="145"/>
                                        </p:tgtEl>
                                      </p:cBhvr>
                                    </p:animEffect>
                                  </p:childTnLst>
                                </p:cTn>
                              </p:par>
                            </p:childTnLst>
                          </p:cTn>
                        </p:par>
                        <p:par>
                          <p:cTn id="73" fill="hold">
                            <p:stCondLst>
                              <p:cond delay="4500"/>
                            </p:stCondLst>
                            <p:childTnLst>
                              <p:par>
                                <p:cTn id="74" presetID="10" presetClass="entr" presetSubtype="0" fill="hold" grpId="0" nodeType="afterEffect">
                                  <p:stCondLst>
                                    <p:cond delay="0"/>
                                  </p:stCondLst>
                                  <p:childTnLst>
                                    <p:set>
                                      <p:cBhvr>
                                        <p:cTn id="75" dur="1" fill="hold">
                                          <p:stCondLst>
                                            <p:cond delay="0"/>
                                          </p:stCondLst>
                                        </p:cTn>
                                        <p:tgtEl>
                                          <p:spTgt spid="74"/>
                                        </p:tgtEl>
                                        <p:attrNameLst>
                                          <p:attrName>style.visibility</p:attrName>
                                        </p:attrNameLst>
                                      </p:cBhvr>
                                      <p:to>
                                        <p:strVal val="visible"/>
                                      </p:to>
                                    </p:set>
                                    <p:animEffect transition="in" filter="fade">
                                      <p:cBhvr>
                                        <p:cTn id="76" dur="500"/>
                                        <p:tgtEl>
                                          <p:spTgt spid="74"/>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144"/>
                                        </p:tgtEl>
                                        <p:attrNameLst>
                                          <p:attrName>style.visibility</p:attrName>
                                        </p:attrNameLst>
                                      </p:cBhvr>
                                      <p:to>
                                        <p:strVal val="visible"/>
                                      </p:to>
                                    </p:set>
                                    <p:animEffect transition="in" filter="fade">
                                      <p:cBhvr>
                                        <p:cTn id="79" dur="500"/>
                                        <p:tgtEl>
                                          <p:spTgt spid="144"/>
                                        </p:tgtEl>
                                      </p:cBhvr>
                                    </p:animEffect>
                                  </p:childTnLst>
                                </p:cTn>
                              </p:par>
                              <p:par>
                                <p:cTn id="80" presetID="10" presetClass="entr" presetSubtype="0" fill="hold" nodeType="withEffect">
                                  <p:stCondLst>
                                    <p:cond delay="0"/>
                                  </p:stCondLst>
                                  <p:childTnLst>
                                    <p:set>
                                      <p:cBhvr>
                                        <p:cTn id="81" dur="1" fill="hold">
                                          <p:stCondLst>
                                            <p:cond delay="0"/>
                                          </p:stCondLst>
                                        </p:cTn>
                                        <p:tgtEl>
                                          <p:spTgt spid="66"/>
                                        </p:tgtEl>
                                        <p:attrNameLst>
                                          <p:attrName>style.visibility</p:attrName>
                                        </p:attrNameLst>
                                      </p:cBhvr>
                                      <p:to>
                                        <p:strVal val="visible"/>
                                      </p:to>
                                    </p:set>
                                    <p:animEffect transition="in" filter="fade">
                                      <p:cBhvr>
                                        <p:cTn id="82" dur="500"/>
                                        <p:tgtEl>
                                          <p:spTgt spid="66"/>
                                        </p:tgtEl>
                                      </p:cBhvr>
                                    </p:animEffect>
                                  </p:childTnLst>
                                </p:cTn>
                              </p:par>
                            </p:childTnLst>
                          </p:cTn>
                        </p:par>
                        <p:par>
                          <p:cTn id="83" fill="hold">
                            <p:stCondLst>
                              <p:cond delay="5000"/>
                            </p:stCondLst>
                            <p:childTnLst>
                              <p:par>
                                <p:cTn id="84" presetID="10" presetClass="entr" presetSubtype="0" fill="hold" grpId="0" nodeType="afterEffect">
                                  <p:stCondLst>
                                    <p:cond delay="0"/>
                                  </p:stCondLst>
                                  <p:childTnLst>
                                    <p:set>
                                      <p:cBhvr>
                                        <p:cTn id="85" dur="1" fill="hold">
                                          <p:stCondLst>
                                            <p:cond delay="0"/>
                                          </p:stCondLst>
                                        </p:cTn>
                                        <p:tgtEl>
                                          <p:spTgt spid="59"/>
                                        </p:tgtEl>
                                        <p:attrNameLst>
                                          <p:attrName>style.visibility</p:attrName>
                                        </p:attrNameLst>
                                      </p:cBhvr>
                                      <p:to>
                                        <p:strVal val="visible"/>
                                      </p:to>
                                    </p:set>
                                    <p:animEffect transition="in" filter="fade">
                                      <p:cBhvr>
                                        <p:cTn id="86" dur="500"/>
                                        <p:tgtEl>
                                          <p:spTgt spid="59"/>
                                        </p:tgtEl>
                                      </p:cBhvr>
                                    </p:animEffect>
                                  </p:childTnLst>
                                </p:cTn>
                              </p:par>
                            </p:childTnLst>
                          </p:cTn>
                        </p:par>
                        <p:par>
                          <p:cTn id="87" fill="hold">
                            <p:stCondLst>
                              <p:cond delay="5500"/>
                            </p:stCondLst>
                            <p:childTnLst>
                              <p:par>
                                <p:cTn id="88" presetID="16" presetClass="entr" presetSubtype="37" fill="hold" nodeType="afterEffect">
                                  <p:stCondLst>
                                    <p:cond delay="0"/>
                                  </p:stCondLst>
                                  <p:childTnLst>
                                    <p:set>
                                      <p:cBhvr>
                                        <p:cTn id="89" dur="1" fill="hold">
                                          <p:stCondLst>
                                            <p:cond delay="0"/>
                                          </p:stCondLst>
                                        </p:cTn>
                                        <p:tgtEl>
                                          <p:spTgt spid="45"/>
                                        </p:tgtEl>
                                        <p:attrNameLst>
                                          <p:attrName>style.visibility</p:attrName>
                                        </p:attrNameLst>
                                      </p:cBhvr>
                                      <p:to>
                                        <p:strVal val="visible"/>
                                      </p:to>
                                    </p:set>
                                    <p:animEffect transition="in" filter="barn(outVertical)">
                                      <p:cBhvr>
                                        <p:cTn id="90" dur="500"/>
                                        <p:tgtEl>
                                          <p:spTgt spid="45"/>
                                        </p:tgtEl>
                                      </p:cBhvr>
                                    </p:animEffect>
                                  </p:childTnLst>
                                </p:cTn>
                              </p:par>
                            </p:childTnLst>
                          </p:cTn>
                        </p:par>
                        <p:par>
                          <p:cTn id="91" fill="hold">
                            <p:stCondLst>
                              <p:cond delay="6000"/>
                            </p:stCondLst>
                            <p:childTnLst>
                              <p:par>
                                <p:cTn id="92" presetID="10" presetClass="entr" presetSubtype="0" fill="hold" grpId="0" nodeType="afterEffect">
                                  <p:stCondLst>
                                    <p:cond delay="0"/>
                                  </p:stCondLst>
                                  <p:childTnLst>
                                    <p:set>
                                      <p:cBhvr>
                                        <p:cTn id="93" dur="1" fill="hold">
                                          <p:stCondLst>
                                            <p:cond delay="0"/>
                                          </p:stCondLst>
                                        </p:cTn>
                                        <p:tgtEl>
                                          <p:spTgt spid="148"/>
                                        </p:tgtEl>
                                        <p:attrNameLst>
                                          <p:attrName>style.visibility</p:attrName>
                                        </p:attrNameLst>
                                      </p:cBhvr>
                                      <p:to>
                                        <p:strVal val="visible"/>
                                      </p:to>
                                    </p:set>
                                    <p:animEffect transition="in" filter="fade">
                                      <p:cBhvr>
                                        <p:cTn id="94" dur="250"/>
                                        <p:tgtEl>
                                          <p:spTgt spid="148"/>
                                        </p:tgtEl>
                                      </p:cBhvr>
                                    </p:animEffect>
                                  </p:childTnLst>
                                </p:cTn>
                              </p:par>
                              <p:par>
                                <p:cTn id="95" presetID="10" presetClass="entr" presetSubtype="0" fill="hold" nodeType="withEffect">
                                  <p:stCondLst>
                                    <p:cond delay="0"/>
                                  </p:stCondLst>
                                  <p:childTnLst>
                                    <p:set>
                                      <p:cBhvr>
                                        <p:cTn id="96" dur="1" fill="hold">
                                          <p:stCondLst>
                                            <p:cond delay="0"/>
                                          </p:stCondLst>
                                        </p:cTn>
                                        <p:tgtEl>
                                          <p:spTgt spid="149"/>
                                        </p:tgtEl>
                                        <p:attrNameLst>
                                          <p:attrName>style.visibility</p:attrName>
                                        </p:attrNameLst>
                                      </p:cBhvr>
                                      <p:to>
                                        <p:strVal val="visible"/>
                                      </p:to>
                                    </p:set>
                                    <p:animEffect transition="in" filter="fade">
                                      <p:cBhvr>
                                        <p:cTn id="97" dur="250"/>
                                        <p:tgtEl>
                                          <p:spTgt spid="149"/>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147"/>
                                        </p:tgtEl>
                                        <p:attrNameLst>
                                          <p:attrName>style.visibility</p:attrName>
                                        </p:attrNameLst>
                                      </p:cBhvr>
                                      <p:to>
                                        <p:strVal val="visible"/>
                                      </p:to>
                                    </p:set>
                                    <p:animEffect transition="in" filter="fade">
                                      <p:cBhvr>
                                        <p:cTn id="100" dur="250"/>
                                        <p:tgtEl>
                                          <p:spTgt spid="147"/>
                                        </p:tgtEl>
                                      </p:cBhvr>
                                    </p:animEffect>
                                  </p:childTnLst>
                                </p:cTn>
                              </p:par>
                            </p:childTnLst>
                          </p:cTn>
                        </p:par>
                        <p:par>
                          <p:cTn id="101" fill="hold">
                            <p:stCondLst>
                              <p:cond delay="6250"/>
                            </p:stCondLst>
                            <p:childTnLst>
                              <p:par>
                                <p:cTn id="102" presetID="10" presetClass="entr" presetSubtype="0" fill="hold" grpId="0" nodeType="afterEffect">
                                  <p:stCondLst>
                                    <p:cond delay="0"/>
                                  </p:stCondLst>
                                  <p:childTnLst>
                                    <p:set>
                                      <p:cBhvr>
                                        <p:cTn id="103" dur="1" fill="hold">
                                          <p:stCondLst>
                                            <p:cond delay="0"/>
                                          </p:stCondLst>
                                        </p:cTn>
                                        <p:tgtEl>
                                          <p:spTgt spid="146"/>
                                        </p:tgtEl>
                                        <p:attrNameLst>
                                          <p:attrName>style.visibility</p:attrName>
                                        </p:attrNameLst>
                                      </p:cBhvr>
                                      <p:to>
                                        <p:strVal val="visible"/>
                                      </p:to>
                                    </p:set>
                                    <p:animEffect transition="in" filter="fade">
                                      <p:cBhvr>
                                        <p:cTn id="104" dur="500"/>
                                        <p:tgtEl>
                                          <p:spTgt spid="1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49" grpId="0" animBg="1"/>
      <p:bldP spid="47" grpId="0" animBg="1"/>
      <p:bldP spid="46" grpId="0" animBg="1"/>
      <p:bldP spid="59" grpId="0" animBg="1"/>
      <p:bldP spid="51" grpId="0" animBg="1"/>
      <p:bldP spid="63" grpId="0" animBg="1"/>
      <p:bldP spid="74" grpId="0" animBg="1"/>
      <p:bldP spid="144" grpId="0" animBg="1"/>
      <p:bldP spid="145" grpId="0" animBg="1"/>
      <p:bldP spid="146" grpId="0"/>
      <p:bldP spid="141" grpId="0" animBg="1"/>
      <p:bldP spid="142" grpId="0" animBg="1"/>
      <p:bldP spid="147" grpId="0" animBg="1"/>
      <p:bldP spid="148" grpId="0" animBg="1"/>
      <p:bldP spid="143" grpId="0" animBg="1"/>
      <p:bldP spid="2"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633064A-13F8-4993-9A17-E997E8593FC0}"/>
              </a:ext>
            </a:extLst>
          </p:cNvPr>
          <p:cNvSpPr>
            <a:spLocks noGrp="1"/>
          </p:cNvSpPr>
          <p:nvPr>
            <p:ph type="title"/>
          </p:nvPr>
        </p:nvSpPr>
        <p:spPr>
          <a:xfrm>
            <a:off x="1302707" y="675686"/>
            <a:ext cx="2705622" cy="1661757"/>
          </a:xfrm>
        </p:spPr>
        <p:txBody>
          <a:bodyPr anchor="t"/>
          <a:lstStyle/>
          <a:p>
            <a:r>
              <a:rPr lang="en-GB" dirty="0"/>
              <a:t>Identity &amp; Access Management</a:t>
            </a:r>
          </a:p>
        </p:txBody>
      </p:sp>
      <p:grpSp>
        <p:nvGrpSpPr>
          <p:cNvPr id="7" name="Group 6">
            <a:extLst>
              <a:ext uri="{FF2B5EF4-FFF2-40B4-BE49-F238E27FC236}">
                <a16:creationId xmlns:a16="http://schemas.microsoft.com/office/drawing/2014/main" id="{8E19A41C-BBA8-415A-A2D3-28F2EFF252C4}"/>
              </a:ext>
            </a:extLst>
          </p:cNvPr>
          <p:cNvGrpSpPr/>
          <p:nvPr/>
        </p:nvGrpSpPr>
        <p:grpSpPr>
          <a:xfrm>
            <a:off x="147120" y="675686"/>
            <a:ext cx="914859" cy="914859"/>
            <a:chOff x="147120" y="675686"/>
            <a:chExt cx="914859" cy="914859"/>
          </a:xfrm>
        </p:grpSpPr>
        <p:sp>
          <p:nvSpPr>
            <p:cNvPr id="5" name="Oval 4">
              <a:extLst>
                <a:ext uri="{FF2B5EF4-FFF2-40B4-BE49-F238E27FC236}">
                  <a16:creationId xmlns:a16="http://schemas.microsoft.com/office/drawing/2014/main" id="{70ADAC99-9DA8-482E-8C47-402C07BA30A3}"/>
                </a:ext>
              </a:extLst>
            </p:cNvPr>
            <p:cNvSpPr/>
            <p:nvPr/>
          </p:nvSpPr>
          <p:spPr>
            <a:xfrm>
              <a:off x="147120" y="675686"/>
              <a:ext cx="914859" cy="914859"/>
            </a:xfrm>
            <a:prstGeom prst="ellipse">
              <a:avLst/>
            </a:pr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6" name="Rectangle 5" descr="Employee Badge">
              <a:extLst>
                <a:ext uri="{FF2B5EF4-FFF2-40B4-BE49-F238E27FC236}">
                  <a16:creationId xmlns:a16="http://schemas.microsoft.com/office/drawing/2014/main" id="{09969996-227D-4CC0-88E8-36D7D5DBEB18}"/>
                </a:ext>
              </a:extLst>
            </p:cNvPr>
            <p:cNvSpPr/>
            <p:nvPr/>
          </p:nvSpPr>
          <p:spPr>
            <a:xfrm>
              <a:off x="339241" y="867807"/>
              <a:ext cx="530618" cy="5306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grpSp>
      <p:sp>
        <p:nvSpPr>
          <p:cNvPr id="8" name="Title 2">
            <a:extLst>
              <a:ext uri="{FF2B5EF4-FFF2-40B4-BE49-F238E27FC236}">
                <a16:creationId xmlns:a16="http://schemas.microsoft.com/office/drawing/2014/main" id="{4D13FDA0-1723-4050-8EA1-0FDEC3827D82}"/>
              </a:ext>
            </a:extLst>
          </p:cNvPr>
          <p:cNvSpPr txBox="1">
            <a:spLocks/>
          </p:cNvSpPr>
          <p:nvPr/>
        </p:nvSpPr>
        <p:spPr>
          <a:xfrm>
            <a:off x="5006889" y="4674687"/>
            <a:ext cx="7024398" cy="758541"/>
          </a:xfrm>
          <a:prstGeom prst="rect">
            <a:avLst/>
          </a:prstGeom>
        </p:spPr>
        <p:txBody>
          <a:bodyPr vert="horz" wrap="square" lIns="0" tIns="0" rIns="0" bIns="0" rtlCol="0" anchor="ctr">
            <a:spAutoFit/>
          </a:bodyPr>
          <a:lstStyle>
            <a:lvl1pPr algn="l" defTabSz="932563" rtl="0" eaLnBrk="1" latinLnBrk="0" hangingPunct="1">
              <a:lnSpc>
                <a:spcPct val="100000"/>
              </a:lnSpc>
              <a:spcBef>
                <a:spcPct val="0"/>
              </a:spcBef>
              <a:buNone/>
              <a:defRPr lang="en-US" sz="3529" b="0" kern="1200" cap="none" spc="-50" baseline="0">
                <a:ln w="3175">
                  <a:noFill/>
                </a:ln>
                <a:solidFill>
                  <a:schemeClr val="bg1"/>
                </a:solidFill>
                <a:effectLst/>
                <a:latin typeface="+mj-lt"/>
                <a:ea typeface="+mn-ea"/>
                <a:cs typeface="Segoe UI" pitchFamily="34" charset="0"/>
              </a:defRPr>
            </a:lvl1pPr>
          </a:lstStyle>
          <a:p>
            <a:r>
              <a:rPr lang="en-US" sz="1400" b="0" i="0" dirty="0">
                <a:solidFill>
                  <a:srgbClr val="171717"/>
                </a:solidFill>
                <a:effectLst/>
                <a:latin typeface="Segoe UI" panose="020B0502040204020203" pitchFamily="34" charset="0"/>
              </a:rPr>
              <a:t>This critical design area establishes a foundation for the management of identity and access.</a:t>
            </a:r>
            <a:br>
              <a:rPr lang="en-GB" b="1" dirty="0"/>
            </a:br>
            <a:endParaRPr lang="en-GB" dirty="0"/>
          </a:p>
        </p:txBody>
      </p:sp>
      <p:pic>
        <p:nvPicPr>
          <p:cNvPr id="5122" name="Picture 2" descr="CAF enterprise-scale landing zone architecture">
            <a:extLst>
              <a:ext uri="{FF2B5EF4-FFF2-40B4-BE49-F238E27FC236}">
                <a16:creationId xmlns:a16="http://schemas.microsoft.com/office/drawing/2014/main" id="{EF1B0097-64D1-443C-8A9C-51FA60AAFF9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4237" r="14572" b="57762"/>
          <a:stretch/>
        </p:blipFill>
        <p:spPr bwMode="auto">
          <a:xfrm>
            <a:off x="4789409" y="249382"/>
            <a:ext cx="6356039" cy="289666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Rounded Corners 3">
            <a:extLst>
              <a:ext uri="{FF2B5EF4-FFF2-40B4-BE49-F238E27FC236}">
                <a16:creationId xmlns:a16="http://schemas.microsoft.com/office/drawing/2014/main" id="{67078E73-CE95-4AE0-B95C-ED1244E4C809}"/>
              </a:ext>
            </a:extLst>
          </p:cNvPr>
          <p:cNvSpPr/>
          <p:nvPr/>
        </p:nvSpPr>
        <p:spPr bwMode="auto">
          <a:xfrm>
            <a:off x="5972374" y="166255"/>
            <a:ext cx="5121919" cy="1911927"/>
          </a:xfrm>
          <a:prstGeom prst="roundRect">
            <a:avLst/>
          </a:prstGeom>
          <a:no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731984453"/>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6C888C00-E318-43FB-A80C-54A8EA42D2C3}"/>
              </a:ext>
            </a:extLst>
          </p:cNvPr>
          <p:cNvSpPr/>
          <p:nvPr/>
        </p:nvSpPr>
        <p:spPr bwMode="auto">
          <a:xfrm>
            <a:off x="1876340" y="2617430"/>
            <a:ext cx="2411963" cy="4942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0" marR="0" lvl="0" indent="0" algn="ctr" defTabSz="914102" rtl="0" eaLnBrk="1" fontAlgn="base" latinLnBrk="0" hangingPunct="1">
              <a:lnSpc>
                <a:spcPct val="90000"/>
              </a:lnSpc>
              <a:spcBef>
                <a:spcPts val="588"/>
              </a:spcBef>
              <a:spcAft>
                <a:spcPct val="0"/>
              </a:spcAft>
              <a:buClrTx/>
              <a:buSzTx/>
              <a:buFontTx/>
              <a:buNone/>
              <a:tabLst/>
              <a:defRPr/>
            </a:pPr>
            <a:r>
              <a:rPr kumimoji="0" lang="en-US" sz="2000" b="0" i="0" u="none" strike="noStrike" kern="1200" cap="none" spc="-50" normalizeH="0" baseline="0" noProof="0">
                <a:ln w="3175">
                  <a:noFill/>
                </a:ln>
                <a:solidFill>
                  <a:srgbClr val="FFFFFF"/>
                </a:solidFill>
                <a:effectLst/>
                <a:uLnTx/>
                <a:uFillTx/>
                <a:latin typeface="Segoe UI Semibold"/>
                <a:ea typeface="+mn-ea"/>
                <a:cs typeface="Segoe UI" pitchFamily="34" charset="0"/>
              </a:rPr>
              <a:t>AAD Roles</a:t>
            </a:r>
          </a:p>
        </p:txBody>
      </p:sp>
      <p:sp>
        <p:nvSpPr>
          <p:cNvPr id="27" name="Rectangle 26">
            <a:extLst>
              <a:ext uri="{FF2B5EF4-FFF2-40B4-BE49-F238E27FC236}">
                <a16:creationId xmlns:a16="http://schemas.microsoft.com/office/drawing/2014/main" id="{C3D7BFB0-2FEE-42AE-8273-78D9586CAA0C}"/>
              </a:ext>
            </a:extLst>
          </p:cNvPr>
          <p:cNvSpPr/>
          <p:nvPr/>
        </p:nvSpPr>
        <p:spPr bwMode="auto">
          <a:xfrm>
            <a:off x="0" y="205157"/>
            <a:ext cx="12192000" cy="106978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0" marR="0" lvl="0" indent="0" defTabSz="914102" rtl="0" eaLnBrk="1" fontAlgn="base" latinLnBrk="0" hangingPunct="1">
              <a:lnSpc>
                <a:spcPct val="90000"/>
              </a:lnSpc>
              <a:spcBef>
                <a:spcPts val="588"/>
              </a:spcBef>
              <a:spcAft>
                <a:spcPct val="0"/>
              </a:spcAft>
              <a:buClrTx/>
              <a:buSzTx/>
              <a:buFontTx/>
              <a:buNone/>
              <a:tabLst/>
              <a:defRPr/>
            </a:pPr>
            <a:r>
              <a:rPr kumimoji="0" lang="en-US" sz="36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Azure AD and Azure Roles</a:t>
            </a:r>
          </a:p>
          <a:p>
            <a:pPr marL="0" marR="0" lvl="0" indent="0" defTabSz="914102" rtl="0" eaLnBrk="1" fontAlgn="base" latinLnBrk="0" hangingPunct="1">
              <a:lnSpc>
                <a:spcPct val="90000"/>
              </a:lnSpc>
              <a:spcBef>
                <a:spcPts val="588"/>
              </a:spcBef>
              <a:spcAft>
                <a:spcPct val="0"/>
              </a:spcAft>
              <a:buClrTx/>
              <a:buSzTx/>
              <a:buFontTx/>
              <a:buNone/>
              <a:tabLst/>
              <a:defRPr/>
            </a:pPr>
            <a:r>
              <a:rPr lang="en-US" sz="2000" spc="-50" dirty="0">
                <a:ln w="3175">
                  <a:noFill/>
                </a:ln>
                <a:solidFill>
                  <a:srgbClr val="FFFFFF"/>
                </a:solidFill>
                <a:latin typeface="Segoe UI Semibold"/>
                <a:cs typeface="Segoe UI" pitchFamily="34" charset="0"/>
              </a:rPr>
              <a:t>(</a:t>
            </a:r>
            <a:r>
              <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Don’t confuse the two of them)</a:t>
            </a:r>
          </a:p>
        </p:txBody>
      </p:sp>
      <p:sp>
        <p:nvSpPr>
          <p:cNvPr id="28" name="Rectangle 27">
            <a:extLst>
              <a:ext uri="{FF2B5EF4-FFF2-40B4-BE49-F238E27FC236}">
                <a16:creationId xmlns:a16="http://schemas.microsoft.com/office/drawing/2014/main" id="{341B4838-6E5C-4EEB-B099-9F71B699AA18}"/>
              </a:ext>
            </a:extLst>
          </p:cNvPr>
          <p:cNvSpPr/>
          <p:nvPr/>
        </p:nvSpPr>
        <p:spPr bwMode="auto">
          <a:xfrm>
            <a:off x="7180792" y="2617430"/>
            <a:ext cx="3235747" cy="4942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0" marR="0" lvl="0" indent="0" algn="ctr" defTabSz="914102" rtl="0" eaLnBrk="1" fontAlgn="base" latinLnBrk="0" hangingPunct="1">
              <a:lnSpc>
                <a:spcPct val="90000"/>
              </a:lnSpc>
              <a:spcBef>
                <a:spcPts val="588"/>
              </a:spcBef>
              <a:spcAft>
                <a:spcPct val="0"/>
              </a:spcAft>
              <a:buClrTx/>
              <a:buSzTx/>
              <a:buFontTx/>
              <a:buNone/>
              <a:tabLst/>
              <a:defRPr/>
            </a:pPr>
            <a:r>
              <a:rPr kumimoji="0" lang="en-US" sz="2000" b="0" i="0" u="none" strike="noStrike" kern="1200" cap="none" spc="-50" normalizeH="0" baseline="0" noProof="0">
                <a:ln w="3175">
                  <a:noFill/>
                </a:ln>
                <a:solidFill>
                  <a:srgbClr val="FFFFFF"/>
                </a:solidFill>
                <a:effectLst/>
                <a:uLnTx/>
                <a:uFillTx/>
                <a:latin typeface="Segoe UI Semibold"/>
                <a:ea typeface="+mn-ea"/>
                <a:cs typeface="Segoe UI" pitchFamily="34" charset="0"/>
              </a:rPr>
              <a:t>Azure IAM Roles</a:t>
            </a:r>
          </a:p>
        </p:txBody>
      </p:sp>
      <p:sp>
        <p:nvSpPr>
          <p:cNvPr id="29" name="Rectangle 28">
            <a:extLst>
              <a:ext uri="{FF2B5EF4-FFF2-40B4-BE49-F238E27FC236}">
                <a16:creationId xmlns:a16="http://schemas.microsoft.com/office/drawing/2014/main" id="{929BEB5C-D9F8-409E-828E-0F6BF9776A57}"/>
              </a:ext>
            </a:extLst>
          </p:cNvPr>
          <p:cNvSpPr/>
          <p:nvPr/>
        </p:nvSpPr>
        <p:spPr bwMode="auto">
          <a:xfrm>
            <a:off x="1291621" y="3724467"/>
            <a:ext cx="3581400" cy="180537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0" marR="0" lvl="0" indent="0" algn="ctr" defTabSz="914102" rtl="0" eaLnBrk="1" fontAlgn="base" latinLnBrk="0" hangingPunct="1">
              <a:lnSpc>
                <a:spcPct val="90000"/>
              </a:lnSpc>
              <a:spcBef>
                <a:spcPts val="588"/>
              </a:spcBef>
              <a:spcAft>
                <a:spcPct val="0"/>
              </a:spcAft>
              <a:buClrTx/>
              <a:buSzTx/>
              <a:buFontTx/>
              <a:buNone/>
              <a:tabLst/>
              <a:defRPr/>
            </a:pPr>
            <a:r>
              <a:rPr kumimoji="0" lang="en-US" sz="14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Manage access to Azure AD resources</a:t>
            </a:r>
          </a:p>
          <a:p>
            <a:pPr marL="0" marR="0" lvl="0" indent="0" algn="ctr" defTabSz="914102" rtl="0" eaLnBrk="1" fontAlgn="base" latinLnBrk="0" hangingPunct="1">
              <a:lnSpc>
                <a:spcPct val="90000"/>
              </a:lnSpc>
              <a:spcBef>
                <a:spcPts val="588"/>
              </a:spcBef>
              <a:spcAft>
                <a:spcPct val="0"/>
              </a:spcAft>
              <a:buClrTx/>
              <a:buSzTx/>
              <a:buFontTx/>
              <a:buNone/>
              <a:tabLst/>
              <a:defRPr/>
            </a:pPr>
            <a:r>
              <a:rPr kumimoji="0" lang="en-US" sz="14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Can be scoped to Tenant, Administrative Unit, or Object (application)</a:t>
            </a:r>
          </a:p>
          <a:p>
            <a:pPr marL="0" marR="0" lvl="0" indent="0" algn="ctr" defTabSz="914102" rtl="0" eaLnBrk="1" fontAlgn="base" latinLnBrk="0" hangingPunct="1">
              <a:lnSpc>
                <a:spcPct val="90000"/>
              </a:lnSpc>
              <a:spcBef>
                <a:spcPts val="588"/>
              </a:spcBef>
              <a:spcAft>
                <a:spcPct val="0"/>
              </a:spcAft>
              <a:buClrTx/>
              <a:buSzTx/>
              <a:buFontTx/>
              <a:buNone/>
              <a:tabLst/>
              <a:defRPr/>
            </a:pPr>
            <a:r>
              <a:rPr kumimoji="0" lang="en-US" sz="14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Accessible in the Azure Portal and M365 Admin Portal</a:t>
            </a:r>
          </a:p>
          <a:p>
            <a:pPr marL="0" marR="0" lvl="0" indent="0" algn="ctr" defTabSz="914102" rtl="0" eaLnBrk="1" fontAlgn="base" latinLnBrk="0" hangingPunct="1">
              <a:lnSpc>
                <a:spcPct val="90000"/>
              </a:lnSpc>
              <a:spcBef>
                <a:spcPts val="588"/>
              </a:spcBef>
              <a:spcAft>
                <a:spcPct val="0"/>
              </a:spcAft>
              <a:buClrTx/>
              <a:buSzTx/>
              <a:buFontTx/>
              <a:buNone/>
              <a:tabLst/>
              <a:defRPr/>
            </a:pPr>
            <a:r>
              <a:rPr kumimoji="0" lang="en-US" sz="14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AAD Global Admin can self-assign permissions to manage Azure resources</a:t>
            </a:r>
          </a:p>
        </p:txBody>
      </p:sp>
      <p:cxnSp>
        <p:nvCxnSpPr>
          <p:cNvPr id="22" name="Straight Connector 21">
            <a:extLst>
              <a:ext uri="{FF2B5EF4-FFF2-40B4-BE49-F238E27FC236}">
                <a16:creationId xmlns:a16="http://schemas.microsoft.com/office/drawing/2014/main" id="{64B18E2D-5F41-4722-8964-B87F1B93A77A}"/>
              </a:ext>
            </a:extLst>
          </p:cNvPr>
          <p:cNvCxnSpPr/>
          <p:nvPr/>
        </p:nvCxnSpPr>
        <p:spPr>
          <a:xfrm>
            <a:off x="0" y="1373646"/>
            <a:ext cx="12192000"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FBA75586-599E-45E1-A3E8-40E1594EB09E}"/>
              </a:ext>
            </a:extLst>
          </p:cNvPr>
          <p:cNvSpPr/>
          <p:nvPr/>
        </p:nvSpPr>
        <p:spPr bwMode="auto">
          <a:xfrm>
            <a:off x="7007965" y="3705804"/>
            <a:ext cx="3581400" cy="114672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0" marR="0" lvl="0" indent="0" algn="ctr" defTabSz="914102" rtl="0" eaLnBrk="1" fontAlgn="base" latinLnBrk="0" hangingPunct="1">
              <a:lnSpc>
                <a:spcPct val="90000"/>
              </a:lnSpc>
              <a:spcBef>
                <a:spcPts val="588"/>
              </a:spcBef>
              <a:spcAft>
                <a:spcPct val="0"/>
              </a:spcAft>
              <a:buClrTx/>
              <a:buSzTx/>
              <a:buFontTx/>
              <a:buNone/>
              <a:tabLst/>
              <a:defRPr/>
            </a:pPr>
            <a:r>
              <a:rPr kumimoji="0" lang="en-US" sz="1400" b="0" i="0" u="none" strike="noStrike" kern="1200" cap="none" spc="-50" normalizeH="0" baseline="0" noProof="0">
                <a:ln w="3175">
                  <a:noFill/>
                </a:ln>
                <a:solidFill>
                  <a:srgbClr val="FFFFFF"/>
                </a:solidFill>
                <a:effectLst/>
                <a:uLnTx/>
                <a:uFillTx/>
                <a:latin typeface="Segoe UI Semibold"/>
                <a:ea typeface="+mn-ea"/>
                <a:cs typeface="Segoe UI" pitchFamily="34" charset="0"/>
              </a:rPr>
              <a:t>Manage access to </a:t>
            </a:r>
            <a:r>
              <a:rPr kumimoji="0" lang="en-US" sz="1400" b="1" i="0" u="none" strike="noStrike" kern="1200" cap="none" spc="-50" normalizeH="0" baseline="0" noProof="0">
                <a:ln w="3175">
                  <a:noFill/>
                </a:ln>
                <a:solidFill>
                  <a:srgbClr val="00B0F0"/>
                </a:solidFill>
                <a:effectLst/>
                <a:uLnTx/>
                <a:uFillTx/>
                <a:latin typeface="Segoe UI Semibold"/>
                <a:ea typeface="+mn-ea"/>
                <a:cs typeface="Segoe UI" pitchFamily="34" charset="0"/>
              </a:rPr>
              <a:t>Azure</a:t>
            </a:r>
            <a:r>
              <a:rPr kumimoji="0" lang="en-US" sz="1400" b="0" i="0" u="none" strike="noStrike" kern="1200" cap="none" spc="-50" normalizeH="0" baseline="0" noProof="0">
                <a:ln w="3175">
                  <a:noFill/>
                </a:ln>
                <a:solidFill>
                  <a:srgbClr val="FFFFFF"/>
                </a:solidFill>
                <a:effectLst/>
                <a:uLnTx/>
                <a:uFillTx/>
                <a:latin typeface="Segoe UI Semibold"/>
                <a:ea typeface="+mn-ea"/>
                <a:cs typeface="Segoe UI" pitchFamily="34" charset="0"/>
              </a:rPr>
              <a:t> resources</a:t>
            </a:r>
          </a:p>
          <a:p>
            <a:pPr marL="0" marR="0" lvl="0" indent="0" algn="ctr" defTabSz="914102" rtl="0" eaLnBrk="1" fontAlgn="base" latinLnBrk="0" hangingPunct="1">
              <a:lnSpc>
                <a:spcPct val="90000"/>
              </a:lnSpc>
              <a:spcBef>
                <a:spcPts val="588"/>
              </a:spcBef>
              <a:spcAft>
                <a:spcPct val="0"/>
              </a:spcAft>
              <a:buClrTx/>
              <a:buSzTx/>
              <a:buFontTx/>
              <a:buNone/>
              <a:tabLst/>
              <a:defRPr/>
            </a:pPr>
            <a:r>
              <a:rPr kumimoji="0" lang="en-US" sz="1400" b="0" i="0" u="none" strike="noStrike" kern="1200" cap="none" spc="-50" normalizeH="0" baseline="0" noProof="0">
                <a:ln w="3175">
                  <a:noFill/>
                </a:ln>
                <a:solidFill>
                  <a:srgbClr val="FFFFFF"/>
                </a:solidFill>
                <a:effectLst/>
                <a:uLnTx/>
                <a:uFillTx/>
                <a:latin typeface="Segoe UI Semibold"/>
                <a:ea typeface="+mn-ea"/>
                <a:cs typeface="Segoe UI" pitchFamily="34" charset="0"/>
              </a:rPr>
              <a:t>Can be scoped to Management Group, Subscription, Resource Group, or Resource</a:t>
            </a:r>
          </a:p>
          <a:p>
            <a:pPr marL="0" marR="0" lvl="0" indent="0" algn="ctr" defTabSz="914102" rtl="0" eaLnBrk="1" fontAlgn="base" latinLnBrk="0" hangingPunct="1">
              <a:lnSpc>
                <a:spcPct val="90000"/>
              </a:lnSpc>
              <a:spcBef>
                <a:spcPts val="588"/>
              </a:spcBef>
              <a:spcAft>
                <a:spcPct val="0"/>
              </a:spcAft>
              <a:buClrTx/>
              <a:buSzTx/>
              <a:buFontTx/>
              <a:buNone/>
              <a:tabLst/>
              <a:defRPr/>
            </a:pPr>
            <a:r>
              <a:rPr kumimoji="0" lang="en-US" sz="1400" b="0" i="0" u="none" strike="noStrike" kern="1200" cap="none" spc="-50" normalizeH="0" baseline="0" noProof="0">
                <a:ln w="3175">
                  <a:noFill/>
                </a:ln>
                <a:solidFill>
                  <a:srgbClr val="FFFFFF"/>
                </a:solidFill>
                <a:effectLst/>
                <a:uLnTx/>
                <a:uFillTx/>
                <a:latin typeface="Segoe UI Semibold"/>
                <a:ea typeface="+mn-ea"/>
                <a:cs typeface="Segoe UI" pitchFamily="34" charset="0"/>
              </a:rPr>
              <a:t>Accessible in the Azure Portal</a:t>
            </a:r>
          </a:p>
        </p:txBody>
      </p:sp>
      <p:cxnSp>
        <p:nvCxnSpPr>
          <p:cNvPr id="19" name="Straight Connector 18">
            <a:extLst>
              <a:ext uri="{FF2B5EF4-FFF2-40B4-BE49-F238E27FC236}">
                <a16:creationId xmlns:a16="http://schemas.microsoft.com/office/drawing/2014/main" id="{21E36A1E-80EB-45DF-A45E-3A3686BB803D}"/>
              </a:ext>
            </a:extLst>
          </p:cNvPr>
          <p:cNvCxnSpPr>
            <a:cxnSpLocks/>
          </p:cNvCxnSpPr>
          <p:nvPr/>
        </p:nvCxnSpPr>
        <p:spPr>
          <a:xfrm>
            <a:off x="3787562" y="2818275"/>
            <a:ext cx="2181724"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86908EB6-CC44-43CE-A03C-0DE0E0446BDA}"/>
              </a:ext>
            </a:extLst>
          </p:cNvPr>
          <p:cNvCxnSpPr>
            <a:cxnSpLocks/>
          </p:cNvCxnSpPr>
          <p:nvPr/>
        </p:nvCxnSpPr>
        <p:spPr>
          <a:xfrm>
            <a:off x="5969286" y="2818275"/>
            <a:ext cx="1771345"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5" name="Graphic 4">
            <a:extLst>
              <a:ext uri="{FF2B5EF4-FFF2-40B4-BE49-F238E27FC236}">
                <a16:creationId xmlns:a16="http://schemas.microsoft.com/office/drawing/2014/main" id="{1A8C6AA9-9A84-4691-A3A4-D2040BAD10C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311981" y="2324494"/>
            <a:ext cx="1101432" cy="1101432"/>
          </a:xfrm>
          <a:prstGeom prst="rect">
            <a:avLst/>
          </a:prstGeom>
        </p:spPr>
      </p:pic>
    </p:spTree>
    <p:custDataLst>
      <p:tags r:id="rId1"/>
    </p:custDataLst>
    <p:extLst>
      <p:ext uri="{BB962C8B-B14F-4D97-AF65-F5344CB8AC3E}">
        <p14:creationId xmlns:p14="http://schemas.microsoft.com/office/powerpoint/2010/main" val="2098457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
                                            <p:txEl>
                                              <p:pRg st="0" end="0"/>
                                            </p:txEl>
                                          </p:spTgt>
                                        </p:tgtEl>
                                        <p:attrNameLst>
                                          <p:attrName>style.visibility</p:attrName>
                                        </p:attrNameLst>
                                      </p:cBhvr>
                                      <p:to>
                                        <p:strVal val="visible"/>
                                      </p:to>
                                    </p:set>
                                    <p:animEffect transition="in" filter="fade">
                                      <p:cBhvr>
                                        <p:cTn id="7" dur="500"/>
                                        <p:tgtEl>
                                          <p:spTgt spid="2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9">
                                            <p:txEl>
                                              <p:pRg st="1" end="1"/>
                                            </p:txEl>
                                          </p:spTgt>
                                        </p:tgtEl>
                                        <p:attrNameLst>
                                          <p:attrName>style.visibility</p:attrName>
                                        </p:attrNameLst>
                                      </p:cBhvr>
                                      <p:to>
                                        <p:strVal val="visible"/>
                                      </p:to>
                                    </p:set>
                                    <p:animEffect transition="in" filter="fade">
                                      <p:cBhvr>
                                        <p:cTn id="12" dur="500"/>
                                        <p:tgtEl>
                                          <p:spTgt spid="2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9">
                                            <p:txEl>
                                              <p:pRg st="2" end="2"/>
                                            </p:txEl>
                                          </p:spTgt>
                                        </p:tgtEl>
                                        <p:attrNameLst>
                                          <p:attrName>style.visibility</p:attrName>
                                        </p:attrNameLst>
                                      </p:cBhvr>
                                      <p:to>
                                        <p:strVal val="visible"/>
                                      </p:to>
                                    </p:set>
                                    <p:animEffect transition="in" filter="fade">
                                      <p:cBhvr>
                                        <p:cTn id="17" dur="500"/>
                                        <p:tgtEl>
                                          <p:spTgt spid="2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9">
                                            <p:txEl>
                                              <p:pRg st="3" end="3"/>
                                            </p:txEl>
                                          </p:spTgt>
                                        </p:tgtEl>
                                        <p:attrNameLst>
                                          <p:attrName>style.visibility</p:attrName>
                                        </p:attrNameLst>
                                      </p:cBhvr>
                                      <p:to>
                                        <p:strVal val="visible"/>
                                      </p:to>
                                    </p:set>
                                    <p:animEffect transition="in" filter="fade">
                                      <p:cBhvr>
                                        <p:cTn id="22" dur="500"/>
                                        <p:tgtEl>
                                          <p:spTgt spid="2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barn(inVertical)">
                                      <p:cBhvr>
                                        <p:cTn id="27" dur="500"/>
                                        <p:tgtEl>
                                          <p:spTgt spid="11"/>
                                        </p:tgtEl>
                                      </p:cBhvr>
                                    </p:animEffect>
                                  </p:childTnLst>
                                </p:cTn>
                              </p:par>
                            </p:childTnLst>
                          </p:cTn>
                        </p:par>
                        <p:par>
                          <p:cTn id="28" fill="hold">
                            <p:stCondLst>
                              <p:cond delay="500"/>
                            </p:stCondLst>
                            <p:childTnLst>
                              <p:par>
                                <p:cTn id="29" presetID="10" presetClass="entr" presetSubtype="0" fill="hold" grpId="0" nodeType="afterEffect">
                                  <p:stCondLst>
                                    <p:cond delay="0"/>
                                  </p:stCondLst>
                                  <p:childTnLst>
                                    <p:set>
                                      <p:cBhvr>
                                        <p:cTn id="30" dur="1" fill="hold">
                                          <p:stCondLst>
                                            <p:cond delay="0"/>
                                          </p:stCondLst>
                                        </p:cTn>
                                        <p:tgtEl>
                                          <p:spTgt spid="28"/>
                                        </p:tgtEl>
                                        <p:attrNameLst>
                                          <p:attrName>style.visibility</p:attrName>
                                        </p:attrNameLst>
                                      </p:cBhvr>
                                      <p:to>
                                        <p:strVal val="visible"/>
                                      </p:to>
                                    </p:set>
                                    <p:animEffect transition="in" filter="fade">
                                      <p:cBhvr>
                                        <p:cTn id="31" dur="500"/>
                                        <p:tgtEl>
                                          <p:spTgt spid="28"/>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16">
                                            <p:txEl>
                                              <p:pRg st="0" end="0"/>
                                            </p:txEl>
                                          </p:spTgt>
                                        </p:tgtEl>
                                        <p:attrNameLst>
                                          <p:attrName>style.visibility</p:attrName>
                                        </p:attrNameLst>
                                      </p:cBhvr>
                                      <p:to>
                                        <p:strVal val="visible"/>
                                      </p:to>
                                    </p:set>
                                    <p:animEffect transition="in" filter="fade">
                                      <p:cBhvr>
                                        <p:cTn id="36" dur="500"/>
                                        <p:tgtEl>
                                          <p:spTgt spid="16">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16">
                                            <p:txEl>
                                              <p:pRg st="1" end="1"/>
                                            </p:txEl>
                                          </p:spTgt>
                                        </p:tgtEl>
                                        <p:attrNameLst>
                                          <p:attrName>style.visibility</p:attrName>
                                        </p:attrNameLst>
                                      </p:cBhvr>
                                      <p:to>
                                        <p:strVal val="visible"/>
                                      </p:to>
                                    </p:set>
                                    <p:animEffect transition="in" filter="fade">
                                      <p:cBhvr>
                                        <p:cTn id="41" dur="500"/>
                                        <p:tgtEl>
                                          <p:spTgt spid="16">
                                            <p:txEl>
                                              <p:pRg st="1" end="1"/>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16">
                                            <p:txEl>
                                              <p:pRg st="2" end="2"/>
                                            </p:txEl>
                                          </p:spTgt>
                                        </p:tgtEl>
                                        <p:attrNameLst>
                                          <p:attrName>style.visibility</p:attrName>
                                        </p:attrNameLst>
                                      </p:cBhvr>
                                      <p:to>
                                        <p:strVal val="visible"/>
                                      </p:to>
                                    </p:set>
                                    <p:animEffect transition="in" filter="fade">
                                      <p:cBhvr>
                                        <p:cTn id="46" dur="500"/>
                                        <p:tgtEl>
                                          <p:spTgt spid="1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6C888C00-E318-43FB-A80C-54A8EA42D2C3}"/>
              </a:ext>
            </a:extLst>
          </p:cNvPr>
          <p:cNvSpPr/>
          <p:nvPr/>
        </p:nvSpPr>
        <p:spPr bwMode="auto">
          <a:xfrm>
            <a:off x="543850" y="1988536"/>
            <a:ext cx="11104299" cy="471078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342900" lvl="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Consider centralized and delegated responsibilities to manage resources deployed inside the landing zone.</a:t>
            </a:r>
          </a:p>
          <a:p>
            <a:pPr marL="342900" lvl="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Which services or applications within your landing zone support Azure Active Directory authentication?</a:t>
            </a:r>
          </a:p>
          <a:p>
            <a:pPr marL="342900" lvl="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Does the organization need to extend a current on-premises Active Directory domain into Azure?</a:t>
            </a:r>
          </a:p>
          <a:p>
            <a:pPr marL="342900" lvl="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Are there applications that are partly hosted on-premises and partly hosted in Azure?</a:t>
            </a:r>
          </a:p>
          <a:p>
            <a:pPr marL="342900" marR="0" lvl="0" indent="-342900" algn="l" defTabSz="914102" rtl="0" eaLnBrk="1" fontAlgn="base" latinLnBrk="0" hangingPunct="1">
              <a:lnSpc>
                <a:spcPct val="90000"/>
              </a:lnSpc>
              <a:spcBef>
                <a:spcPts val="588"/>
              </a:spcBef>
              <a:spcAft>
                <a:spcPct val="0"/>
              </a:spcAft>
              <a:buClrTx/>
              <a:buSzTx/>
              <a:buFont typeface="Arial" panose="020B0604020202020204" pitchFamily="34" charset="0"/>
              <a:buChar char="•"/>
              <a:tabLst/>
              <a:defRPr/>
            </a:pPr>
            <a:r>
              <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Use AAD-only groups to assign access to Azure resources &amp; start with built-in Azure role definitions, and add on-premises groups to AAD-only groups where applicable.</a:t>
            </a:r>
          </a:p>
          <a:p>
            <a:pPr marL="342900" marR="0" lvl="0" indent="-342900" algn="l" defTabSz="914102" rtl="0" eaLnBrk="1" fontAlgn="base" latinLnBrk="0" hangingPunct="1">
              <a:lnSpc>
                <a:spcPct val="90000"/>
              </a:lnSpc>
              <a:spcBef>
                <a:spcPts val="588"/>
              </a:spcBef>
              <a:spcAft>
                <a:spcPct val="0"/>
              </a:spcAft>
              <a:buClrTx/>
              <a:buSzTx/>
              <a:buFont typeface="Arial" panose="020B0604020202020204" pitchFamily="34" charset="0"/>
              <a:buChar char="•"/>
              <a:tabLst/>
              <a:defRPr/>
            </a:pPr>
            <a:r>
              <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Deploy MFA + CAP for users with access to Azure &amp; use PIM to establish zero standing access.</a:t>
            </a:r>
          </a:p>
          <a:p>
            <a:pPr marL="342900" marR="0" lvl="0" indent="-342900" algn="l" defTabSz="914102" rtl="0" eaLnBrk="1" fontAlgn="base" latinLnBrk="0" hangingPunct="1">
              <a:lnSpc>
                <a:spcPct val="90000"/>
              </a:lnSpc>
              <a:spcBef>
                <a:spcPts val="588"/>
              </a:spcBef>
              <a:spcAft>
                <a:spcPct val="0"/>
              </a:spcAft>
              <a:buClrTx/>
              <a:buSzTx/>
              <a:buFont typeface="Arial" panose="020B0604020202020204" pitchFamily="34" charset="0"/>
              <a:buChar char="•"/>
              <a:tabLst/>
              <a:defRPr/>
            </a:pPr>
            <a:r>
              <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Use managed identities instead of service principals for authentication to Azure services. And (where supported) i</a:t>
            </a:r>
            <a:r>
              <a:rPr lang="en-US" sz="2000" spc="-50" dirty="0" err="1">
                <a:ln w="3175">
                  <a:noFill/>
                </a:ln>
                <a:solidFill>
                  <a:srgbClr val="FFFFFF"/>
                </a:solidFill>
                <a:latin typeface="Segoe UI Semibold"/>
                <a:cs typeface="Segoe UI" pitchFamily="34" charset="0"/>
              </a:rPr>
              <a:t>nstead</a:t>
            </a:r>
            <a:r>
              <a:rPr lang="en-US" sz="2000" spc="-50" dirty="0">
                <a:ln w="3175">
                  <a:noFill/>
                </a:ln>
                <a:solidFill>
                  <a:srgbClr val="FFFFFF"/>
                </a:solidFill>
                <a:latin typeface="Segoe UI Semibold"/>
                <a:cs typeface="Segoe UI" pitchFamily="34" charset="0"/>
              </a:rPr>
              <a:t> of service principals, use workload identity federation in scenarios such as GitHub Actions and workloads running on Kubernetes.</a:t>
            </a:r>
            <a:endPar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endParaRPr>
          </a:p>
          <a:p>
            <a:pPr marR="0" lvl="0" algn="l" defTabSz="914102" rtl="0" eaLnBrk="1" fontAlgn="base" latinLnBrk="0" hangingPunct="1">
              <a:lnSpc>
                <a:spcPct val="90000"/>
              </a:lnSpc>
              <a:spcBef>
                <a:spcPts val="588"/>
              </a:spcBef>
              <a:spcAft>
                <a:spcPct val="0"/>
              </a:spcAft>
              <a:buClrTx/>
              <a:buSzTx/>
              <a:tabLst/>
              <a:defRPr/>
            </a:pPr>
            <a:endPar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endParaRPr>
          </a:p>
        </p:txBody>
      </p:sp>
      <p:sp>
        <p:nvSpPr>
          <p:cNvPr id="27" name="Rectangle 26">
            <a:extLst>
              <a:ext uri="{FF2B5EF4-FFF2-40B4-BE49-F238E27FC236}">
                <a16:creationId xmlns:a16="http://schemas.microsoft.com/office/drawing/2014/main" id="{C3D7BFB0-2FEE-42AE-8273-78D9586CAA0C}"/>
              </a:ext>
            </a:extLst>
          </p:cNvPr>
          <p:cNvSpPr/>
          <p:nvPr/>
        </p:nvSpPr>
        <p:spPr bwMode="auto">
          <a:xfrm>
            <a:off x="0" y="205157"/>
            <a:ext cx="12192000" cy="129138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0" marR="0" lvl="0" indent="0" defTabSz="914102" rtl="0" eaLnBrk="1" fontAlgn="base" latinLnBrk="0" hangingPunct="1">
              <a:lnSpc>
                <a:spcPct val="90000"/>
              </a:lnSpc>
              <a:spcBef>
                <a:spcPts val="588"/>
              </a:spcBef>
              <a:spcAft>
                <a:spcPct val="0"/>
              </a:spcAft>
              <a:buClrTx/>
              <a:buSzTx/>
              <a:buFontTx/>
              <a:buNone/>
              <a:tabLst/>
              <a:defRPr/>
            </a:pPr>
            <a:r>
              <a:rPr kumimoji="0" lang="en-US" sz="36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Identity and Access Management Design Area</a:t>
            </a:r>
          </a:p>
          <a:p>
            <a:pPr marL="0" marR="0" lvl="0" indent="0" defTabSz="914102" rtl="0" eaLnBrk="1" fontAlgn="base" latinLnBrk="0" hangingPunct="1">
              <a:lnSpc>
                <a:spcPct val="90000"/>
              </a:lnSpc>
              <a:spcBef>
                <a:spcPts val="588"/>
              </a:spcBef>
              <a:spcAft>
                <a:spcPct val="0"/>
              </a:spcAft>
              <a:buClrTx/>
              <a:buSzTx/>
              <a:buFontTx/>
              <a:buNone/>
              <a:tabLst/>
              <a:defRPr/>
            </a:pPr>
            <a:r>
              <a:rPr kumimoji="0" lang="en-US" sz="36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Considerations and Recommendations</a:t>
            </a:r>
          </a:p>
        </p:txBody>
      </p:sp>
      <p:cxnSp>
        <p:nvCxnSpPr>
          <p:cNvPr id="22" name="Straight Connector 21">
            <a:extLst>
              <a:ext uri="{FF2B5EF4-FFF2-40B4-BE49-F238E27FC236}">
                <a16:creationId xmlns:a16="http://schemas.microsoft.com/office/drawing/2014/main" id="{64B18E2D-5F41-4722-8964-B87F1B93A77A}"/>
              </a:ext>
            </a:extLst>
          </p:cNvPr>
          <p:cNvCxnSpPr/>
          <p:nvPr/>
        </p:nvCxnSpPr>
        <p:spPr>
          <a:xfrm>
            <a:off x="0" y="1391481"/>
            <a:ext cx="12192000"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27733677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7">
                                            <p:txEl>
                                              <p:pRg st="4" end="4"/>
                                            </p:txEl>
                                          </p:spTgt>
                                        </p:tgtEl>
                                        <p:attrNameLst>
                                          <p:attrName>style.visibility</p:attrName>
                                        </p:attrNameLst>
                                      </p:cBhvr>
                                      <p:to>
                                        <p:strVal val="visible"/>
                                      </p:to>
                                    </p:set>
                                    <p:animEffect transition="in" filter="fade">
                                      <p:cBhvr>
                                        <p:cTn id="7" dur="1000"/>
                                        <p:tgtEl>
                                          <p:spTgt spid="17">
                                            <p:txEl>
                                              <p:pRg st="4" end="4"/>
                                            </p:txEl>
                                          </p:spTgt>
                                        </p:tgtEl>
                                      </p:cBhvr>
                                    </p:animEffect>
                                    <p:anim calcmode="lin" valueType="num">
                                      <p:cBhvr>
                                        <p:cTn id="8" dur="1000" fill="hold"/>
                                        <p:tgtEl>
                                          <p:spTgt spid="17">
                                            <p:txEl>
                                              <p:pRg st="4" end="4"/>
                                            </p:txEl>
                                          </p:spTgt>
                                        </p:tgtEl>
                                        <p:attrNameLst>
                                          <p:attrName>ppt_x</p:attrName>
                                        </p:attrNameLst>
                                      </p:cBhvr>
                                      <p:tavLst>
                                        <p:tav tm="0">
                                          <p:val>
                                            <p:strVal val="#ppt_x"/>
                                          </p:val>
                                        </p:tav>
                                        <p:tav tm="100000">
                                          <p:val>
                                            <p:strVal val="#ppt_x"/>
                                          </p:val>
                                        </p:tav>
                                      </p:tavLst>
                                    </p:anim>
                                    <p:anim calcmode="lin" valueType="num">
                                      <p:cBhvr>
                                        <p:cTn id="9" dur="1000" fill="hold"/>
                                        <p:tgtEl>
                                          <p:spTgt spid="17">
                                            <p:txEl>
                                              <p:pRg st="4" end="4"/>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17">
                                            <p:txEl>
                                              <p:pRg st="0" end="0"/>
                                            </p:txEl>
                                          </p:spTgt>
                                        </p:tgtEl>
                                        <p:attrNameLst>
                                          <p:attrName>style.visibility</p:attrName>
                                        </p:attrNameLst>
                                      </p:cBhvr>
                                      <p:to>
                                        <p:strVal val="visible"/>
                                      </p:to>
                                    </p:set>
                                    <p:animEffect transition="in" filter="fade">
                                      <p:cBhvr>
                                        <p:cTn id="13" dur="1000"/>
                                        <p:tgtEl>
                                          <p:spTgt spid="17">
                                            <p:txEl>
                                              <p:pRg st="0" end="0"/>
                                            </p:txEl>
                                          </p:spTgt>
                                        </p:tgtEl>
                                      </p:cBhvr>
                                    </p:animEffect>
                                    <p:anim calcmode="lin" valueType="num">
                                      <p:cBhvr>
                                        <p:cTn id="14" dur="1000" fill="hold"/>
                                        <p:tgtEl>
                                          <p:spTgt spid="17">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17">
                                            <p:txEl>
                                              <p:pRg st="0" end="0"/>
                                            </p:txEl>
                                          </p:spTgt>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17">
                                            <p:txEl>
                                              <p:pRg st="1" end="1"/>
                                            </p:txEl>
                                          </p:spTgt>
                                        </p:tgtEl>
                                        <p:attrNameLst>
                                          <p:attrName>style.visibility</p:attrName>
                                        </p:attrNameLst>
                                      </p:cBhvr>
                                      <p:to>
                                        <p:strVal val="visible"/>
                                      </p:to>
                                    </p:set>
                                    <p:animEffect transition="in" filter="fade">
                                      <p:cBhvr>
                                        <p:cTn id="19" dur="1000"/>
                                        <p:tgtEl>
                                          <p:spTgt spid="17">
                                            <p:txEl>
                                              <p:pRg st="1" end="1"/>
                                            </p:txEl>
                                          </p:spTgt>
                                        </p:tgtEl>
                                      </p:cBhvr>
                                    </p:animEffect>
                                    <p:anim calcmode="lin" valueType="num">
                                      <p:cBhvr>
                                        <p:cTn id="20" dur="1000" fill="hold"/>
                                        <p:tgtEl>
                                          <p:spTgt spid="17">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17">
                                            <p:txEl>
                                              <p:pRg st="1" end="1"/>
                                            </p:txEl>
                                          </p:spTgt>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nodeType="afterEffect">
                                  <p:stCondLst>
                                    <p:cond delay="0"/>
                                  </p:stCondLst>
                                  <p:childTnLst>
                                    <p:set>
                                      <p:cBhvr>
                                        <p:cTn id="24" dur="1" fill="hold">
                                          <p:stCondLst>
                                            <p:cond delay="0"/>
                                          </p:stCondLst>
                                        </p:cTn>
                                        <p:tgtEl>
                                          <p:spTgt spid="17">
                                            <p:txEl>
                                              <p:pRg st="3" end="3"/>
                                            </p:txEl>
                                          </p:spTgt>
                                        </p:tgtEl>
                                        <p:attrNameLst>
                                          <p:attrName>style.visibility</p:attrName>
                                        </p:attrNameLst>
                                      </p:cBhvr>
                                      <p:to>
                                        <p:strVal val="visible"/>
                                      </p:to>
                                    </p:set>
                                    <p:animEffect transition="in" filter="fade">
                                      <p:cBhvr>
                                        <p:cTn id="25" dur="1000"/>
                                        <p:tgtEl>
                                          <p:spTgt spid="17">
                                            <p:txEl>
                                              <p:pRg st="3" end="3"/>
                                            </p:txEl>
                                          </p:spTgt>
                                        </p:tgtEl>
                                      </p:cBhvr>
                                    </p:animEffect>
                                    <p:anim calcmode="lin" valueType="num">
                                      <p:cBhvr>
                                        <p:cTn id="26" dur="1000" fill="hold"/>
                                        <p:tgtEl>
                                          <p:spTgt spid="17">
                                            <p:txEl>
                                              <p:pRg st="3" end="3"/>
                                            </p:txEl>
                                          </p:spTgt>
                                        </p:tgtEl>
                                        <p:attrNameLst>
                                          <p:attrName>ppt_x</p:attrName>
                                        </p:attrNameLst>
                                      </p:cBhvr>
                                      <p:tavLst>
                                        <p:tav tm="0">
                                          <p:val>
                                            <p:strVal val="#ppt_x"/>
                                          </p:val>
                                        </p:tav>
                                        <p:tav tm="100000">
                                          <p:val>
                                            <p:strVal val="#ppt_x"/>
                                          </p:val>
                                        </p:tav>
                                      </p:tavLst>
                                    </p:anim>
                                    <p:anim calcmode="lin" valueType="num">
                                      <p:cBhvr>
                                        <p:cTn id="27" dur="1000" fill="hold"/>
                                        <p:tgtEl>
                                          <p:spTgt spid="17">
                                            <p:txEl>
                                              <p:pRg st="3" end="3"/>
                                            </p:txEl>
                                          </p:spTgt>
                                        </p:tgtEl>
                                        <p:attrNameLst>
                                          <p:attrName>ppt_y</p:attrName>
                                        </p:attrNameLst>
                                      </p:cBhvr>
                                      <p:tavLst>
                                        <p:tav tm="0">
                                          <p:val>
                                            <p:strVal val="#ppt_y+.1"/>
                                          </p:val>
                                        </p:tav>
                                        <p:tav tm="100000">
                                          <p:val>
                                            <p:strVal val="#ppt_y"/>
                                          </p:val>
                                        </p:tav>
                                      </p:tavLst>
                                    </p:anim>
                                  </p:childTnLst>
                                </p:cTn>
                              </p:par>
                            </p:childTnLst>
                          </p:cTn>
                        </p:par>
                        <p:par>
                          <p:cTn id="28" fill="hold">
                            <p:stCondLst>
                              <p:cond delay="4000"/>
                            </p:stCondLst>
                            <p:childTnLst>
                              <p:par>
                                <p:cTn id="29" presetID="42" presetClass="entr" presetSubtype="0" fill="hold" nodeType="afterEffect">
                                  <p:stCondLst>
                                    <p:cond delay="0"/>
                                  </p:stCondLst>
                                  <p:childTnLst>
                                    <p:set>
                                      <p:cBhvr>
                                        <p:cTn id="30" dur="1" fill="hold">
                                          <p:stCondLst>
                                            <p:cond delay="0"/>
                                          </p:stCondLst>
                                        </p:cTn>
                                        <p:tgtEl>
                                          <p:spTgt spid="17">
                                            <p:txEl>
                                              <p:pRg st="2" end="2"/>
                                            </p:txEl>
                                          </p:spTgt>
                                        </p:tgtEl>
                                        <p:attrNameLst>
                                          <p:attrName>style.visibility</p:attrName>
                                        </p:attrNameLst>
                                      </p:cBhvr>
                                      <p:to>
                                        <p:strVal val="visible"/>
                                      </p:to>
                                    </p:set>
                                    <p:animEffect transition="in" filter="fade">
                                      <p:cBhvr>
                                        <p:cTn id="31" dur="1000"/>
                                        <p:tgtEl>
                                          <p:spTgt spid="17">
                                            <p:txEl>
                                              <p:pRg st="2" end="2"/>
                                            </p:txEl>
                                          </p:spTgt>
                                        </p:tgtEl>
                                      </p:cBhvr>
                                    </p:animEffect>
                                    <p:anim calcmode="lin" valueType="num">
                                      <p:cBhvr>
                                        <p:cTn id="32" dur="1000" fill="hold"/>
                                        <p:tgtEl>
                                          <p:spTgt spid="17">
                                            <p:txEl>
                                              <p:pRg st="2" end="2"/>
                                            </p:txEl>
                                          </p:spTgt>
                                        </p:tgtEl>
                                        <p:attrNameLst>
                                          <p:attrName>ppt_x</p:attrName>
                                        </p:attrNameLst>
                                      </p:cBhvr>
                                      <p:tavLst>
                                        <p:tav tm="0">
                                          <p:val>
                                            <p:strVal val="#ppt_x"/>
                                          </p:val>
                                        </p:tav>
                                        <p:tav tm="100000">
                                          <p:val>
                                            <p:strVal val="#ppt_x"/>
                                          </p:val>
                                        </p:tav>
                                      </p:tavLst>
                                    </p:anim>
                                    <p:anim calcmode="lin" valueType="num">
                                      <p:cBhvr>
                                        <p:cTn id="33" dur="1000" fill="hold"/>
                                        <p:tgtEl>
                                          <p:spTgt spid="17">
                                            <p:txEl>
                                              <p:pRg st="2" end="2"/>
                                            </p:txEl>
                                          </p:spTgt>
                                        </p:tgtEl>
                                        <p:attrNameLst>
                                          <p:attrName>ppt_y</p:attrName>
                                        </p:attrNameLst>
                                      </p:cBhvr>
                                      <p:tavLst>
                                        <p:tav tm="0">
                                          <p:val>
                                            <p:strVal val="#ppt_y+.1"/>
                                          </p:val>
                                        </p:tav>
                                        <p:tav tm="100000">
                                          <p:val>
                                            <p:strVal val="#ppt_y"/>
                                          </p:val>
                                        </p:tav>
                                      </p:tavLst>
                                    </p:anim>
                                  </p:childTnLst>
                                </p:cTn>
                              </p:par>
                            </p:childTnLst>
                          </p:cTn>
                        </p:par>
                        <p:par>
                          <p:cTn id="34" fill="hold">
                            <p:stCondLst>
                              <p:cond delay="5000"/>
                            </p:stCondLst>
                            <p:childTnLst>
                              <p:par>
                                <p:cTn id="35" presetID="42" presetClass="entr" presetSubtype="0" fill="hold" nodeType="afterEffect">
                                  <p:stCondLst>
                                    <p:cond delay="0"/>
                                  </p:stCondLst>
                                  <p:childTnLst>
                                    <p:set>
                                      <p:cBhvr>
                                        <p:cTn id="36" dur="1" fill="hold">
                                          <p:stCondLst>
                                            <p:cond delay="0"/>
                                          </p:stCondLst>
                                        </p:cTn>
                                        <p:tgtEl>
                                          <p:spTgt spid="17">
                                            <p:txEl>
                                              <p:pRg st="5" end="5"/>
                                            </p:txEl>
                                          </p:spTgt>
                                        </p:tgtEl>
                                        <p:attrNameLst>
                                          <p:attrName>style.visibility</p:attrName>
                                        </p:attrNameLst>
                                      </p:cBhvr>
                                      <p:to>
                                        <p:strVal val="visible"/>
                                      </p:to>
                                    </p:set>
                                    <p:animEffect transition="in" filter="fade">
                                      <p:cBhvr>
                                        <p:cTn id="37" dur="1000"/>
                                        <p:tgtEl>
                                          <p:spTgt spid="17">
                                            <p:txEl>
                                              <p:pRg st="5" end="5"/>
                                            </p:txEl>
                                          </p:spTgt>
                                        </p:tgtEl>
                                      </p:cBhvr>
                                    </p:animEffect>
                                    <p:anim calcmode="lin" valueType="num">
                                      <p:cBhvr>
                                        <p:cTn id="38" dur="1000" fill="hold"/>
                                        <p:tgtEl>
                                          <p:spTgt spid="17">
                                            <p:txEl>
                                              <p:pRg st="5" end="5"/>
                                            </p:txEl>
                                          </p:spTgt>
                                        </p:tgtEl>
                                        <p:attrNameLst>
                                          <p:attrName>ppt_x</p:attrName>
                                        </p:attrNameLst>
                                      </p:cBhvr>
                                      <p:tavLst>
                                        <p:tav tm="0">
                                          <p:val>
                                            <p:strVal val="#ppt_x"/>
                                          </p:val>
                                        </p:tav>
                                        <p:tav tm="100000">
                                          <p:val>
                                            <p:strVal val="#ppt_x"/>
                                          </p:val>
                                        </p:tav>
                                      </p:tavLst>
                                    </p:anim>
                                    <p:anim calcmode="lin" valueType="num">
                                      <p:cBhvr>
                                        <p:cTn id="39" dur="1000" fill="hold"/>
                                        <p:tgtEl>
                                          <p:spTgt spid="17">
                                            <p:txEl>
                                              <p:pRg st="5" end="5"/>
                                            </p:txEl>
                                          </p:spTgt>
                                        </p:tgtEl>
                                        <p:attrNameLst>
                                          <p:attrName>ppt_y</p:attrName>
                                        </p:attrNameLst>
                                      </p:cBhvr>
                                      <p:tavLst>
                                        <p:tav tm="0">
                                          <p:val>
                                            <p:strVal val="#ppt_y+.1"/>
                                          </p:val>
                                        </p:tav>
                                        <p:tav tm="100000">
                                          <p:val>
                                            <p:strVal val="#ppt_y"/>
                                          </p:val>
                                        </p:tav>
                                      </p:tavLst>
                                    </p:anim>
                                  </p:childTnLst>
                                </p:cTn>
                              </p:par>
                            </p:childTnLst>
                          </p:cTn>
                        </p:par>
                        <p:par>
                          <p:cTn id="40" fill="hold">
                            <p:stCondLst>
                              <p:cond delay="6000"/>
                            </p:stCondLst>
                            <p:childTnLst>
                              <p:par>
                                <p:cTn id="41" presetID="42" presetClass="entr" presetSubtype="0" fill="hold" nodeType="afterEffect">
                                  <p:stCondLst>
                                    <p:cond delay="0"/>
                                  </p:stCondLst>
                                  <p:childTnLst>
                                    <p:set>
                                      <p:cBhvr>
                                        <p:cTn id="42" dur="1" fill="hold">
                                          <p:stCondLst>
                                            <p:cond delay="0"/>
                                          </p:stCondLst>
                                        </p:cTn>
                                        <p:tgtEl>
                                          <p:spTgt spid="17">
                                            <p:txEl>
                                              <p:pRg st="6" end="6"/>
                                            </p:txEl>
                                          </p:spTgt>
                                        </p:tgtEl>
                                        <p:attrNameLst>
                                          <p:attrName>style.visibility</p:attrName>
                                        </p:attrNameLst>
                                      </p:cBhvr>
                                      <p:to>
                                        <p:strVal val="visible"/>
                                      </p:to>
                                    </p:set>
                                    <p:animEffect transition="in" filter="fade">
                                      <p:cBhvr>
                                        <p:cTn id="43" dur="1000"/>
                                        <p:tgtEl>
                                          <p:spTgt spid="17">
                                            <p:txEl>
                                              <p:pRg st="6" end="6"/>
                                            </p:txEl>
                                          </p:spTgt>
                                        </p:tgtEl>
                                      </p:cBhvr>
                                    </p:animEffect>
                                    <p:anim calcmode="lin" valueType="num">
                                      <p:cBhvr>
                                        <p:cTn id="44" dur="1000" fill="hold"/>
                                        <p:tgtEl>
                                          <p:spTgt spid="17">
                                            <p:txEl>
                                              <p:pRg st="6" end="6"/>
                                            </p:txEl>
                                          </p:spTgt>
                                        </p:tgtEl>
                                        <p:attrNameLst>
                                          <p:attrName>ppt_x</p:attrName>
                                        </p:attrNameLst>
                                      </p:cBhvr>
                                      <p:tavLst>
                                        <p:tav tm="0">
                                          <p:val>
                                            <p:strVal val="#ppt_x"/>
                                          </p:val>
                                        </p:tav>
                                        <p:tav tm="100000">
                                          <p:val>
                                            <p:strVal val="#ppt_x"/>
                                          </p:val>
                                        </p:tav>
                                      </p:tavLst>
                                    </p:anim>
                                    <p:anim calcmode="lin" valueType="num">
                                      <p:cBhvr>
                                        <p:cTn id="45" dur="1000" fill="hold"/>
                                        <p:tgtEl>
                                          <p:spTgt spid="17">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3BAD997-D10D-4E54-BD34-3A400879A6F9}"/>
              </a:ext>
            </a:extLst>
          </p:cNvPr>
          <p:cNvSpPr>
            <a:spLocks noGrp="1"/>
          </p:cNvSpPr>
          <p:nvPr>
            <p:ph type="title"/>
          </p:nvPr>
        </p:nvSpPr>
        <p:spPr>
          <a:xfrm>
            <a:off x="1343025" y="312071"/>
            <a:ext cx="2609269" cy="2839636"/>
          </a:xfrm>
          <a:prstGeom prst="rect">
            <a:avLst/>
          </a:prstGeom>
        </p:spPr>
        <p:txBody>
          <a:bodyPr wrap="square" anchor="t">
            <a:normAutofit/>
          </a:bodyPr>
          <a:lstStyle/>
          <a:p>
            <a:r>
              <a:rPr lang="en-GB" dirty="0"/>
              <a:t>Network Topology &amp; Connectivity</a:t>
            </a:r>
            <a:br>
              <a:rPr lang="en-GB" dirty="0"/>
            </a:br>
            <a:endParaRPr lang="en-GB" dirty="0"/>
          </a:p>
        </p:txBody>
      </p:sp>
      <p:grpSp>
        <p:nvGrpSpPr>
          <p:cNvPr id="3" name="Group 2">
            <a:extLst>
              <a:ext uri="{FF2B5EF4-FFF2-40B4-BE49-F238E27FC236}">
                <a16:creationId xmlns:a16="http://schemas.microsoft.com/office/drawing/2014/main" id="{299160A9-E8DC-4236-AE98-8EAF740B6B99}"/>
              </a:ext>
            </a:extLst>
          </p:cNvPr>
          <p:cNvGrpSpPr/>
          <p:nvPr/>
        </p:nvGrpSpPr>
        <p:grpSpPr>
          <a:xfrm>
            <a:off x="338823" y="533170"/>
            <a:ext cx="914859" cy="914859"/>
            <a:chOff x="5638570" y="2971570"/>
            <a:chExt cx="914859" cy="914859"/>
          </a:xfrm>
        </p:grpSpPr>
        <p:sp>
          <p:nvSpPr>
            <p:cNvPr id="6" name="Oval 5">
              <a:extLst>
                <a:ext uri="{FF2B5EF4-FFF2-40B4-BE49-F238E27FC236}">
                  <a16:creationId xmlns:a16="http://schemas.microsoft.com/office/drawing/2014/main" id="{DA075323-77C5-4C8B-B556-1B9004993BE0}"/>
                </a:ext>
              </a:extLst>
            </p:cNvPr>
            <p:cNvSpPr/>
            <p:nvPr/>
          </p:nvSpPr>
          <p:spPr>
            <a:xfrm>
              <a:off x="5638570" y="2971570"/>
              <a:ext cx="914859" cy="914859"/>
            </a:xfrm>
            <a:prstGeom prst="ellipse">
              <a:avLst/>
            </a:pr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8" name="Rectangle 7" descr="Network">
              <a:extLst>
                <a:ext uri="{FF2B5EF4-FFF2-40B4-BE49-F238E27FC236}">
                  <a16:creationId xmlns:a16="http://schemas.microsoft.com/office/drawing/2014/main" id="{7F5A9C3F-BE2C-4D6D-8ADC-BA7466211D0C}"/>
                </a:ext>
              </a:extLst>
            </p:cNvPr>
            <p:cNvSpPr/>
            <p:nvPr/>
          </p:nvSpPr>
          <p:spPr>
            <a:xfrm>
              <a:off x="5830690" y="3163690"/>
              <a:ext cx="530618" cy="5306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grpSp>
      <p:sp>
        <p:nvSpPr>
          <p:cNvPr id="2" name="TextBox 1">
            <a:extLst>
              <a:ext uri="{FF2B5EF4-FFF2-40B4-BE49-F238E27FC236}">
                <a16:creationId xmlns:a16="http://schemas.microsoft.com/office/drawing/2014/main" id="{C6F6389F-1A50-440C-8A73-F2BA5766A1CE}"/>
              </a:ext>
            </a:extLst>
          </p:cNvPr>
          <p:cNvSpPr txBox="1"/>
          <p:nvPr/>
        </p:nvSpPr>
        <p:spPr>
          <a:xfrm>
            <a:off x="4447570" y="4945779"/>
            <a:ext cx="7213487" cy="246221"/>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endParaRPr lang="en-US" sz="1600" dirty="0">
              <a:cs typeface="Calibri" panose="020F0502020204030204" pitchFamily="34" charset="0"/>
            </a:endParaRPr>
          </a:p>
        </p:txBody>
      </p:sp>
      <p:pic>
        <p:nvPicPr>
          <p:cNvPr id="2050" name="Picture 2" descr="Network topology and connectivity">
            <a:extLst>
              <a:ext uri="{FF2B5EF4-FFF2-40B4-BE49-F238E27FC236}">
                <a16:creationId xmlns:a16="http://schemas.microsoft.com/office/drawing/2014/main" id="{25F785E2-2D6C-436D-A702-23AA6662856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60107" y="994893"/>
            <a:ext cx="6068436" cy="385127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Rounded Corners 3">
            <a:extLst>
              <a:ext uri="{FF2B5EF4-FFF2-40B4-BE49-F238E27FC236}">
                <a16:creationId xmlns:a16="http://schemas.microsoft.com/office/drawing/2014/main" id="{3A46ABD3-8BD7-4947-ADD4-C78BC66B2262}"/>
              </a:ext>
            </a:extLst>
          </p:cNvPr>
          <p:cNvSpPr/>
          <p:nvPr/>
        </p:nvSpPr>
        <p:spPr bwMode="auto">
          <a:xfrm>
            <a:off x="4881242" y="895277"/>
            <a:ext cx="6285701" cy="3000345"/>
          </a:xfrm>
          <a:prstGeom prst="roundRect">
            <a:avLst/>
          </a:prstGeom>
          <a:no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0" name="TextBox 9">
            <a:extLst>
              <a:ext uri="{FF2B5EF4-FFF2-40B4-BE49-F238E27FC236}">
                <a16:creationId xmlns:a16="http://schemas.microsoft.com/office/drawing/2014/main" id="{7D290550-282A-D3E8-D3E6-4684D644B3BD}"/>
              </a:ext>
            </a:extLst>
          </p:cNvPr>
          <p:cNvSpPr txBox="1"/>
          <p:nvPr/>
        </p:nvSpPr>
        <p:spPr>
          <a:xfrm>
            <a:off x="5037403" y="5435050"/>
            <a:ext cx="6599816" cy="646331"/>
          </a:xfrm>
          <a:prstGeom prst="rect">
            <a:avLst/>
          </a:prstGeom>
          <a:noFill/>
        </p:spPr>
        <p:txBody>
          <a:bodyPr wrap="square">
            <a:spAutoFit/>
          </a:bodyPr>
          <a:lstStyle/>
          <a:p>
            <a:r>
              <a:rPr lang="en-US" b="0" i="0" dirty="0">
                <a:solidFill>
                  <a:srgbClr val="171717"/>
                </a:solidFill>
                <a:effectLst/>
                <a:latin typeface="Segoe UI" panose="020B0502040204020203" pitchFamily="34" charset="0"/>
              </a:rPr>
              <a:t>The network topology and connectivity design area is critical for establishing a foundation for your cloud network design.</a:t>
            </a:r>
            <a:endParaRPr lang="en-GB" dirty="0"/>
          </a:p>
        </p:txBody>
      </p:sp>
    </p:spTree>
    <p:extLst>
      <p:ext uri="{BB962C8B-B14F-4D97-AF65-F5344CB8AC3E}">
        <p14:creationId xmlns:p14="http://schemas.microsoft.com/office/powerpoint/2010/main" val="327522770"/>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A82DD4E-DDB8-49CB-82D1-935E4AADC8F0}"/>
              </a:ext>
            </a:extLst>
          </p:cNvPr>
          <p:cNvSpPr>
            <a:spLocks noGrp="1"/>
          </p:cNvSpPr>
          <p:nvPr>
            <p:ph type="title"/>
          </p:nvPr>
        </p:nvSpPr>
        <p:spPr>
          <a:xfrm>
            <a:off x="0" y="276896"/>
            <a:ext cx="12192000" cy="553998"/>
          </a:xfrm>
        </p:spPr>
        <p:txBody>
          <a:bodyPr wrap="square" anchor="t">
            <a:normAutofit fontScale="90000"/>
          </a:bodyPr>
          <a:lstStyle/>
          <a:p>
            <a:r>
              <a:rPr lang="en-US" dirty="0"/>
              <a:t>Network Topology &amp; Connectivity Design Area</a:t>
            </a:r>
            <a:br>
              <a:rPr lang="en-US" dirty="0"/>
            </a:br>
            <a:r>
              <a:rPr lang="en-US" dirty="0"/>
              <a:t>Considerations &amp; Recommendations</a:t>
            </a:r>
          </a:p>
        </p:txBody>
      </p:sp>
      <p:sp>
        <p:nvSpPr>
          <p:cNvPr id="15" name="Content Placeholder 2">
            <a:extLst>
              <a:ext uri="{FF2B5EF4-FFF2-40B4-BE49-F238E27FC236}">
                <a16:creationId xmlns:a16="http://schemas.microsoft.com/office/drawing/2014/main" id="{1E566100-ADBB-4258-8EC3-23BBEEC9793D}"/>
              </a:ext>
            </a:extLst>
          </p:cNvPr>
          <p:cNvSpPr>
            <a:spLocks noGrp="1"/>
          </p:cNvSpPr>
          <p:nvPr>
            <p:ph sz="quarter" idx="10"/>
          </p:nvPr>
        </p:nvSpPr>
        <p:spPr>
          <a:xfrm>
            <a:off x="586581" y="2133600"/>
            <a:ext cx="11018838" cy="4542782"/>
          </a:xfrm>
        </p:spPr>
        <p:txBody>
          <a:bodyPr/>
          <a:lstStyle/>
          <a:p>
            <a:r>
              <a:rPr lang="en-US" sz="1800" dirty="0"/>
              <a:t>Define a topology. There’s only 2 – Hub &amp; Spoke and Virtual WAN.</a:t>
            </a:r>
          </a:p>
          <a:p>
            <a:r>
              <a:rPr lang="en-US" sz="1800" dirty="0"/>
              <a:t>Plan IP Addressing. Don’t use /16 unless really needed. Use at least /24 for Hub. Avoid overlapping IP address, including BCDR scenarios. Azure reserves 5 IP addresses from every subnet. Some Azure services require dedicated subnets. These dedicated subnets might have restrictions around naming, sizing, NSGs, and UDRs. </a:t>
            </a:r>
          </a:p>
          <a:p>
            <a:r>
              <a:rPr lang="en-US" sz="1800" dirty="0"/>
              <a:t>When you use multiple ExpressRoute circuits, optimize ExpressRoute routing via BGP local preference and AS PATH prepending. Deploy a zone-redundant ExpressRoute gateway in the supported Azure regions.</a:t>
            </a:r>
          </a:p>
          <a:p>
            <a:r>
              <a:rPr lang="en-US" sz="1800" dirty="0"/>
              <a:t>Monitor your network. Use ExpressRoute Insights, Network Watcher, and Connection Monitor.</a:t>
            </a:r>
          </a:p>
          <a:p>
            <a:r>
              <a:rPr lang="en-US" sz="1800" dirty="0"/>
              <a:t>Use virtual network injection for supported Azure services to make them available from within your virtual network. Azure PaaS services that have been injected into a virtual network still perform management plane operations by using public IP addresses. Ensure that this communication is locked down within the virtual network by using UDRs and NSGs.</a:t>
            </a:r>
          </a:p>
          <a:p>
            <a:endParaRPr lang="en-US" sz="1800" dirty="0"/>
          </a:p>
          <a:p>
            <a:endParaRPr lang="en-US" sz="1800" dirty="0"/>
          </a:p>
          <a:p>
            <a:endParaRPr lang="en-US" sz="1800" dirty="0"/>
          </a:p>
        </p:txBody>
      </p:sp>
      <p:cxnSp>
        <p:nvCxnSpPr>
          <p:cNvPr id="4" name="Straight Connector 3">
            <a:extLst>
              <a:ext uri="{FF2B5EF4-FFF2-40B4-BE49-F238E27FC236}">
                <a16:creationId xmlns:a16="http://schemas.microsoft.com/office/drawing/2014/main" id="{D7C64E57-730E-4DCC-AD6D-D51197042F2F}"/>
              </a:ext>
            </a:extLst>
          </p:cNvPr>
          <p:cNvCxnSpPr/>
          <p:nvPr/>
        </p:nvCxnSpPr>
        <p:spPr>
          <a:xfrm>
            <a:off x="0" y="1316178"/>
            <a:ext cx="12192000"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5259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animEffect transition="in" filter="fade">
                                      <p:cBhvr>
                                        <p:cTn id="7" dur="500"/>
                                        <p:tgtEl>
                                          <p:spTgt spid="1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
                                            <p:txEl>
                                              <p:pRg st="1" end="1"/>
                                            </p:txEl>
                                          </p:spTgt>
                                        </p:tgtEl>
                                        <p:attrNameLst>
                                          <p:attrName>style.visibility</p:attrName>
                                        </p:attrNameLst>
                                      </p:cBhvr>
                                      <p:to>
                                        <p:strVal val="visible"/>
                                      </p:to>
                                    </p:set>
                                    <p:animEffect transition="in" filter="fade">
                                      <p:cBhvr>
                                        <p:cTn id="12" dur="500"/>
                                        <p:tgtEl>
                                          <p:spTgt spid="1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5">
                                            <p:txEl>
                                              <p:pRg st="2" end="2"/>
                                            </p:txEl>
                                          </p:spTgt>
                                        </p:tgtEl>
                                        <p:attrNameLst>
                                          <p:attrName>style.visibility</p:attrName>
                                        </p:attrNameLst>
                                      </p:cBhvr>
                                      <p:to>
                                        <p:strVal val="visible"/>
                                      </p:to>
                                    </p:set>
                                    <p:animEffect transition="in" filter="fade">
                                      <p:cBhvr>
                                        <p:cTn id="17" dur="500"/>
                                        <p:tgtEl>
                                          <p:spTgt spid="1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5">
                                            <p:txEl>
                                              <p:pRg st="3" end="3"/>
                                            </p:txEl>
                                          </p:spTgt>
                                        </p:tgtEl>
                                        <p:attrNameLst>
                                          <p:attrName>style.visibility</p:attrName>
                                        </p:attrNameLst>
                                      </p:cBhvr>
                                      <p:to>
                                        <p:strVal val="visible"/>
                                      </p:to>
                                    </p:set>
                                    <p:animEffect transition="in" filter="fade">
                                      <p:cBhvr>
                                        <p:cTn id="22" dur="500"/>
                                        <p:tgtEl>
                                          <p:spTgt spid="1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5">
                                            <p:txEl>
                                              <p:pRg st="4" end="4"/>
                                            </p:txEl>
                                          </p:spTgt>
                                        </p:tgtEl>
                                        <p:attrNameLst>
                                          <p:attrName>style.visibility</p:attrName>
                                        </p:attrNameLst>
                                      </p:cBhvr>
                                      <p:to>
                                        <p:strVal val="visible"/>
                                      </p:to>
                                    </p:set>
                                    <p:animEffect transition="in" filter="fade">
                                      <p:cBhvr>
                                        <p:cTn id="27" dur="500"/>
                                        <p:tgtEl>
                                          <p:spTgt spid="1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A82DD4E-DDB8-49CB-82D1-935E4AADC8F0}"/>
              </a:ext>
            </a:extLst>
          </p:cNvPr>
          <p:cNvSpPr>
            <a:spLocks noGrp="1"/>
          </p:cNvSpPr>
          <p:nvPr>
            <p:ph type="title"/>
          </p:nvPr>
        </p:nvSpPr>
        <p:spPr>
          <a:xfrm>
            <a:off x="0" y="276896"/>
            <a:ext cx="12192000" cy="553998"/>
          </a:xfrm>
        </p:spPr>
        <p:txBody>
          <a:bodyPr wrap="square" anchor="t">
            <a:normAutofit fontScale="90000"/>
          </a:bodyPr>
          <a:lstStyle/>
          <a:p>
            <a:r>
              <a:rPr lang="en-US" dirty="0"/>
              <a:t>Network Topology &amp; Connectivity Design Area</a:t>
            </a:r>
            <a:br>
              <a:rPr lang="en-US" dirty="0"/>
            </a:br>
            <a:r>
              <a:rPr lang="en-US" dirty="0"/>
              <a:t>Considerations &amp; Recommendations</a:t>
            </a:r>
          </a:p>
        </p:txBody>
      </p:sp>
      <p:sp>
        <p:nvSpPr>
          <p:cNvPr id="15" name="Content Placeholder 2">
            <a:extLst>
              <a:ext uri="{FF2B5EF4-FFF2-40B4-BE49-F238E27FC236}">
                <a16:creationId xmlns:a16="http://schemas.microsoft.com/office/drawing/2014/main" id="{1E566100-ADBB-4258-8EC3-23BBEEC9793D}"/>
              </a:ext>
            </a:extLst>
          </p:cNvPr>
          <p:cNvSpPr>
            <a:spLocks noGrp="1"/>
          </p:cNvSpPr>
          <p:nvPr>
            <p:ph sz="quarter" idx="10"/>
          </p:nvPr>
        </p:nvSpPr>
        <p:spPr>
          <a:xfrm>
            <a:off x="586581" y="2133600"/>
            <a:ext cx="11018838" cy="5262979"/>
          </a:xfrm>
        </p:spPr>
        <p:txBody>
          <a:bodyPr/>
          <a:lstStyle/>
          <a:p>
            <a:r>
              <a:rPr lang="en-US" sz="1800" dirty="0"/>
              <a:t>Use Private Link, where available, for Azure PaaS services.</a:t>
            </a:r>
          </a:p>
          <a:p>
            <a:r>
              <a:rPr lang="en-US" sz="1800" dirty="0"/>
              <a:t>Use virtual network service endpoints to secure access to Azure PaaS services from within your virtual network, but only when Private Link isn't available and there are no data exfiltration concerns. Unless you use NVA filtering.</a:t>
            </a:r>
          </a:p>
          <a:p>
            <a:r>
              <a:rPr lang="en-US" sz="1800" dirty="0"/>
              <a:t>Perform application delivery within landing zones for both internal-facing and external-facing applications. For secure delivery of HTTP/S applications, use Application Gateway v2 and ensure that WAF protection and policies are enabled in prevention and not detection mode. Use a partner NVA if you can't use Application Gateway v2 for the security of HTTP/S applications.</a:t>
            </a:r>
          </a:p>
          <a:p>
            <a:r>
              <a:rPr lang="en-US" sz="1800" dirty="0"/>
              <a:t>When you're using Front Door and Application Gateway to help protect HTTP/S applications, use WAF policies in Front Door. Lock down Application Gateway to receive traffic only from Front Door.</a:t>
            </a:r>
          </a:p>
          <a:p>
            <a:r>
              <a:rPr lang="en-US" sz="1800" dirty="0"/>
              <a:t>Plan for inbound and outbound internet connectivity. Use Azure Firewall to govern outbound internet traffic, east &lt;-&gt; west, and on-premises &lt;-&gt; Azure traffic.</a:t>
            </a:r>
          </a:p>
          <a:p>
            <a:endParaRPr lang="en-US" sz="1800" dirty="0"/>
          </a:p>
          <a:p>
            <a:endParaRPr lang="en-US" sz="1800" dirty="0"/>
          </a:p>
          <a:p>
            <a:endParaRPr lang="en-US" sz="1800" dirty="0"/>
          </a:p>
          <a:p>
            <a:endParaRPr lang="en-US" sz="1800" dirty="0"/>
          </a:p>
          <a:p>
            <a:endParaRPr lang="en-US" sz="1800" dirty="0"/>
          </a:p>
        </p:txBody>
      </p:sp>
      <p:cxnSp>
        <p:nvCxnSpPr>
          <p:cNvPr id="4" name="Straight Connector 3">
            <a:extLst>
              <a:ext uri="{FF2B5EF4-FFF2-40B4-BE49-F238E27FC236}">
                <a16:creationId xmlns:a16="http://schemas.microsoft.com/office/drawing/2014/main" id="{D7C64E57-730E-4DCC-AD6D-D51197042F2F}"/>
              </a:ext>
            </a:extLst>
          </p:cNvPr>
          <p:cNvCxnSpPr/>
          <p:nvPr/>
        </p:nvCxnSpPr>
        <p:spPr>
          <a:xfrm>
            <a:off x="0" y="1283905"/>
            <a:ext cx="12192000"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44890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BF9F57-D033-420E-8A9B-3F888D79A280}"/>
              </a:ext>
            </a:extLst>
          </p:cNvPr>
          <p:cNvSpPr>
            <a:spLocks noGrp="1"/>
          </p:cNvSpPr>
          <p:nvPr>
            <p:ph type="title"/>
          </p:nvPr>
        </p:nvSpPr>
        <p:spPr>
          <a:xfrm>
            <a:off x="1276383" y="425173"/>
            <a:ext cx="2779153" cy="2839636"/>
          </a:xfrm>
          <a:prstGeom prst="rect">
            <a:avLst/>
          </a:prstGeom>
        </p:spPr>
        <p:txBody>
          <a:bodyPr wrap="square" anchor="t">
            <a:normAutofit/>
          </a:bodyPr>
          <a:lstStyle/>
          <a:p>
            <a:r>
              <a:rPr lang="en-GB" dirty="0"/>
              <a:t>Resource</a:t>
            </a:r>
            <a:br>
              <a:rPr lang="en-GB" dirty="0"/>
            </a:br>
            <a:r>
              <a:rPr lang="en-GB" dirty="0"/>
              <a:t>Organization</a:t>
            </a:r>
            <a:br>
              <a:rPr lang="en-GB" dirty="0"/>
            </a:br>
            <a:endParaRPr lang="en-GB" dirty="0"/>
          </a:p>
        </p:txBody>
      </p:sp>
      <p:grpSp>
        <p:nvGrpSpPr>
          <p:cNvPr id="4" name="Group 3">
            <a:extLst>
              <a:ext uri="{FF2B5EF4-FFF2-40B4-BE49-F238E27FC236}">
                <a16:creationId xmlns:a16="http://schemas.microsoft.com/office/drawing/2014/main" id="{41A6198D-A74E-4378-82BE-B0ABC2BEC626}"/>
              </a:ext>
            </a:extLst>
          </p:cNvPr>
          <p:cNvGrpSpPr/>
          <p:nvPr/>
        </p:nvGrpSpPr>
        <p:grpSpPr>
          <a:xfrm>
            <a:off x="191569" y="554707"/>
            <a:ext cx="914859" cy="914859"/>
            <a:chOff x="5638571" y="2971570"/>
            <a:chExt cx="914859" cy="914859"/>
          </a:xfrm>
        </p:grpSpPr>
        <p:sp>
          <p:nvSpPr>
            <p:cNvPr id="5" name="Oval 4">
              <a:extLst>
                <a:ext uri="{FF2B5EF4-FFF2-40B4-BE49-F238E27FC236}">
                  <a16:creationId xmlns:a16="http://schemas.microsoft.com/office/drawing/2014/main" id="{7D84C7EB-B106-465F-999A-97CF82419C9F}"/>
                </a:ext>
              </a:extLst>
            </p:cNvPr>
            <p:cNvSpPr/>
            <p:nvPr/>
          </p:nvSpPr>
          <p:spPr>
            <a:xfrm>
              <a:off x="5638571" y="2971570"/>
              <a:ext cx="914859" cy="914859"/>
            </a:xfrm>
            <a:prstGeom prst="ellipse">
              <a:avLst/>
            </a:pr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6" name="Rectangle 5" descr="Meeting">
              <a:extLst>
                <a:ext uri="{FF2B5EF4-FFF2-40B4-BE49-F238E27FC236}">
                  <a16:creationId xmlns:a16="http://schemas.microsoft.com/office/drawing/2014/main" id="{26F21AA9-1BFC-480B-AE2B-AD8FAE438B46}"/>
                </a:ext>
              </a:extLst>
            </p:cNvPr>
            <p:cNvSpPr/>
            <p:nvPr/>
          </p:nvSpPr>
          <p:spPr>
            <a:xfrm>
              <a:off x="5830691" y="3163691"/>
              <a:ext cx="530618" cy="5306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grpSp>
      <p:pic>
        <p:nvPicPr>
          <p:cNvPr id="6146" name="Picture 2" descr="CAF enterprise-scale landing zone architecture">
            <a:extLst>
              <a:ext uri="{FF2B5EF4-FFF2-40B4-BE49-F238E27FC236}">
                <a16:creationId xmlns:a16="http://schemas.microsoft.com/office/drawing/2014/main" id="{526FCF1C-4D72-4572-8C45-59806B48007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2474" t="11935" r="25171" b="40885"/>
          <a:stretch/>
        </p:blipFill>
        <p:spPr bwMode="auto">
          <a:xfrm>
            <a:off x="5294568" y="227206"/>
            <a:ext cx="5390484" cy="373130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Rounded Corners 2">
            <a:extLst>
              <a:ext uri="{FF2B5EF4-FFF2-40B4-BE49-F238E27FC236}">
                <a16:creationId xmlns:a16="http://schemas.microsoft.com/office/drawing/2014/main" id="{7AA1BE7A-FE94-49B5-BE7A-65F6756E2156}"/>
              </a:ext>
            </a:extLst>
          </p:cNvPr>
          <p:cNvSpPr/>
          <p:nvPr/>
        </p:nvSpPr>
        <p:spPr bwMode="auto">
          <a:xfrm>
            <a:off x="5243412" y="1136895"/>
            <a:ext cx="5192258" cy="2418395"/>
          </a:xfrm>
          <a:prstGeom prst="roundRect">
            <a:avLst/>
          </a:prstGeom>
          <a:no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0" name="Text Placeholder 9">
            <a:extLst>
              <a:ext uri="{FF2B5EF4-FFF2-40B4-BE49-F238E27FC236}">
                <a16:creationId xmlns:a16="http://schemas.microsoft.com/office/drawing/2014/main" id="{642C08DE-D5BE-D9CE-82BE-164425DBCE7F}"/>
              </a:ext>
            </a:extLst>
          </p:cNvPr>
          <p:cNvSpPr>
            <a:spLocks noGrp="1"/>
          </p:cNvSpPr>
          <p:nvPr>
            <p:ph type="body" sz="quarter" idx="10"/>
          </p:nvPr>
        </p:nvSpPr>
        <p:spPr>
          <a:xfrm>
            <a:off x="5013618" y="4464979"/>
            <a:ext cx="6669658" cy="1723549"/>
          </a:xfrm>
        </p:spPr>
        <p:txBody>
          <a:bodyPr/>
          <a:lstStyle/>
          <a:p>
            <a:r>
              <a:rPr lang="en-US" b="0" i="0" dirty="0">
                <a:solidFill>
                  <a:srgbClr val="171717"/>
                </a:solidFill>
                <a:effectLst/>
                <a:latin typeface="Segoe UI" panose="020B0502040204020203" pitchFamily="34" charset="0"/>
              </a:rPr>
              <a:t>The critical resource organization design area establishes consistent patterns for organizing resources deployed to the cloud.</a:t>
            </a:r>
            <a:endParaRPr lang="en-GB" dirty="0"/>
          </a:p>
        </p:txBody>
      </p:sp>
    </p:spTree>
    <p:extLst>
      <p:ext uri="{BB962C8B-B14F-4D97-AF65-F5344CB8AC3E}">
        <p14:creationId xmlns:p14="http://schemas.microsoft.com/office/powerpoint/2010/main" val="3100899148"/>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A82DD4E-DDB8-49CB-82D1-935E4AADC8F0}"/>
              </a:ext>
            </a:extLst>
          </p:cNvPr>
          <p:cNvSpPr>
            <a:spLocks noGrp="1"/>
          </p:cNvSpPr>
          <p:nvPr>
            <p:ph type="title"/>
          </p:nvPr>
        </p:nvSpPr>
        <p:spPr>
          <a:xfrm>
            <a:off x="0" y="276896"/>
            <a:ext cx="12192000" cy="553998"/>
          </a:xfrm>
        </p:spPr>
        <p:txBody>
          <a:bodyPr wrap="square" anchor="t">
            <a:normAutofit fontScale="90000"/>
          </a:bodyPr>
          <a:lstStyle/>
          <a:p>
            <a:r>
              <a:rPr lang="en-US" dirty="0"/>
              <a:t>Resource Organization Design Area</a:t>
            </a:r>
            <a:br>
              <a:rPr lang="en-US" dirty="0"/>
            </a:br>
            <a:r>
              <a:rPr lang="en-US" dirty="0"/>
              <a:t>Considerations and Recommendations</a:t>
            </a:r>
          </a:p>
        </p:txBody>
      </p:sp>
      <p:sp>
        <p:nvSpPr>
          <p:cNvPr id="15" name="Content Placeholder 2">
            <a:extLst>
              <a:ext uri="{FF2B5EF4-FFF2-40B4-BE49-F238E27FC236}">
                <a16:creationId xmlns:a16="http://schemas.microsoft.com/office/drawing/2014/main" id="{1E566100-ADBB-4258-8EC3-23BBEEC9793D}"/>
              </a:ext>
            </a:extLst>
          </p:cNvPr>
          <p:cNvSpPr>
            <a:spLocks noGrp="1"/>
          </p:cNvSpPr>
          <p:nvPr>
            <p:ph sz="quarter" idx="10"/>
          </p:nvPr>
        </p:nvSpPr>
        <p:spPr>
          <a:xfrm>
            <a:off x="586581" y="2133600"/>
            <a:ext cx="11018838" cy="3711785"/>
          </a:xfrm>
        </p:spPr>
        <p:txBody>
          <a:bodyPr/>
          <a:lstStyle/>
          <a:p>
            <a:r>
              <a:rPr lang="en-US" sz="1800" dirty="0"/>
              <a:t>Avoid replicating the organization’s hierarchy chart. What if the customer goes thru a re-org?</a:t>
            </a:r>
          </a:p>
          <a:p>
            <a:r>
              <a:rPr lang="en-US" sz="1800" dirty="0"/>
              <a:t>Avoid organizing for billing purposes. The industry standard is to use Tags (accounting) + Azure Cost Management to query &amp; aggregate costs. Make this available to application owners.</a:t>
            </a:r>
          </a:p>
          <a:p>
            <a:r>
              <a:rPr lang="en-US" sz="1800" dirty="0"/>
              <a:t>Keep the management group hierarchy flat (3-4 levels).</a:t>
            </a:r>
          </a:p>
          <a:p>
            <a:r>
              <a:rPr lang="en-US" sz="1800" dirty="0"/>
              <a:t>Focus on organizing based upon Azure Policy Assignments (e.g., restrict public IP on internal workloads, prod/non-prod naming conventions, etc.).</a:t>
            </a:r>
          </a:p>
          <a:p>
            <a:r>
              <a:rPr lang="en-US" sz="1800" dirty="0"/>
              <a:t>Utilize a sandbox management group &amp; configure a default management group for new subscriptions.</a:t>
            </a:r>
          </a:p>
          <a:p>
            <a:r>
              <a:rPr lang="en-US" sz="1800" dirty="0"/>
              <a:t>Limit Policy assignments made at the intermediate management group.</a:t>
            </a:r>
          </a:p>
          <a:p>
            <a:r>
              <a:rPr lang="en-US" sz="1800" dirty="0"/>
              <a:t>Create management groups to represent regulatory workloads (GDPR, PCI, region-locked, etc.).</a:t>
            </a:r>
          </a:p>
          <a:p>
            <a:r>
              <a:rPr lang="en-US" sz="1800" dirty="0"/>
              <a:t>Consider limits and quotas within the Azure platform for each service that your workloads require. Raise support requests for quota increases under subscription provisioning, such as for total available VM cores within a subscription. Ensure that quota limits are set before workloads exceed the default limits.</a:t>
            </a:r>
          </a:p>
        </p:txBody>
      </p:sp>
      <p:cxnSp>
        <p:nvCxnSpPr>
          <p:cNvPr id="4" name="Straight Connector 3">
            <a:extLst>
              <a:ext uri="{FF2B5EF4-FFF2-40B4-BE49-F238E27FC236}">
                <a16:creationId xmlns:a16="http://schemas.microsoft.com/office/drawing/2014/main" id="{D7C64E57-730E-4DCC-AD6D-D51197042F2F}"/>
              </a:ext>
            </a:extLst>
          </p:cNvPr>
          <p:cNvCxnSpPr/>
          <p:nvPr/>
        </p:nvCxnSpPr>
        <p:spPr>
          <a:xfrm>
            <a:off x="0" y="1294663"/>
            <a:ext cx="12192000"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86718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animEffect transition="in" filter="fade">
                                      <p:cBhvr>
                                        <p:cTn id="7" dur="500"/>
                                        <p:tgtEl>
                                          <p:spTgt spid="1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
                                            <p:txEl>
                                              <p:pRg st="1" end="1"/>
                                            </p:txEl>
                                          </p:spTgt>
                                        </p:tgtEl>
                                        <p:attrNameLst>
                                          <p:attrName>style.visibility</p:attrName>
                                        </p:attrNameLst>
                                      </p:cBhvr>
                                      <p:to>
                                        <p:strVal val="visible"/>
                                      </p:to>
                                    </p:set>
                                    <p:animEffect transition="in" filter="fade">
                                      <p:cBhvr>
                                        <p:cTn id="12" dur="500"/>
                                        <p:tgtEl>
                                          <p:spTgt spid="1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5">
                                            <p:txEl>
                                              <p:pRg st="2" end="2"/>
                                            </p:txEl>
                                          </p:spTgt>
                                        </p:tgtEl>
                                        <p:attrNameLst>
                                          <p:attrName>style.visibility</p:attrName>
                                        </p:attrNameLst>
                                      </p:cBhvr>
                                      <p:to>
                                        <p:strVal val="visible"/>
                                      </p:to>
                                    </p:set>
                                    <p:animEffect transition="in" filter="fade">
                                      <p:cBhvr>
                                        <p:cTn id="17" dur="500"/>
                                        <p:tgtEl>
                                          <p:spTgt spid="1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5">
                                            <p:txEl>
                                              <p:pRg st="3" end="3"/>
                                            </p:txEl>
                                          </p:spTgt>
                                        </p:tgtEl>
                                        <p:attrNameLst>
                                          <p:attrName>style.visibility</p:attrName>
                                        </p:attrNameLst>
                                      </p:cBhvr>
                                      <p:to>
                                        <p:strVal val="visible"/>
                                      </p:to>
                                    </p:set>
                                    <p:animEffect transition="in" filter="fade">
                                      <p:cBhvr>
                                        <p:cTn id="22" dur="500"/>
                                        <p:tgtEl>
                                          <p:spTgt spid="1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5">
                                            <p:txEl>
                                              <p:pRg st="4" end="4"/>
                                            </p:txEl>
                                          </p:spTgt>
                                        </p:tgtEl>
                                        <p:attrNameLst>
                                          <p:attrName>style.visibility</p:attrName>
                                        </p:attrNameLst>
                                      </p:cBhvr>
                                      <p:to>
                                        <p:strVal val="visible"/>
                                      </p:to>
                                    </p:set>
                                    <p:animEffect transition="in" filter="fade">
                                      <p:cBhvr>
                                        <p:cTn id="27" dur="500"/>
                                        <p:tgtEl>
                                          <p:spTgt spid="1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5">
                                            <p:txEl>
                                              <p:pRg st="5" end="5"/>
                                            </p:txEl>
                                          </p:spTgt>
                                        </p:tgtEl>
                                        <p:attrNameLst>
                                          <p:attrName>style.visibility</p:attrName>
                                        </p:attrNameLst>
                                      </p:cBhvr>
                                      <p:to>
                                        <p:strVal val="visible"/>
                                      </p:to>
                                    </p:set>
                                    <p:animEffect transition="in" filter="fade">
                                      <p:cBhvr>
                                        <p:cTn id="32" dur="500"/>
                                        <p:tgtEl>
                                          <p:spTgt spid="1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5">
                                            <p:txEl>
                                              <p:pRg st="6" end="6"/>
                                            </p:txEl>
                                          </p:spTgt>
                                        </p:tgtEl>
                                        <p:attrNameLst>
                                          <p:attrName>style.visibility</p:attrName>
                                        </p:attrNameLst>
                                      </p:cBhvr>
                                      <p:to>
                                        <p:strVal val="visible"/>
                                      </p:to>
                                    </p:set>
                                    <p:animEffect transition="in" filter="fade">
                                      <p:cBhvr>
                                        <p:cTn id="37" dur="500"/>
                                        <p:tgtEl>
                                          <p:spTgt spid="1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A82DD4E-DDB8-49CB-82D1-935E4AADC8F0}"/>
              </a:ext>
            </a:extLst>
          </p:cNvPr>
          <p:cNvSpPr>
            <a:spLocks noGrp="1"/>
          </p:cNvSpPr>
          <p:nvPr>
            <p:ph type="title"/>
          </p:nvPr>
        </p:nvSpPr>
        <p:spPr>
          <a:xfrm>
            <a:off x="0" y="276896"/>
            <a:ext cx="12192000" cy="553998"/>
          </a:xfrm>
        </p:spPr>
        <p:txBody>
          <a:bodyPr wrap="square" anchor="t">
            <a:normAutofit fontScale="90000"/>
          </a:bodyPr>
          <a:lstStyle/>
          <a:p>
            <a:r>
              <a:rPr lang="en-US" dirty="0"/>
              <a:t>How do we handle "dev/test/production" workload landing zones in enterprise-scale architecture?</a:t>
            </a:r>
          </a:p>
        </p:txBody>
      </p:sp>
      <p:cxnSp>
        <p:nvCxnSpPr>
          <p:cNvPr id="4" name="Straight Connector 3">
            <a:extLst>
              <a:ext uri="{FF2B5EF4-FFF2-40B4-BE49-F238E27FC236}">
                <a16:creationId xmlns:a16="http://schemas.microsoft.com/office/drawing/2014/main" id="{D7C64E57-730E-4DCC-AD6D-D51197042F2F}"/>
              </a:ext>
            </a:extLst>
          </p:cNvPr>
          <p:cNvCxnSpPr/>
          <p:nvPr/>
        </p:nvCxnSpPr>
        <p:spPr>
          <a:xfrm>
            <a:off x="0" y="1294663"/>
            <a:ext cx="12192000"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2050" name="Picture 2" descr="Diagram of an example of a sub-optimal management group hierarchy for enterprise-scale architecture when handling dev/test/production landing zones.">
            <a:extLst>
              <a:ext uri="{FF2B5EF4-FFF2-40B4-BE49-F238E27FC236}">
                <a16:creationId xmlns:a16="http://schemas.microsoft.com/office/drawing/2014/main" id="{C5B217F9-5135-77C3-97A3-0DBC5DC25B47}"/>
              </a:ext>
            </a:extLst>
          </p:cNvPr>
          <p:cNvPicPr>
            <a:picLocks noGrp="1" noChangeAspect="1" noChangeArrowheads="1"/>
          </p:cNvPicPr>
          <p:nvPr>
            <p:ph sz="quarter" idx="10"/>
          </p:nvPr>
        </p:nvPicPr>
        <p:blipFill>
          <a:blip r:embed="rId3">
            <a:extLst>
              <a:ext uri="{28A0092B-C50C-407E-A947-70E740481C1C}">
                <a14:useLocalDpi xmlns:a14="http://schemas.microsoft.com/office/drawing/2010/main" val="0"/>
              </a:ext>
            </a:extLst>
          </a:blip>
          <a:srcRect/>
          <a:stretch>
            <a:fillRect/>
          </a:stretch>
        </p:blipFill>
        <p:spPr bwMode="auto">
          <a:xfrm>
            <a:off x="2706148" y="1758433"/>
            <a:ext cx="7698476" cy="43303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91736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A82DD4E-DDB8-49CB-82D1-935E4AADC8F0}"/>
              </a:ext>
            </a:extLst>
          </p:cNvPr>
          <p:cNvSpPr>
            <a:spLocks noGrp="1"/>
          </p:cNvSpPr>
          <p:nvPr>
            <p:ph type="title"/>
          </p:nvPr>
        </p:nvSpPr>
        <p:spPr>
          <a:xfrm>
            <a:off x="0" y="276896"/>
            <a:ext cx="12192000" cy="553998"/>
          </a:xfrm>
        </p:spPr>
        <p:txBody>
          <a:bodyPr wrap="square" anchor="t">
            <a:normAutofit fontScale="90000"/>
          </a:bodyPr>
          <a:lstStyle/>
          <a:p>
            <a:r>
              <a:rPr lang="en-US" dirty="0"/>
              <a:t>How do we handle "dev/test/production" workload landing zones in enterprise-scale architecture?</a:t>
            </a:r>
          </a:p>
        </p:txBody>
      </p:sp>
      <p:cxnSp>
        <p:nvCxnSpPr>
          <p:cNvPr id="4" name="Straight Connector 3">
            <a:extLst>
              <a:ext uri="{FF2B5EF4-FFF2-40B4-BE49-F238E27FC236}">
                <a16:creationId xmlns:a16="http://schemas.microsoft.com/office/drawing/2014/main" id="{D7C64E57-730E-4DCC-AD6D-D51197042F2F}"/>
              </a:ext>
            </a:extLst>
          </p:cNvPr>
          <p:cNvCxnSpPr/>
          <p:nvPr/>
        </p:nvCxnSpPr>
        <p:spPr>
          <a:xfrm>
            <a:off x="0" y="1294663"/>
            <a:ext cx="12192000"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3076" name="Picture 4" descr="Screenshot that shows an example of a optimal management group hierarchy for enterprise-scale architecture when handling development, test, and production landing zones">
            <a:extLst>
              <a:ext uri="{FF2B5EF4-FFF2-40B4-BE49-F238E27FC236}">
                <a16:creationId xmlns:a16="http://schemas.microsoft.com/office/drawing/2014/main" id="{E2CD0A1F-6EAF-B627-27DE-966726EADEAB}"/>
              </a:ext>
            </a:extLst>
          </p:cNvPr>
          <p:cNvPicPr>
            <a:picLocks noGrp="1" noChangeAspect="1" noChangeArrowheads="1"/>
          </p:cNvPicPr>
          <p:nvPr>
            <p:ph sz="quarter" idx="10"/>
          </p:nvPr>
        </p:nvPicPr>
        <p:blipFill>
          <a:blip r:embed="rId3">
            <a:extLst>
              <a:ext uri="{28A0092B-C50C-407E-A947-70E740481C1C}">
                <a14:useLocalDpi xmlns:a14="http://schemas.microsoft.com/office/drawing/2010/main" val="0"/>
              </a:ext>
            </a:extLst>
          </a:blip>
          <a:srcRect/>
          <a:stretch>
            <a:fillRect/>
          </a:stretch>
        </p:blipFill>
        <p:spPr bwMode="auto">
          <a:xfrm>
            <a:off x="2471750" y="1865405"/>
            <a:ext cx="7508302" cy="4223421"/>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8FB1F0F2-0AC7-47B9-FE32-8F62E27CA847}"/>
              </a:ext>
            </a:extLst>
          </p:cNvPr>
          <p:cNvSpPr txBox="1"/>
          <p:nvPr/>
        </p:nvSpPr>
        <p:spPr>
          <a:xfrm>
            <a:off x="86061" y="6373355"/>
            <a:ext cx="11144922" cy="253916"/>
          </a:xfrm>
          <a:prstGeom prst="rect">
            <a:avLst/>
          </a:prstGeom>
          <a:noFill/>
        </p:spPr>
        <p:txBody>
          <a:bodyPr wrap="square">
            <a:spAutoFit/>
          </a:bodyPr>
          <a:lstStyle/>
          <a:p>
            <a:pPr rtl="0"/>
            <a:r>
              <a:rPr lang="en-US" sz="1050" b="0" i="0" dirty="0">
                <a:effectLst/>
                <a:latin typeface="docons"/>
              </a:rPr>
              <a:t>Note: </a:t>
            </a:r>
            <a:r>
              <a:rPr lang="en-US" sz="1050" b="0" i="0" dirty="0">
                <a:effectLst/>
                <a:latin typeface="Segoe UI" panose="020B0502040204020203" pitchFamily="34" charset="0"/>
              </a:rPr>
              <a:t>We discussed this topic in our enterprise-scale community call in August 2021. You can find the recording on </a:t>
            </a:r>
            <a:r>
              <a:rPr lang="en-US" sz="1050" b="1" i="0" u="none" strike="noStrike" dirty="0">
                <a:effectLst/>
                <a:latin typeface="Segoe UI" panose="020B0502040204020203" pitchFamily="34" charset="0"/>
                <a:hlinkClick r:id="rId4">
                  <a:extLst>
                    <a:ext uri="{A12FA001-AC4F-418D-AE19-62706E023703}">
                      <ahyp:hlinkClr xmlns:ahyp="http://schemas.microsoft.com/office/drawing/2018/hyperlinkcolor" val="tx"/>
                    </a:ext>
                  </a:extLst>
                </a:hlinkClick>
              </a:rPr>
              <a:t>YouTube.</a:t>
            </a:r>
            <a:endParaRPr lang="en-US" sz="1050" b="0" i="0" dirty="0">
              <a:effectLst/>
              <a:latin typeface="Segoe UI" panose="020B0502040204020203" pitchFamily="34" charset="0"/>
            </a:endParaRPr>
          </a:p>
        </p:txBody>
      </p:sp>
    </p:spTree>
    <p:extLst>
      <p:ext uri="{BB962C8B-B14F-4D97-AF65-F5344CB8AC3E}">
        <p14:creationId xmlns:p14="http://schemas.microsoft.com/office/powerpoint/2010/main" val="3454076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93931" y="3055458"/>
            <a:ext cx="6653523" cy="747083"/>
          </a:xfrm>
        </p:spPr>
        <p:txBody>
          <a:bodyPr/>
          <a:lstStyle/>
          <a:p>
            <a:r>
              <a:rPr lang="en-US" sz="4000" dirty="0"/>
              <a:t>Azure Landing Zones</a:t>
            </a:r>
            <a:br>
              <a:rPr lang="en-US" sz="4000" dirty="0"/>
            </a:br>
            <a:r>
              <a:rPr lang="en-US" sz="4000" dirty="0">
                <a:solidFill>
                  <a:schemeClr val="accent5"/>
                </a:solidFill>
                <a:latin typeface="+mn-lt"/>
                <a:cs typeface="Segoe UI"/>
              </a:rPr>
              <a:t>Architecting </a:t>
            </a:r>
            <a:r>
              <a:rPr lang="en-US" sz="4000">
                <a:solidFill>
                  <a:schemeClr val="accent5"/>
                </a:solidFill>
                <a:latin typeface="+mn-lt"/>
                <a:cs typeface="Segoe UI"/>
              </a:rPr>
              <a:t>for Success</a:t>
            </a:r>
            <a:endParaRPr lang="en-US" sz="4000" dirty="0"/>
          </a:p>
        </p:txBody>
      </p:sp>
    </p:spTree>
    <p:extLst>
      <p:ext uri="{BB962C8B-B14F-4D97-AF65-F5344CB8AC3E}">
        <p14:creationId xmlns:p14="http://schemas.microsoft.com/office/powerpoint/2010/main" val="2788693510"/>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3BAD997-D10D-4E54-BD34-3A400879A6F9}"/>
              </a:ext>
            </a:extLst>
          </p:cNvPr>
          <p:cNvSpPr>
            <a:spLocks noGrp="1"/>
          </p:cNvSpPr>
          <p:nvPr>
            <p:ph type="title"/>
          </p:nvPr>
        </p:nvSpPr>
        <p:spPr>
          <a:xfrm>
            <a:off x="1384172" y="820879"/>
            <a:ext cx="2750073" cy="2839636"/>
          </a:xfrm>
          <a:prstGeom prst="rect">
            <a:avLst/>
          </a:prstGeom>
        </p:spPr>
        <p:txBody>
          <a:bodyPr wrap="square" anchor="t">
            <a:normAutofit/>
          </a:bodyPr>
          <a:lstStyle/>
          <a:p>
            <a:r>
              <a:rPr lang="en-GB" dirty="0"/>
              <a:t>Security</a:t>
            </a:r>
            <a:br>
              <a:rPr lang="en-GB" dirty="0"/>
            </a:br>
            <a:endParaRPr lang="en-GB" dirty="0"/>
          </a:p>
        </p:txBody>
      </p:sp>
      <p:sp>
        <p:nvSpPr>
          <p:cNvPr id="6" name="TextBox 5">
            <a:extLst>
              <a:ext uri="{FF2B5EF4-FFF2-40B4-BE49-F238E27FC236}">
                <a16:creationId xmlns:a16="http://schemas.microsoft.com/office/drawing/2014/main" id="{E6E3F25D-E845-4D50-A03D-ECE3EECBDC33}"/>
              </a:ext>
            </a:extLst>
          </p:cNvPr>
          <p:cNvSpPr txBox="1"/>
          <p:nvPr/>
        </p:nvSpPr>
        <p:spPr>
          <a:xfrm>
            <a:off x="4700508" y="4861879"/>
            <a:ext cx="7029909" cy="1077218"/>
          </a:xfrm>
          <a:prstGeom prst="rect">
            <a:avLst/>
          </a:prstGeom>
          <a:noFill/>
        </p:spPr>
        <p:txBody>
          <a:bodyPr wrap="square">
            <a:spAutoFit/>
          </a:bodyPr>
          <a:lstStyle/>
          <a:p>
            <a:pPr algn="l"/>
            <a:r>
              <a:rPr lang="en-US" sz="1600" b="0" i="0" dirty="0">
                <a:solidFill>
                  <a:srgbClr val="171717"/>
                </a:solidFill>
                <a:effectLst/>
                <a:latin typeface="Segoe UI" panose="020B0502040204020203" pitchFamily="34" charset="0"/>
              </a:rPr>
              <a:t>This design area creates a foundation for security across your Azure, hybrid, and </a:t>
            </a:r>
            <a:r>
              <a:rPr lang="en-US" sz="1600" b="0" i="0" dirty="0" err="1">
                <a:solidFill>
                  <a:srgbClr val="171717"/>
                </a:solidFill>
                <a:effectLst/>
                <a:latin typeface="Segoe UI" panose="020B0502040204020203" pitchFamily="34" charset="0"/>
              </a:rPr>
              <a:t>multicloud</a:t>
            </a:r>
            <a:r>
              <a:rPr lang="en-US" sz="1600" b="0" i="0" dirty="0">
                <a:solidFill>
                  <a:srgbClr val="171717"/>
                </a:solidFill>
                <a:effectLst/>
                <a:latin typeface="Segoe UI" panose="020B0502040204020203" pitchFamily="34" charset="0"/>
              </a:rPr>
              <a:t> environments.</a:t>
            </a:r>
          </a:p>
          <a:p>
            <a:pPr algn="l"/>
            <a:r>
              <a:rPr lang="en-US" sz="1600" b="0" i="0" dirty="0">
                <a:solidFill>
                  <a:srgbClr val="171717"/>
                </a:solidFill>
                <a:effectLst/>
                <a:latin typeface="Segoe UI" panose="020B0502040204020203" pitchFamily="34" charset="0"/>
              </a:rPr>
              <a:t>You can enhance this foundation later with security guidance outlined in the </a:t>
            </a:r>
            <a:r>
              <a:rPr lang="en-US" sz="1600" b="0" i="0" u="none" strike="noStrike" dirty="0">
                <a:effectLst/>
                <a:latin typeface="Segoe UI" panose="020B0502040204020203" pitchFamily="34" charset="0"/>
                <a:hlinkClick r:id="rId3"/>
              </a:rPr>
              <a:t>Cloud Adoption Framework's Secure methodology</a:t>
            </a:r>
            <a:r>
              <a:rPr lang="en-US" sz="1600" b="0" i="0" dirty="0">
                <a:solidFill>
                  <a:srgbClr val="171717"/>
                </a:solidFill>
                <a:effectLst/>
                <a:latin typeface="Segoe UI" panose="020B0502040204020203" pitchFamily="34" charset="0"/>
              </a:rPr>
              <a:t>.</a:t>
            </a:r>
            <a:endParaRPr lang="en-US" sz="1600" b="0" i="0" dirty="0">
              <a:solidFill>
                <a:srgbClr val="24292E"/>
              </a:solidFill>
              <a:effectLst/>
            </a:endParaRPr>
          </a:p>
        </p:txBody>
      </p:sp>
      <p:grpSp>
        <p:nvGrpSpPr>
          <p:cNvPr id="4" name="Group 3">
            <a:extLst>
              <a:ext uri="{FF2B5EF4-FFF2-40B4-BE49-F238E27FC236}">
                <a16:creationId xmlns:a16="http://schemas.microsoft.com/office/drawing/2014/main" id="{5E725C54-9169-41DA-B0E7-A7B6EBA31AD7}"/>
              </a:ext>
            </a:extLst>
          </p:cNvPr>
          <p:cNvGrpSpPr/>
          <p:nvPr/>
        </p:nvGrpSpPr>
        <p:grpSpPr>
          <a:xfrm>
            <a:off x="346953" y="628759"/>
            <a:ext cx="914859" cy="914859"/>
            <a:chOff x="5638570" y="2971571"/>
            <a:chExt cx="914859" cy="914859"/>
          </a:xfrm>
        </p:grpSpPr>
        <p:sp>
          <p:nvSpPr>
            <p:cNvPr id="8" name="Oval 7">
              <a:extLst>
                <a:ext uri="{FF2B5EF4-FFF2-40B4-BE49-F238E27FC236}">
                  <a16:creationId xmlns:a16="http://schemas.microsoft.com/office/drawing/2014/main" id="{6AD8FA59-54E1-46CA-A68D-91B5AAE1A637}"/>
                </a:ext>
              </a:extLst>
            </p:cNvPr>
            <p:cNvSpPr/>
            <p:nvPr/>
          </p:nvSpPr>
          <p:spPr>
            <a:xfrm>
              <a:off x="5638570" y="2971571"/>
              <a:ext cx="914859" cy="914859"/>
            </a:xfrm>
            <a:prstGeom prst="ellipse">
              <a:avLst/>
            </a:pr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9" name="Rectangle 8" descr="Lock">
              <a:extLst>
                <a:ext uri="{FF2B5EF4-FFF2-40B4-BE49-F238E27FC236}">
                  <a16:creationId xmlns:a16="http://schemas.microsoft.com/office/drawing/2014/main" id="{EB92A7A8-5651-49B1-A4EA-6FFB146DE6D8}"/>
                </a:ext>
              </a:extLst>
            </p:cNvPr>
            <p:cNvSpPr/>
            <p:nvPr/>
          </p:nvSpPr>
          <p:spPr>
            <a:xfrm>
              <a:off x="5830690" y="3163691"/>
              <a:ext cx="530618" cy="530618"/>
            </a:xfrm>
            <a:prstGeom prst="rect">
              <a:avLst/>
            </a:prstGeom>
            <a: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grpSp>
      <p:pic>
        <p:nvPicPr>
          <p:cNvPr id="9218" name="Picture 2" descr="CAF enterprise-scale landing zone architecture">
            <a:extLst>
              <a:ext uri="{FF2B5EF4-FFF2-40B4-BE49-F238E27FC236}">
                <a16:creationId xmlns:a16="http://schemas.microsoft.com/office/drawing/2014/main" id="{F5BDC15F-A9CA-4FBB-9BD3-A08F474DAB84}"/>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491164" y="248248"/>
            <a:ext cx="4749166" cy="364800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Rounded Corners 1">
            <a:extLst>
              <a:ext uri="{FF2B5EF4-FFF2-40B4-BE49-F238E27FC236}">
                <a16:creationId xmlns:a16="http://schemas.microsoft.com/office/drawing/2014/main" id="{4C447BCB-120E-485A-8C70-260F47E9539E}"/>
              </a:ext>
            </a:extLst>
          </p:cNvPr>
          <p:cNvSpPr/>
          <p:nvPr/>
        </p:nvSpPr>
        <p:spPr bwMode="auto">
          <a:xfrm>
            <a:off x="5491164" y="1213871"/>
            <a:ext cx="1139835" cy="1024170"/>
          </a:xfrm>
          <a:prstGeom prst="roundRect">
            <a:avLst/>
          </a:prstGeom>
          <a:no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Rounded Corners 4">
            <a:extLst>
              <a:ext uri="{FF2B5EF4-FFF2-40B4-BE49-F238E27FC236}">
                <a16:creationId xmlns:a16="http://schemas.microsoft.com/office/drawing/2014/main" id="{0DAA8653-64D7-449A-8E75-D93AD644C4CA}"/>
              </a:ext>
            </a:extLst>
          </p:cNvPr>
          <p:cNvSpPr/>
          <p:nvPr/>
        </p:nvSpPr>
        <p:spPr bwMode="auto">
          <a:xfrm>
            <a:off x="6545175" y="2238041"/>
            <a:ext cx="1139835" cy="1003921"/>
          </a:xfrm>
          <a:prstGeom prst="roundRect">
            <a:avLst/>
          </a:prstGeom>
          <a:no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Rounded Corners 11">
            <a:extLst>
              <a:ext uri="{FF2B5EF4-FFF2-40B4-BE49-F238E27FC236}">
                <a16:creationId xmlns:a16="http://schemas.microsoft.com/office/drawing/2014/main" id="{478307C6-0DD3-4020-83D6-70575A9A2C44}"/>
              </a:ext>
            </a:extLst>
          </p:cNvPr>
          <p:cNvSpPr/>
          <p:nvPr/>
        </p:nvSpPr>
        <p:spPr bwMode="auto">
          <a:xfrm>
            <a:off x="7701497" y="2238041"/>
            <a:ext cx="1429714" cy="1658215"/>
          </a:xfrm>
          <a:prstGeom prst="roundRect">
            <a:avLst/>
          </a:prstGeom>
          <a:no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Rounded Corners 13">
            <a:extLst>
              <a:ext uri="{FF2B5EF4-FFF2-40B4-BE49-F238E27FC236}">
                <a16:creationId xmlns:a16="http://schemas.microsoft.com/office/drawing/2014/main" id="{BDEE3242-4130-42AC-8F18-E05269C1657F}"/>
              </a:ext>
            </a:extLst>
          </p:cNvPr>
          <p:cNvSpPr/>
          <p:nvPr/>
        </p:nvSpPr>
        <p:spPr bwMode="auto">
          <a:xfrm>
            <a:off x="8885528" y="990067"/>
            <a:ext cx="1429714" cy="1062537"/>
          </a:xfrm>
          <a:prstGeom prst="roundRect">
            <a:avLst/>
          </a:prstGeom>
          <a:no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Rounded Corners 15">
            <a:extLst>
              <a:ext uri="{FF2B5EF4-FFF2-40B4-BE49-F238E27FC236}">
                <a16:creationId xmlns:a16="http://schemas.microsoft.com/office/drawing/2014/main" id="{E94E6740-72D6-46DF-9481-CF281CDB5C37}"/>
              </a:ext>
            </a:extLst>
          </p:cNvPr>
          <p:cNvSpPr/>
          <p:nvPr/>
        </p:nvSpPr>
        <p:spPr bwMode="auto">
          <a:xfrm>
            <a:off x="6813740" y="151459"/>
            <a:ext cx="2803446" cy="1003921"/>
          </a:xfrm>
          <a:prstGeom prst="roundRect">
            <a:avLst/>
          </a:prstGeom>
          <a:no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8" name="Rectangle: Rounded Corners 17">
            <a:extLst>
              <a:ext uri="{FF2B5EF4-FFF2-40B4-BE49-F238E27FC236}">
                <a16:creationId xmlns:a16="http://schemas.microsoft.com/office/drawing/2014/main" id="{A78A29BA-5065-498C-AD2F-A58B8362B8A6}"/>
              </a:ext>
            </a:extLst>
          </p:cNvPr>
          <p:cNvSpPr/>
          <p:nvPr/>
        </p:nvSpPr>
        <p:spPr bwMode="auto">
          <a:xfrm>
            <a:off x="5491164" y="2238042"/>
            <a:ext cx="1139835" cy="1003921"/>
          </a:xfrm>
          <a:prstGeom prst="roundRect">
            <a:avLst/>
          </a:prstGeom>
          <a:no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3341425"/>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6C888C00-E318-43FB-A80C-54A8EA42D2C3}"/>
              </a:ext>
            </a:extLst>
          </p:cNvPr>
          <p:cNvSpPr/>
          <p:nvPr/>
        </p:nvSpPr>
        <p:spPr bwMode="auto">
          <a:xfrm>
            <a:off x="839984" y="1527580"/>
            <a:ext cx="10155118" cy="471078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34290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Which teams require notifications for security alerts?</a:t>
            </a:r>
          </a:p>
          <a:p>
            <a:pPr marL="34290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What about emergency patching for critical vulnerabilities?</a:t>
            </a:r>
          </a:p>
          <a:p>
            <a:pPr marL="34290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Who requires access to encryption keys in the environment? And who will be responsible for managing the keys?</a:t>
            </a:r>
          </a:p>
          <a:p>
            <a:pPr marL="34290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Develop and follow a roadmap to secure privileged access against cyber attackers.</a:t>
            </a:r>
          </a:p>
          <a:p>
            <a:pPr marL="34290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Use AAD PIM, identify &amp; categorize accounts in highly privileged roles, define at least two break-glass accounts, enforce MFA with CAP.</a:t>
            </a:r>
          </a:p>
          <a:p>
            <a:pPr marL="34290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Enable Defender for Cloud to protect your environment and your workloads.</a:t>
            </a:r>
          </a:p>
          <a:p>
            <a:pPr marL="342900" lvl="0" indent="-342900" defTabSz="914102" fontAlgn="base">
              <a:lnSpc>
                <a:spcPct val="90000"/>
              </a:lnSpc>
              <a:spcBef>
                <a:spcPts val="588"/>
              </a:spcBef>
              <a:spcAft>
                <a:spcPct val="0"/>
              </a:spcAft>
              <a:buFont typeface="Arial" panose="020B0604020202020204" pitchFamily="34" charset="0"/>
              <a:buChar char="•"/>
              <a:defRPr/>
            </a:pPr>
            <a:r>
              <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Use </a:t>
            </a:r>
            <a:r>
              <a:rPr lang="en-US" sz="2000" spc="-50" dirty="0">
                <a:ln w="3175">
                  <a:noFill/>
                </a:ln>
                <a:solidFill>
                  <a:srgbClr val="FFFFFF"/>
                </a:solidFill>
                <a:latin typeface="Segoe UI Semibold"/>
                <a:cs typeface="Segoe UI" pitchFamily="34" charset="0"/>
              </a:rPr>
              <a:t>Security Posture </a:t>
            </a:r>
            <a:r>
              <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to monitor your overall </a:t>
            </a:r>
            <a:r>
              <a:rPr lang="en-US" sz="2000" spc="-50" dirty="0">
                <a:ln w="3175">
                  <a:noFill/>
                </a:ln>
                <a:solidFill>
                  <a:srgbClr val="FFFFFF"/>
                </a:solidFill>
                <a:latin typeface="Segoe UI Semibold"/>
                <a:cs typeface="Segoe UI" pitchFamily="34" charset="0"/>
              </a:rPr>
              <a:t>security posture. Use the Secure Score Over Time workbook.</a:t>
            </a:r>
          </a:p>
          <a:p>
            <a:pPr marL="34290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Apply Zero-Trust and Defense-in-Depth principles. Apply and enforce network segmentation.</a:t>
            </a:r>
          </a:p>
          <a:p>
            <a:pPr marL="342900" lvl="0" indent="-342900" defTabSz="914102" fontAlgn="base">
              <a:lnSpc>
                <a:spcPct val="90000"/>
              </a:lnSpc>
              <a:spcBef>
                <a:spcPts val="588"/>
              </a:spcBef>
              <a:spcAft>
                <a:spcPct val="0"/>
              </a:spcAft>
              <a:buFont typeface="Arial" panose="020B0604020202020204" pitchFamily="34" charset="0"/>
              <a:buChar char="•"/>
              <a:defRPr/>
            </a:pPr>
            <a:r>
              <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Use Azure Policies </a:t>
            </a:r>
            <a:r>
              <a:rPr lang="en-US" sz="2000" spc="-50" dirty="0">
                <a:ln w="3175">
                  <a:noFill/>
                </a:ln>
                <a:solidFill>
                  <a:srgbClr val="FFFFFF"/>
                </a:solidFill>
                <a:latin typeface="Segoe UI Semibold"/>
                <a:cs typeface="Segoe UI" pitchFamily="34" charset="0"/>
              </a:rPr>
              <a:t>to</a:t>
            </a:r>
            <a:r>
              <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 </a:t>
            </a:r>
            <a:r>
              <a:rPr lang="en-US" sz="2000" spc="-50" dirty="0">
                <a:ln w="3175">
                  <a:noFill/>
                </a:ln>
                <a:solidFill>
                  <a:srgbClr val="FFFFFF"/>
                </a:solidFill>
                <a:latin typeface="Segoe UI Semibold"/>
                <a:cs typeface="Segoe UI" pitchFamily="34" charset="0"/>
              </a:rPr>
              <a:t>audit and enforce g</a:t>
            </a:r>
            <a:r>
              <a:rPr kumimoji="0" lang="en-US" sz="2000" b="0" i="0" u="none" strike="noStrike" kern="1200" cap="none" spc="-50" normalizeH="0" baseline="0" noProof="0" dirty="0" err="1">
                <a:ln w="3175">
                  <a:noFill/>
                </a:ln>
                <a:solidFill>
                  <a:srgbClr val="FFFFFF"/>
                </a:solidFill>
                <a:effectLst/>
                <a:uLnTx/>
                <a:uFillTx/>
                <a:latin typeface="Segoe UI Semibold"/>
                <a:ea typeface="+mn-ea"/>
                <a:cs typeface="Segoe UI" pitchFamily="34" charset="0"/>
              </a:rPr>
              <a:t>overnance</a:t>
            </a:r>
            <a:r>
              <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 around security, compliance and regulatory </a:t>
            </a:r>
            <a:r>
              <a:rPr lang="en-US" sz="2000" spc="-50" dirty="0">
                <a:ln w="3175">
                  <a:noFill/>
                </a:ln>
                <a:solidFill>
                  <a:srgbClr val="FFFFFF"/>
                </a:solidFill>
                <a:latin typeface="Segoe UI Semibold"/>
                <a:cs typeface="Segoe UI" pitchFamily="34" charset="0"/>
              </a:rPr>
              <a:t>requirements. </a:t>
            </a:r>
            <a:endPar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endParaRPr>
          </a:p>
        </p:txBody>
      </p:sp>
      <p:sp>
        <p:nvSpPr>
          <p:cNvPr id="27" name="Rectangle 26">
            <a:extLst>
              <a:ext uri="{FF2B5EF4-FFF2-40B4-BE49-F238E27FC236}">
                <a16:creationId xmlns:a16="http://schemas.microsoft.com/office/drawing/2014/main" id="{C3D7BFB0-2FEE-42AE-8273-78D9586CAA0C}"/>
              </a:ext>
            </a:extLst>
          </p:cNvPr>
          <p:cNvSpPr/>
          <p:nvPr/>
        </p:nvSpPr>
        <p:spPr bwMode="auto">
          <a:xfrm>
            <a:off x="0" y="205157"/>
            <a:ext cx="12192000" cy="121443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0" marR="0" lvl="0" indent="0" defTabSz="914102" rtl="0" eaLnBrk="1" fontAlgn="base" latinLnBrk="0" hangingPunct="1">
              <a:lnSpc>
                <a:spcPct val="90000"/>
              </a:lnSpc>
              <a:spcBef>
                <a:spcPts val="588"/>
              </a:spcBef>
              <a:spcAft>
                <a:spcPct val="0"/>
              </a:spcAft>
              <a:buClrTx/>
              <a:buSzTx/>
              <a:buFontTx/>
              <a:buNone/>
              <a:tabLst/>
              <a:defRPr/>
            </a:pPr>
            <a:r>
              <a:rPr kumimoji="0" lang="en-US" sz="36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Security Design Area Considerations and Recommendations</a:t>
            </a:r>
          </a:p>
        </p:txBody>
      </p:sp>
      <p:cxnSp>
        <p:nvCxnSpPr>
          <p:cNvPr id="22" name="Straight Connector 21">
            <a:extLst>
              <a:ext uri="{FF2B5EF4-FFF2-40B4-BE49-F238E27FC236}">
                <a16:creationId xmlns:a16="http://schemas.microsoft.com/office/drawing/2014/main" id="{64B18E2D-5F41-4722-8964-B87F1B93A77A}"/>
              </a:ext>
            </a:extLst>
          </p:cNvPr>
          <p:cNvCxnSpPr/>
          <p:nvPr/>
        </p:nvCxnSpPr>
        <p:spPr>
          <a:xfrm>
            <a:off x="0" y="1327967"/>
            <a:ext cx="12192000"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4564347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7">
                                            <p:txEl>
                                              <p:pRg st="6" end="6"/>
                                            </p:txEl>
                                          </p:spTgt>
                                        </p:tgtEl>
                                        <p:attrNameLst>
                                          <p:attrName>style.visibility</p:attrName>
                                        </p:attrNameLst>
                                      </p:cBhvr>
                                      <p:to>
                                        <p:strVal val="visible"/>
                                      </p:to>
                                    </p:set>
                                    <p:animEffect transition="in" filter="fade">
                                      <p:cBhvr>
                                        <p:cTn id="7" dur="1000"/>
                                        <p:tgtEl>
                                          <p:spTgt spid="17">
                                            <p:txEl>
                                              <p:pRg st="6" end="6"/>
                                            </p:txEl>
                                          </p:spTgt>
                                        </p:tgtEl>
                                      </p:cBhvr>
                                    </p:animEffect>
                                    <p:anim calcmode="lin" valueType="num">
                                      <p:cBhvr>
                                        <p:cTn id="8" dur="1000" fill="hold"/>
                                        <p:tgtEl>
                                          <p:spTgt spid="17">
                                            <p:txEl>
                                              <p:pRg st="6" end="6"/>
                                            </p:txEl>
                                          </p:spTgt>
                                        </p:tgtEl>
                                        <p:attrNameLst>
                                          <p:attrName>ppt_x</p:attrName>
                                        </p:attrNameLst>
                                      </p:cBhvr>
                                      <p:tavLst>
                                        <p:tav tm="0">
                                          <p:val>
                                            <p:strVal val="#ppt_x"/>
                                          </p:val>
                                        </p:tav>
                                        <p:tav tm="100000">
                                          <p:val>
                                            <p:strVal val="#ppt_x"/>
                                          </p:val>
                                        </p:tav>
                                      </p:tavLst>
                                    </p:anim>
                                    <p:anim calcmode="lin" valueType="num">
                                      <p:cBhvr>
                                        <p:cTn id="9" dur="1000" fill="hold"/>
                                        <p:tgtEl>
                                          <p:spTgt spid="17">
                                            <p:txEl>
                                              <p:pRg st="6" end="6"/>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17">
                                            <p:txEl>
                                              <p:pRg st="7" end="7"/>
                                            </p:txEl>
                                          </p:spTgt>
                                        </p:tgtEl>
                                        <p:attrNameLst>
                                          <p:attrName>style.visibility</p:attrName>
                                        </p:attrNameLst>
                                      </p:cBhvr>
                                      <p:to>
                                        <p:strVal val="visible"/>
                                      </p:to>
                                    </p:set>
                                    <p:animEffect transition="in" filter="fade">
                                      <p:cBhvr>
                                        <p:cTn id="13" dur="1000"/>
                                        <p:tgtEl>
                                          <p:spTgt spid="17">
                                            <p:txEl>
                                              <p:pRg st="7" end="7"/>
                                            </p:txEl>
                                          </p:spTgt>
                                        </p:tgtEl>
                                      </p:cBhvr>
                                    </p:animEffect>
                                    <p:anim calcmode="lin" valueType="num">
                                      <p:cBhvr>
                                        <p:cTn id="14" dur="1000" fill="hold"/>
                                        <p:tgtEl>
                                          <p:spTgt spid="17">
                                            <p:txEl>
                                              <p:pRg st="7" end="7"/>
                                            </p:txEl>
                                          </p:spTgt>
                                        </p:tgtEl>
                                        <p:attrNameLst>
                                          <p:attrName>ppt_x</p:attrName>
                                        </p:attrNameLst>
                                      </p:cBhvr>
                                      <p:tavLst>
                                        <p:tav tm="0">
                                          <p:val>
                                            <p:strVal val="#ppt_x"/>
                                          </p:val>
                                        </p:tav>
                                        <p:tav tm="100000">
                                          <p:val>
                                            <p:strVal val="#ppt_x"/>
                                          </p:val>
                                        </p:tav>
                                      </p:tavLst>
                                    </p:anim>
                                    <p:anim calcmode="lin" valueType="num">
                                      <p:cBhvr>
                                        <p:cTn id="15" dur="1000" fill="hold"/>
                                        <p:tgtEl>
                                          <p:spTgt spid="17">
                                            <p:txEl>
                                              <p:pRg st="7" end="7"/>
                                            </p:txEl>
                                          </p:spTgt>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17">
                                            <p:txEl>
                                              <p:pRg st="5" end="5"/>
                                            </p:txEl>
                                          </p:spTgt>
                                        </p:tgtEl>
                                        <p:attrNameLst>
                                          <p:attrName>style.visibility</p:attrName>
                                        </p:attrNameLst>
                                      </p:cBhvr>
                                      <p:to>
                                        <p:strVal val="visible"/>
                                      </p:to>
                                    </p:set>
                                    <p:animEffect transition="in" filter="fade">
                                      <p:cBhvr>
                                        <p:cTn id="19" dur="1000"/>
                                        <p:tgtEl>
                                          <p:spTgt spid="17">
                                            <p:txEl>
                                              <p:pRg st="5" end="5"/>
                                            </p:txEl>
                                          </p:spTgt>
                                        </p:tgtEl>
                                      </p:cBhvr>
                                    </p:animEffect>
                                    <p:anim calcmode="lin" valueType="num">
                                      <p:cBhvr>
                                        <p:cTn id="20" dur="1000" fill="hold"/>
                                        <p:tgtEl>
                                          <p:spTgt spid="17">
                                            <p:txEl>
                                              <p:pRg st="5" end="5"/>
                                            </p:txEl>
                                          </p:spTgt>
                                        </p:tgtEl>
                                        <p:attrNameLst>
                                          <p:attrName>ppt_x</p:attrName>
                                        </p:attrNameLst>
                                      </p:cBhvr>
                                      <p:tavLst>
                                        <p:tav tm="0">
                                          <p:val>
                                            <p:strVal val="#ppt_x"/>
                                          </p:val>
                                        </p:tav>
                                        <p:tav tm="100000">
                                          <p:val>
                                            <p:strVal val="#ppt_x"/>
                                          </p:val>
                                        </p:tav>
                                      </p:tavLst>
                                    </p:anim>
                                    <p:anim calcmode="lin" valueType="num">
                                      <p:cBhvr>
                                        <p:cTn id="21" dur="1000" fill="hold"/>
                                        <p:tgtEl>
                                          <p:spTgt spid="17">
                                            <p:txEl>
                                              <p:pRg st="5" end="5"/>
                                            </p:txEl>
                                          </p:spTgt>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nodeType="afterEffect">
                                  <p:stCondLst>
                                    <p:cond delay="0"/>
                                  </p:stCondLst>
                                  <p:childTnLst>
                                    <p:set>
                                      <p:cBhvr>
                                        <p:cTn id="24" dur="1" fill="hold">
                                          <p:stCondLst>
                                            <p:cond delay="0"/>
                                          </p:stCondLst>
                                        </p:cTn>
                                        <p:tgtEl>
                                          <p:spTgt spid="17">
                                            <p:txEl>
                                              <p:pRg st="3" end="3"/>
                                            </p:txEl>
                                          </p:spTgt>
                                        </p:tgtEl>
                                        <p:attrNameLst>
                                          <p:attrName>style.visibility</p:attrName>
                                        </p:attrNameLst>
                                      </p:cBhvr>
                                      <p:to>
                                        <p:strVal val="visible"/>
                                      </p:to>
                                    </p:set>
                                    <p:animEffect transition="in" filter="fade">
                                      <p:cBhvr>
                                        <p:cTn id="25" dur="1000"/>
                                        <p:tgtEl>
                                          <p:spTgt spid="17">
                                            <p:txEl>
                                              <p:pRg st="3" end="3"/>
                                            </p:txEl>
                                          </p:spTgt>
                                        </p:tgtEl>
                                      </p:cBhvr>
                                    </p:animEffect>
                                    <p:anim calcmode="lin" valueType="num">
                                      <p:cBhvr>
                                        <p:cTn id="26" dur="1000" fill="hold"/>
                                        <p:tgtEl>
                                          <p:spTgt spid="17">
                                            <p:txEl>
                                              <p:pRg st="3" end="3"/>
                                            </p:txEl>
                                          </p:spTgt>
                                        </p:tgtEl>
                                        <p:attrNameLst>
                                          <p:attrName>ppt_x</p:attrName>
                                        </p:attrNameLst>
                                      </p:cBhvr>
                                      <p:tavLst>
                                        <p:tav tm="0">
                                          <p:val>
                                            <p:strVal val="#ppt_x"/>
                                          </p:val>
                                        </p:tav>
                                        <p:tav tm="100000">
                                          <p:val>
                                            <p:strVal val="#ppt_x"/>
                                          </p:val>
                                        </p:tav>
                                      </p:tavLst>
                                    </p:anim>
                                    <p:anim calcmode="lin" valueType="num">
                                      <p:cBhvr>
                                        <p:cTn id="27" dur="1000" fill="hold"/>
                                        <p:tgtEl>
                                          <p:spTgt spid="17">
                                            <p:txEl>
                                              <p:pRg st="3" end="3"/>
                                            </p:txEl>
                                          </p:spTgt>
                                        </p:tgtEl>
                                        <p:attrNameLst>
                                          <p:attrName>ppt_y</p:attrName>
                                        </p:attrNameLst>
                                      </p:cBhvr>
                                      <p:tavLst>
                                        <p:tav tm="0">
                                          <p:val>
                                            <p:strVal val="#ppt_y+.1"/>
                                          </p:val>
                                        </p:tav>
                                        <p:tav tm="100000">
                                          <p:val>
                                            <p:strVal val="#ppt_y"/>
                                          </p:val>
                                        </p:tav>
                                      </p:tavLst>
                                    </p:anim>
                                  </p:childTnLst>
                                </p:cTn>
                              </p:par>
                            </p:childTnLst>
                          </p:cTn>
                        </p:par>
                        <p:par>
                          <p:cTn id="28" fill="hold">
                            <p:stCondLst>
                              <p:cond delay="4000"/>
                            </p:stCondLst>
                            <p:childTnLst>
                              <p:par>
                                <p:cTn id="29" presetID="42" presetClass="entr" presetSubtype="0" fill="hold" nodeType="afterEffect">
                                  <p:stCondLst>
                                    <p:cond delay="0"/>
                                  </p:stCondLst>
                                  <p:childTnLst>
                                    <p:set>
                                      <p:cBhvr>
                                        <p:cTn id="30" dur="1" fill="hold">
                                          <p:stCondLst>
                                            <p:cond delay="0"/>
                                          </p:stCondLst>
                                        </p:cTn>
                                        <p:tgtEl>
                                          <p:spTgt spid="17">
                                            <p:txEl>
                                              <p:pRg st="0" end="0"/>
                                            </p:txEl>
                                          </p:spTgt>
                                        </p:tgtEl>
                                        <p:attrNameLst>
                                          <p:attrName>style.visibility</p:attrName>
                                        </p:attrNameLst>
                                      </p:cBhvr>
                                      <p:to>
                                        <p:strVal val="visible"/>
                                      </p:to>
                                    </p:set>
                                    <p:animEffect transition="in" filter="fade">
                                      <p:cBhvr>
                                        <p:cTn id="31" dur="1000"/>
                                        <p:tgtEl>
                                          <p:spTgt spid="17">
                                            <p:txEl>
                                              <p:pRg st="0" end="0"/>
                                            </p:txEl>
                                          </p:spTgt>
                                        </p:tgtEl>
                                      </p:cBhvr>
                                    </p:animEffect>
                                    <p:anim calcmode="lin" valueType="num">
                                      <p:cBhvr>
                                        <p:cTn id="32" dur="1000" fill="hold"/>
                                        <p:tgtEl>
                                          <p:spTgt spid="17">
                                            <p:txEl>
                                              <p:pRg st="0" end="0"/>
                                            </p:txEl>
                                          </p:spTgt>
                                        </p:tgtEl>
                                        <p:attrNameLst>
                                          <p:attrName>ppt_x</p:attrName>
                                        </p:attrNameLst>
                                      </p:cBhvr>
                                      <p:tavLst>
                                        <p:tav tm="0">
                                          <p:val>
                                            <p:strVal val="#ppt_x"/>
                                          </p:val>
                                        </p:tav>
                                        <p:tav tm="100000">
                                          <p:val>
                                            <p:strVal val="#ppt_x"/>
                                          </p:val>
                                        </p:tav>
                                      </p:tavLst>
                                    </p:anim>
                                    <p:anim calcmode="lin" valueType="num">
                                      <p:cBhvr>
                                        <p:cTn id="33" dur="1000" fill="hold"/>
                                        <p:tgtEl>
                                          <p:spTgt spid="17">
                                            <p:txEl>
                                              <p:pRg st="0" end="0"/>
                                            </p:txEl>
                                          </p:spTgt>
                                        </p:tgtEl>
                                        <p:attrNameLst>
                                          <p:attrName>ppt_y</p:attrName>
                                        </p:attrNameLst>
                                      </p:cBhvr>
                                      <p:tavLst>
                                        <p:tav tm="0">
                                          <p:val>
                                            <p:strVal val="#ppt_y+.1"/>
                                          </p:val>
                                        </p:tav>
                                        <p:tav tm="100000">
                                          <p:val>
                                            <p:strVal val="#ppt_y"/>
                                          </p:val>
                                        </p:tav>
                                      </p:tavLst>
                                    </p:anim>
                                  </p:childTnLst>
                                </p:cTn>
                              </p:par>
                            </p:childTnLst>
                          </p:cTn>
                        </p:par>
                        <p:par>
                          <p:cTn id="34" fill="hold">
                            <p:stCondLst>
                              <p:cond delay="5000"/>
                            </p:stCondLst>
                            <p:childTnLst>
                              <p:par>
                                <p:cTn id="35" presetID="42" presetClass="entr" presetSubtype="0" fill="hold" nodeType="afterEffect">
                                  <p:stCondLst>
                                    <p:cond delay="0"/>
                                  </p:stCondLst>
                                  <p:childTnLst>
                                    <p:set>
                                      <p:cBhvr>
                                        <p:cTn id="36" dur="1" fill="hold">
                                          <p:stCondLst>
                                            <p:cond delay="0"/>
                                          </p:stCondLst>
                                        </p:cTn>
                                        <p:tgtEl>
                                          <p:spTgt spid="17">
                                            <p:txEl>
                                              <p:pRg st="1" end="1"/>
                                            </p:txEl>
                                          </p:spTgt>
                                        </p:tgtEl>
                                        <p:attrNameLst>
                                          <p:attrName>style.visibility</p:attrName>
                                        </p:attrNameLst>
                                      </p:cBhvr>
                                      <p:to>
                                        <p:strVal val="visible"/>
                                      </p:to>
                                    </p:set>
                                    <p:animEffect transition="in" filter="fade">
                                      <p:cBhvr>
                                        <p:cTn id="37" dur="1000"/>
                                        <p:tgtEl>
                                          <p:spTgt spid="17">
                                            <p:txEl>
                                              <p:pRg st="1" end="1"/>
                                            </p:txEl>
                                          </p:spTgt>
                                        </p:tgtEl>
                                      </p:cBhvr>
                                    </p:animEffect>
                                    <p:anim calcmode="lin" valueType="num">
                                      <p:cBhvr>
                                        <p:cTn id="38" dur="1000" fill="hold"/>
                                        <p:tgtEl>
                                          <p:spTgt spid="17">
                                            <p:txEl>
                                              <p:pRg st="1" end="1"/>
                                            </p:txEl>
                                          </p:spTgt>
                                        </p:tgtEl>
                                        <p:attrNameLst>
                                          <p:attrName>ppt_x</p:attrName>
                                        </p:attrNameLst>
                                      </p:cBhvr>
                                      <p:tavLst>
                                        <p:tav tm="0">
                                          <p:val>
                                            <p:strVal val="#ppt_x"/>
                                          </p:val>
                                        </p:tav>
                                        <p:tav tm="100000">
                                          <p:val>
                                            <p:strVal val="#ppt_x"/>
                                          </p:val>
                                        </p:tav>
                                      </p:tavLst>
                                    </p:anim>
                                    <p:anim calcmode="lin" valueType="num">
                                      <p:cBhvr>
                                        <p:cTn id="39" dur="1000" fill="hold"/>
                                        <p:tgtEl>
                                          <p:spTgt spid="17">
                                            <p:txEl>
                                              <p:pRg st="1" end="1"/>
                                            </p:txEl>
                                          </p:spTgt>
                                        </p:tgtEl>
                                        <p:attrNameLst>
                                          <p:attrName>ppt_y</p:attrName>
                                        </p:attrNameLst>
                                      </p:cBhvr>
                                      <p:tavLst>
                                        <p:tav tm="0">
                                          <p:val>
                                            <p:strVal val="#ppt_y+.1"/>
                                          </p:val>
                                        </p:tav>
                                        <p:tav tm="100000">
                                          <p:val>
                                            <p:strVal val="#ppt_y"/>
                                          </p:val>
                                        </p:tav>
                                      </p:tavLst>
                                    </p:anim>
                                  </p:childTnLst>
                                </p:cTn>
                              </p:par>
                            </p:childTnLst>
                          </p:cTn>
                        </p:par>
                        <p:par>
                          <p:cTn id="40" fill="hold">
                            <p:stCondLst>
                              <p:cond delay="6000"/>
                            </p:stCondLst>
                            <p:childTnLst>
                              <p:par>
                                <p:cTn id="41" presetID="42" presetClass="entr" presetSubtype="0" fill="hold" nodeType="afterEffect">
                                  <p:stCondLst>
                                    <p:cond delay="0"/>
                                  </p:stCondLst>
                                  <p:childTnLst>
                                    <p:set>
                                      <p:cBhvr>
                                        <p:cTn id="42" dur="1" fill="hold">
                                          <p:stCondLst>
                                            <p:cond delay="0"/>
                                          </p:stCondLst>
                                        </p:cTn>
                                        <p:tgtEl>
                                          <p:spTgt spid="17">
                                            <p:txEl>
                                              <p:pRg st="2" end="2"/>
                                            </p:txEl>
                                          </p:spTgt>
                                        </p:tgtEl>
                                        <p:attrNameLst>
                                          <p:attrName>style.visibility</p:attrName>
                                        </p:attrNameLst>
                                      </p:cBhvr>
                                      <p:to>
                                        <p:strVal val="visible"/>
                                      </p:to>
                                    </p:set>
                                    <p:animEffect transition="in" filter="fade">
                                      <p:cBhvr>
                                        <p:cTn id="43" dur="1000"/>
                                        <p:tgtEl>
                                          <p:spTgt spid="17">
                                            <p:txEl>
                                              <p:pRg st="2" end="2"/>
                                            </p:txEl>
                                          </p:spTgt>
                                        </p:tgtEl>
                                      </p:cBhvr>
                                    </p:animEffect>
                                    <p:anim calcmode="lin" valueType="num">
                                      <p:cBhvr>
                                        <p:cTn id="44" dur="1000" fill="hold"/>
                                        <p:tgtEl>
                                          <p:spTgt spid="17">
                                            <p:txEl>
                                              <p:pRg st="2" end="2"/>
                                            </p:txEl>
                                          </p:spTgt>
                                        </p:tgtEl>
                                        <p:attrNameLst>
                                          <p:attrName>ppt_x</p:attrName>
                                        </p:attrNameLst>
                                      </p:cBhvr>
                                      <p:tavLst>
                                        <p:tav tm="0">
                                          <p:val>
                                            <p:strVal val="#ppt_x"/>
                                          </p:val>
                                        </p:tav>
                                        <p:tav tm="100000">
                                          <p:val>
                                            <p:strVal val="#ppt_x"/>
                                          </p:val>
                                        </p:tav>
                                      </p:tavLst>
                                    </p:anim>
                                    <p:anim calcmode="lin" valueType="num">
                                      <p:cBhvr>
                                        <p:cTn id="45" dur="1000" fill="hold"/>
                                        <p:tgtEl>
                                          <p:spTgt spid="17">
                                            <p:txEl>
                                              <p:pRg st="2" end="2"/>
                                            </p:txEl>
                                          </p:spTgt>
                                        </p:tgtEl>
                                        <p:attrNameLst>
                                          <p:attrName>ppt_y</p:attrName>
                                        </p:attrNameLst>
                                      </p:cBhvr>
                                      <p:tavLst>
                                        <p:tav tm="0">
                                          <p:val>
                                            <p:strVal val="#ppt_y+.1"/>
                                          </p:val>
                                        </p:tav>
                                        <p:tav tm="100000">
                                          <p:val>
                                            <p:strVal val="#ppt_y"/>
                                          </p:val>
                                        </p:tav>
                                      </p:tavLst>
                                    </p:anim>
                                  </p:childTnLst>
                                </p:cTn>
                              </p:par>
                            </p:childTnLst>
                          </p:cTn>
                        </p:par>
                        <p:par>
                          <p:cTn id="46" fill="hold">
                            <p:stCondLst>
                              <p:cond delay="7000"/>
                            </p:stCondLst>
                            <p:childTnLst>
                              <p:par>
                                <p:cTn id="47" presetID="42" presetClass="entr" presetSubtype="0" fill="hold" nodeType="afterEffect">
                                  <p:stCondLst>
                                    <p:cond delay="0"/>
                                  </p:stCondLst>
                                  <p:childTnLst>
                                    <p:set>
                                      <p:cBhvr>
                                        <p:cTn id="48" dur="1" fill="hold">
                                          <p:stCondLst>
                                            <p:cond delay="0"/>
                                          </p:stCondLst>
                                        </p:cTn>
                                        <p:tgtEl>
                                          <p:spTgt spid="17">
                                            <p:txEl>
                                              <p:pRg st="4" end="4"/>
                                            </p:txEl>
                                          </p:spTgt>
                                        </p:tgtEl>
                                        <p:attrNameLst>
                                          <p:attrName>style.visibility</p:attrName>
                                        </p:attrNameLst>
                                      </p:cBhvr>
                                      <p:to>
                                        <p:strVal val="visible"/>
                                      </p:to>
                                    </p:set>
                                    <p:animEffect transition="in" filter="fade">
                                      <p:cBhvr>
                                        <p:cTn id="49" dur="1000"/>
                                        <p:tgtEl>
                                          <p:spTgt spid="17">
                                            <p:txEl>
                                              <p:pRg st="4" end="4"/>
                                            </p:txEl>
                                          </p:spTgt>
                                        </p:tgtEl>
                                      </p:cBhvr>
                                    </p:animEffect>
                                    <p:anim calcmode="lin" valueType="num">
                                      <p:cBhvr>
                                        <p:cTn id="50" dur="1000" fill="hold"/>
                                        <p:tgtEl>
                                          <p:spTgt spid="17">
                                            <p:txEl>
                                              <p:pRg st="4" end="4"/>
                                            </p:txEl>
                                          </p:spTgt>
                                        </p:tgtEl>
                                        <p:attrNameLst>
                                          <p:attrName>ppt_x</p:attrName>
                                        </p:attrNameLst>
                                      </p:cBhvr>
                                      <p:tavLst>
                                        <p:tav tm="0">
                                          <p:val>
                                            <p:strVal val="#ppt_x"/>
                                          </p:val>
                                        </p:tav>
                                        <p:tav tm="100000">
                                          <p:val>
                                            <p:strVal val="#ppt_x"/>
                                          </p:val>
                                        </p:tav>
                                      </p:tavLst>
                                    </p:anim>
                                    <p:anim calcmode="lin" valueType="num">
                                      <p:cBhvr>
                                        <p:cTn id="51" dur="1000" fill="hold"/>
                                        <p:tgtEl>
                                          <p:spTgt spid="17">
                                            <p:txEl>
                                              <p:pRg st="4" end="4"/>
                                            </p:txEl>
                                          </p:spTgt>
                                        </p:tgtEl>
                                        <p:attrNameLst>
                                          <p:attrName>ppt_y</p:attrName>
                                        </p:attrNameLst>
                                      </p:cBhvr>
                                      <p:tavLst>
                                        <p:tav tm="0">
                                          <p:val>
                                            <p:strVal val="#ppt_y+.1"/>
                                          </p:val>
                                        </p:tav>
                                        <p:tav tm="100000">
                                          <p:val>
                                            <p:strVal val="#ppt_y"/>
                                          </p:val>
                                        </p:tav>
                                      </p:tavLst>
                                    </p:anim>
                                  </p:childTnLst>
                                </p:cTn>
                              </p:par>
                            </p:childTnLst>
                          </p:cTn>
                        </p:par>
                        <p:par>
                          <p:cTn id="52" fill="hold">
                            <p:stCondLst>
                              <p:cond delay="8000"/>
                            </p:stCondLst>
                            <p:childTnLst>
                              <p:par>
                                <p:cTn id="53" presetID="42" presetClass="entr" presetSubtype="0" fill="hold" nodeType="afterEffect">
                                  <p:stCondLst>
                                    <p:cond delay="0"/>
                                  </p:stCondLst>
                                  <p:childTnLst>
                                    <p:set>
                                      <p:cBhvr>
                                        <p:cTn id="54" dur="1" fill="hold">
                                          <p:stCondLst>
                                            <p:cond delay="0"/>
                                          </p:stCondLst>
                                        </p:cTn>
                                        <p:tgtEl>
                                          <p:spTgt spid="17">
                                            <p:txEl>
                                              <p:pRg st="8" end="8"/>
                                            </p:txEl>
                                          </p:spTgt>
                                        </p:tgtEl>
                                        <p:attrNameLst>
                                          <p:attrName>style.visibility</p:attrName>
                                        </p:attrNameLst>
                                      </p:cBhvr>
                                      <p:to>
                                        <p:strVal val="visible"/>
                                      </p:to>
                                    </p:set>
                                    <p:animEffect transition="in" filter="fade">
                                      <p:cBhvr>
                                        <p:cTn id="55" dur="1000"/>
                                        <p:tgtEl>
                                          <p:spTgt spid="17">
                                            <p:txEl>
                                              <p:pRg st="8" end="8"/>
                                            </p:txEl>
                                          </p:spTgt>
                                        </p:tgtEl>
                                      </p:cBhvr>
                                    </p:animEffect>
                                    <p:anim calcmode="lin" valueType="num">
                                      <p:cBhvr>
                                        <p:cTn id="56" dur="1000" fill="hold"/>
                                        <p:tgtEl>
                                          <p:spTgt spid="17">
                                            <p:txEl>
                                              <p:pRg st="8" end="8"/>
                                            </p:txEl>
                                          </p:spTgt>
                                        </p:tgtEl>
                                        <p:attrNameLst>
                                          <p:attrName>ppt_x</p:attrName>
                                        </p:attrNameLst>
                                      </p:cBhvr>
                                      <p:tavLst>
                                        <p:tav tm="0">
                                          <p:val>
                                            <p:strVal val="#ppt_x"/>
                                          </p:val>
                                        </p:tav>
                                        <p:tav tm="100000">
                                          <p:val>
                                            <p:strVal val="#ppt_x"/>
                                          </p:val>
                                        </p:tav>
                                      </p:tavLst>
                                    </p:anim>
                                    <p:anim calcmode="lin" valueType="num">
                                      <p:cBhvr>
                                        <p:cTn id="57" dur="1000" fill="hold"/>
                                        <p:tgtEl>
                                          <p:spTgt spid="17">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3BAD997-D10D-4E54-BD34-3A400879A6F9}"/>
              </a:ext>
            </a:extLst>
          </p:cNvPr>
          <p:cNvSpPr>
            <a:spLocks noGrp="1"/>
          </p:cNvSpPr>
          <p:nvPr>
            <p:ph type="title"/>
          </p:nvPr>
        </p:nvSpPr>
        <p:spPr>
          <a:xfrm>
            <a:off x="1296055" y="1215856"/>
            <a:ext cx="2988295" cy="2839636"/>
          </a:xfrm>
          <a:prstGeom prst="rect">
            <a:avLst/>
          </a:prstGeom>
        </p:spPr>
        <p:txBody>
          <a:bodyPr wrap="square" anchor="t">
            <a:normAutofit/>
          </a:bodyPr>
          <a:lstStyle/>
          <a:p>
            <a:r>
              <a:rPr lang="en-GB" dirty="0"/>
              <a:t>Management</a:t>
            </a:r>
            <a:br>
              <a:rPr lang="en-GB" dirty="0"/>
            </a:br>
            <a:endParaRPr lang="en-GB" dirty="0"/>
          </a:p>
        </p:txBody>
      </p:sp>
      <p:sp>
        <p:nvSpPr>
          <p:cNvPr id="8" name="TextBox 7">
            <a:extLst>
              <a:ext uri="{FF2B5EF4-FFF2-40B4-BE49-F238E27FC236}">
                <a16:creationId xmlns:a16="http://schemas.microsoft.com/office/drawing/2014/main" id="{0D7A773F-DC88-4F58-9945-B6CB4289C08E}"/>
              </a:ext>
            </a:extLst>
          </p:cNvPr>
          <p:cNvSpPr txBox="1"/>
          <p:nvPr/>
        </p:nvSpPr>
        <p:spPr>
          <a:xfrm>
            <a:off x="4810851" y="5164062"/>
            <a:ext cx="6601596" cy="923330"/>
          </a:xfrm>
          <a:prstGeom prst="rect">
            <a:avLst/>
          </a:prstGeom>
          <a:noFill/>
        </p:spPr>
        <p:txBody>
          <a:bodyPr wrap="square">
            <a:spAutoFit/>
          </a:bodyPr>
          <a:lstStyle/>
          <a:p>
            <a:pPr>
              <a:spcAft>
                <a:spcPts val="600"/>
              </a:spcAft>
            </a:pPr>
            <a:r>
              <a:rPr lang="en-US" b="1" i="0" dirty="0">
                <a:solidFill>
                  <a:srgbClr val="24292E"/>
                </a:solidFill>
                <a:effectLst/>
                <a:latin typeface="Segoe UI" panose="020B0502040204020203" pitchFamily="34" charset="0"/>
                <a:cs typeface="Segoe UI" panose="020B0502040204020203" pitchFamily="34" charset="0"/>
              </a:rPr>
              <a:t>This design area establishes a foundation for operations management across your Azure, hybrid, or </a:t>
            </a:r>
            <a:r>
              <a:rPr lang="en-US" b="1" i="0" dirty="0" err="1">
                <a:solidFill>
                  <a:srgbClr val="24292E"/>
                </a:solidFill>
                <a:effectLst/>
                <a:latin typeface="Segoe UI" panose="020B0502040204020203" pitchFamily="34" charset="0"/>
                <a:cs typeface="Segoe UI" panose="020B0502040204020203" pitchFamily="34" charset="0"/>
              </a:rPr>
              <a:t>multicloud</a:t>
            </a:r>
            <a:r>
              <a:rPr lang="en-US" b="1" i="0" dirty="0">
                <a:solidFill>
                  <a:srgbClr val="24292E"/>
                </a:solidFill>
                <a:effectLst/>
                <a:latin typeface="Segoe UI" panose="020B0502040204020203" pitchFamily="34" charset="0"/>
                <a:cs typeface="Segoe UI" panose="020B0502040204020203" pitchFamily="34" charset="0"/>
              </a:rPr>
              <a:t> environments.</a:t>
            </a:r>
          </a:p>
        </p:txBody>
      </p:sp>
      <p:grpSp>
        <p:nvGrpSpPr>
          <p:cNvPr id="2" name="Group 1">
            <a:extLst>
              <a:ext uri="{FF2B5EF4-FFF2-40B4-BE49-F238E27FC236}">
                <a16:creationId xmlns:a16="http://schemas.microsoft.com/office/drawing/2014/main" id="{AC10CB41-0CBB-40B6-A1FD-A153BE9B991C}"/>
              </a:ext>
            </a:extLst>
          </p:cNvPr>
          <p:cNvGrpSpPr/>
          <p:nvPr/>
        </p:nvGrpSpPr>
        <p:grpSpPr>
          <a:xfrm>
            <a:off x="278713" y="1023736"/>
            <a:ext cx="914859" cy="914859"/>
            <a:chOff x="5638570" y="2971570"/>
            <a:chExt cx="914859" cy="914859"/>
          </a:xfrm>
        </p:grpSpPr>
        <p:sp>
          <p:nvSpPr>
            <p:cNvPr id="5" name="Oval 4">
              <a:extLst>
                <a:ext uri="{FF2B5EF4-FFF2-40B4-BE49-F238E27FC236}">
                  <a16:creationId xmlns:a16="http://schemas.microsoft.com/office/drawing/2014/main" id="{D7E3E47D-0D56-4491-A978-7DC19368E683}"/>
                </a:ext>
              </a:extLst>
            </p:cNvPr>
            <p:cNvSpPr/>
            <p:nvPr/>
          </p:nvSpPr>
          <p:spPr>
            <a:xfrm>
              <a:off x="5638570" y="2971570"/>
              <a:ext cx="914859" cy="914859"/>
            </a:xfrm>
            <a:prstGeom prst="ellipse">
              <a:avLst/>
            </a:pr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6" name="Rectangle 5" descr="Check List">
              <a:extLst>
                <a:ext uri="{FF2B5EF4-FFF2-40B4-BE49-F238E27FC236}">
                  <a16:creationId xmlns:a16="http://schemas.microsoft.com/office/drawing/2014/main" id="{0877CDA4-0297-4FBE-8E57-DC0DBB62CED2}"/>
                </a:ext>
              </a:extLst>
            </p:cNvPr>
            <p:cNvSpPr/>
            <p:nvPr/>
          </p:nvSpPr>
          <p:spPr>
            <a:xfrm>
              <a:off x="5830691" y="3163690"/>
              <a:ext cx="530618" cy="5306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grpSp>
      <p:pic>
        <p:nvPicPr>
          <p:cNvPr id="7170" name="Picture 2" descr="Management and monitoring">
            <a:extLst>
              <a:ext uri="{FF2B5EF4-FFF2-40B4-BE49-F238E27FC236}">
                <a16:creationId xmlns:a16="http://schemas.microsoft.com/office/drawing/2014/main" id="{B1F86230-073A-48F0-836D-006DF3B08BC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75864" y="257068"/>
            <a:ext cx="4021602" cy="45451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5023361"/>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0D0D0D"/>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6C888C00-E318-43FB-A80C-54A8EA42D2C3}"/>
              </a:ext>
            </a:extLst>
          </p:cNvPr>
          <p:cNvSpPr/>
          <p:nvPr/>
        </p:nvSpPr>
        <p:spPr bwMode="auto">
          <a:xfrm>
            <a:off x="683559" y="1674164"/>
            <a:ext cx="10824882" cy="58187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34290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Observability not Monitoring. Seek total visibility</a:t>
            </a:r>
            <a:r>
              <a:rPr lang="en-US" sz="2000" spc="-50">
                <a:ln w="3175">
                  <a:noFill/>
                </a:ln>
                <a:solidFill>
                  <a:srgbClr val="FFFFFF"/>
                </a:solidFill>
                <a:latin typeface="Segoe UI Semibold"/>
                <a:cs typeface="Segoe UI" pitchFamily="34" charset="0"/>
              </a:rPr>
              <a:t>, a </a:t>
            </a:r>
            <a:r>
              <a:rPr lang="en-US" sz="2000" spc="-50" dirty="0">
                <a:ln w="3175">
                  <a:noFill/>
                </a:ln>
                <a:solidFill>
                  <a:srgbClr val="FFFFFF"/>
                </a:solidFill>
                <a:latin typeface="Segoe UI Semibold"/>
                <a:cs typeface="Segoe UI" pitchFamily="34" charset="0"/>
              </a:rPr>
              <a:t>key monitoring principle, as soon as possible. Once initial observability is achieved, then build upon that initial level of visibility to develop actionable alerts (don’t spam!), create useful dashboards, and evaluate AIOps solutions.</a:t>
            </a:r>
          </a:p>
          <a:p>
            <a:pPr marL="34290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The ALZ Accelerator includes diagnostic settings for activity logs, VMs, and PaaS resources sent to Log Analytics. Use a single monitor logs workspace to manage platforms centrally except where Azure RBAC, data sovereignty requirements, and data retention policies mandate separate workspaces. Data sent to a different region via Diagnostic settings doesn't incur data transfer charges.</a:t>
            </a:r>
          </a:p>
          <a:p>
            <a:pPr marL="34290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Export logs to Azure Storage if log retention requirements exceed two years. </a:t>
            </a:r>
          </a:p>
          <a:p>
            <a:pPr marL="34290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Don't send raw log entries back to on-premises monitoring systems. Instead, adopt a principle that data born in Azure stays in Azure.</a:t>
            </a:r>
          </a:p>
          <a:p>
            <a:pPr marL="342900" lvl="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Use Azure Monitor Metrics for time-sensitive analysis. Use Azure Monitor Logs for insights and reporting. Use Azure Monitor alerts for generating operational alerts.</a:t>
            </a:r>
          </a:p>
          <a:p>
            <a:pPr marL="342900" lvl="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Use Update Management in Azure as a long-term patching mechanism.</a:t>
            </a:r>
          </a:p>
          <a:p>
            <a:pPr lvl="0" defTabSz="914102" fontAlgn="base">
              <a:lnSpc>
                <a:spcPct val="90000"/>
              </a:lnSpc>
              <a:spcBef>
                <a:spcPts val="588"/>
              </a:spcBef>
              <a:spcAft>
                <a:spcPct val="0"/>
              </a:spcAft>
              <a:defRPr/>
            </a:pPr>
            <a:endParaRPr lang="en-US" sz="2000" spc="-50" dirty="0">
              <a:ln w="3175">
                <a:noFill/>
              </a:ln>
              <a:solidFill>
                <a:srgbClr val="FFFFFF"/>
              </a:solidFill>
              <a:latin typeface="Segoe UI Semibold"/>
              <a:cs typeface="Segoe UI" pitchFamily="34" charset="0"/>
            </a:endParaRPr>
          </a:p>
          <a:p>
            <a:pPr marL="342900" lvl="0" indent="-342900" defTabSz="914102" fontAlgn="base">
              <a:lnSpc>
                <a:spcPct val="90000"/>
              </a:lnSpc>
              <a:spcBef>
                <a:spcPts val="588"/>
              </a:spcBef>
              <a:spcAft>
                <a:spcPct val="0"/>
              </a:spcAft>
              <a:buFont typeface="Arial" panose="020B0604020202020204" pitchFamily="34" charset="0"/>
              <a:buChar char="•"/>
              <a:defRPr/>
            </a:pPr>
            <a:endParaRPr lang="en-US" sz="2000" spc="-50" dirty="0">
              <a:ln w="3175">
                <a:noFill/>
              </a:ln>
              <a:solidFill>
                <a:srgbClr val="FFFFFF"/>
              </a:solidFill>
              <a:latin typeface="Segoe UI Semibold"/>
              <a:cs typeface="Segoe UI" pitchFamily="34" charset="0"/>
            </a:endParaRPr>
          </a:p>
          <a:p>
            <a:pPr marL="342900" lvl="0" indent="-342900" defTabSz="914102" fontAlgn="base">
              <a:lnSpc>
                <a:spcPct val="90000"/>
              </a:lnSpc>
              <a:spcBef>
                <a:spcPts val="588"/>
              </a:spcBef>
              <a:spcAft>
                <a:spcPct val="0"/>
              </a:spcAft>
              <a:buFont typeface="Arial" panose="020B0604020202020204" pitchFamily="34" charset="0"/>
              <a:buChar char="•"/>
              <a:defRPr/>
            </a:pPr>
            <a:endPar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endParaRPr>
          </a:p>
        </p:txBody>
      </p:sp>
      <p:sp>
        <p:nvSpPr>
          <p:cNvPr id="27" name="Rectangle 26">
            <a:extLst>
              <a:ext uri="{FF2B5EF4-FFF2-40B4-BE49-F238E27FC236}">
                <a16:creationId xmlns:a16="http://schemas.microsoft.com/office/drawing/2014/main" id="{C3D7BFB0-2FEE-42AE-8273-78D9586CAA0C}"/>
              </a:ext>
            </a:extLst>
          </p:cNvPr>
          <p:cNvSpPr/>
          <p:nvPr/>
        </p:nvSpPr>
        <p:spPr bwMode="auto">
          <a:xfrm>
            <a:off x="0" y="205157"/>
            <a:ext cx="12192000" cy="129138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0" marR="0" lvl="0" indent="0" defTabSz="914102" rtl="0" eaLnBrk="1" fontAlgn="base" latinLnBrk="0" hangingPunct="1">
              <a:lnSpc>
                <a:spcPct val="90000"/>
              </a:lnSpc>
              <a:spcBef>
                <a:spcPts val="588"/>
              </a:spcBef>
              <a:spcAft>
                <a:spcPct val="0"/>
              </a:spcAft>
              <a:buClrTx/>
              <a:buSzTx/>
              <a:buFontTx/>
              <a:buNone/>
              <a:tabLst/>
              <a:defRPr/>
            </a:pPr>
            <a:r>
              <a:rPr kumimoji="0" lang="en-US" sz="36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Management Design Area</a:t>
            </a:r>
          </a:p>
          <a:p>
            <a:pPr marL="0" marR="0" lvl="0" indent="0" defTabSz="914102" rtl="0" eaLnBrk="1" fontAlgn="base" latinLnBrk="0" hangingPunct="1">
              <a:lnSpc>
                <a:spcPct val="90000"/>
              </a:lnSpc>
              <a:spcBef>
                <a:spcPts val="588"/>
              </a:spcBef>
              <a:spcAft>
                <a:spcPct val="0"/>
              </a:spcAft>
              <a:buClrTx/>
              <a:buSzTx/>
              <a:buFontTx/>
              <a:buNone/>
              <a:tabLst/>
              <a:defRPr/>
            </a:pPr>
            <a:r>
              <a:rPr kumimoji="0" lang="en-US" sz="36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Considerations and Recommendations</a:t>
            </a:r>
          </a:p>
        </p:txBody>
      </p:sp>
      <p:cxnSp>
        <p:nvCxnSpPr>
          <p:cNvPr id="22" name="Straight Connector 21">
            <a:extLst>
              <a:ext uri="{FF2B5EF4-FFF2-40B4-BE49-F238E27FC236}">
                <a16:creationId xmlns:a16="http://schemas.microsoft.com/office/drawing/2014/main" id="{64B18E2D-5F41-4722-8964-B87F1B93A77A}"/>
              </a:ext>
            </a:extLst>
          </p:cNvPr>
          <p:cNvCxnSpPr/>
          <p:nvPr/>
        </p:nvCxnSpPr>
        <p:spPr>
          <a:xfrm>
            <a:off x="0" y="1380724"/>
            <a:ext cx="12192000"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custDataLst>
      <p:tags r:id="rId2"/>
    </p:custDataLst>
    <p:extLst>
      <p:ext uri="{BB962C8B-B14F-4D97-AF65-F5344CB8AC3E}">
        <p14:creationId xmlns:p14="http://schemas.microsoft.com/office/powerpoint/2010/main" val="3122214548"/>
      </p:ext>
    </p:extLst>
  </p:cSld>
  <p:clrMapOvr>
    <a:overrideClrMapping bg1="dk1" tx1="lt1" bg2="dk2" tx2="lt2" accent1="accent1" accent2="accent2" accent3="accent3" accent4="accent4" accent5="accent5" accent6="accent6" hlink="hlink" folHlink="folHlink"/>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0D0D0D"/>
        </a:soli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C3D7BFB0-2FEE-42AE-8273-78D9586CAA0C}"/>
              </a:ext>
            </a:extLst>
          </p:cNvPr>
          <p:cNvSpPr/>
          <p:nvPr/>
        </p:nvSpPr>
        <p:spPr bwMode="auto">
          <a:xfrm>
            <a:off x="0" y="205157"/>
            <a:ext cx="12192000" cy="129138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0" marR="0" lvl="0" indent="0" defTabSz="914102" rtl="0" eaLnBrk="1" fontAlgn="base" latinLnBrk="0" hangingPunct="1">
              <a:lnSpc>
                <a:spcPct val="90000"/>
              </a:lnSpc>
              <a:spcBef>
                <a:spcPts val="588"/>
              </a:spcBef>
              <a:spcAft>
                <a:spcPct val="0"/>
              </a:spcAft>
              <a:buClrTx/>
              <a:buSzTx/>
              <a:buFontTx/>
              <a:buNone/>
              <a:tabLst/>
              <a:defRPr/>
            </a:pPr>
            <a:r>
              <a:rPr kumimoji="0" lang="en-US" sz="36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Management Design Area</a:t>
            </a:r>
          </a:p>
          <a:p>
            <a:pPr marL="0" marR="0" lvl="0" indent="0" defTabSz="914102" rtl="0" eaLnBrk="1" fontAlgn="base" latinLnBrk="0" hangingPunct="1">
              <a:lnSpc>
                <a:spcPct val="90000"/>
              </a:lnSpc>
              <a:spcBef>
                <a:spcPts val="588"/>
              </a:spcBef>
              <a:spcAft>
                <a:spcPct val="0"/>
              </a:spcAft>
              <a:buClrTx/>
              <a:buSzTx/>
              <a:buFontTx/>
              <a:buNone/>
              <a:tabLst/>
              <a:defRPr/>
            </a:pPr>
            <a:r>
              <a:rPr lang="en-US" sz="3600" spc="-50" dirty="0">
                <a:ln w="3175">
                  <a:noFill/>
                </a:ln>
                <a:solidFill>
                  <a:srgbClr val="FFFFFF"/>
                </a:solidFill>
                <a:latin typeface="Segoe UI Semibold"/>
                <a:cs typeface="Segoe UI" pitchFamily="34" charset="0"/>
              </a:rPr>
              <a:t>The 5 Disciplines of Monitoring</a:t>
            </a:r>
            <a:endParaRPr kumimoji="0" lang="en-US" sz="3600" b="0" i="0" u="none" strike="noStrike" kern="1200" cap="none" spc="-50" normalizeH="0" baseline="0" noProof="0" dirty="0">
              <a:ln w="3175">
                <a:noFill/>
              </a:ln>
              <a:solidFill>
                <a:srgbClr val="FFFFFF"/>
              </a:solidFill>
              <a:effectLst/>
              <a:uLnTx/>
              <a:uFillTx/>
              <a:latin typeface="Segoe UI Semibold"/>
              <a:ea typeface="+mn-ea"/>
              <a:cs typeface="Segoe UI" pitchFamily="34" charset="0"/>
            </a:endParaRPr>
          </a:p>
        </p:txBody>
      </p:sp>
      <p:cxnSp>
        <p:nvCxnSpPr>
          <p:cNvPr id="22" name="Straight Connector 21">
            <a:extLst>
              <a:ext uri="{FF2B5EF4-FFF2-40B4-BE49-F238E27FC236}">
                <a16:creationId xmlns:a16="http://schemas.microsoft.com/office/drawing/2014/main" id="{64B18E2D-5F41-4722-8964-B87F1B93A77A}"/>
              </a:ext>
            </a:extLst>
          </p:cNvPr>
          <p:cNvCxnSpPr/>
          <p:nvPr/>
        </p:nvCxnSpPr>
        <p:spPr>
          <a:xfrm>
            <a:off x="0" y="1380724"/>
            <a:ext cx="12192000"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4098" name="Picture 2" descr="Monitoring disciplines">
            <a:extLst>
              <a:ext uri="{FF2B5EF4-FFF2-40B4-BE49-F238E27FC236}">
                <a16:creationId xmlns:a16="http://schemas.microsoft.com/office/drawing/2014/main" id="{6A3E1353-E245-6647-C715-FDC6695EC62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72584" y="1496540"/>
            <a:ext cx="10105016" cy="5260398"/>
          </a:xfrm>
          <a:prstGeom prst="rect">
            <a:avLst/>
          </a:prstGeom>
          <a:noFill/>
          <a:extLst>
            <a:ext uri="{909E8E84-426E-40DD-AFC4-6F175D3DCCD1}">
              <a14:hiddenFill xmlns:a14="http://schemas.microsoft.com/office/drawing/2010/main">
                <a:solidFill>
                  <a:srgbClr val="FFFFFF"/>
                </a:solidFill>
              </a14:hiddenFill>
            </a:ext>
          </a:extLst>
        </p:spPr>
      </p:pic>
    </p:spTree>
    <p:custDataLst>
      <p:tags r:id="rId2"/>
    </p:custDataLst>
    <p:extLst>
      <p:ext uri="{BB962C8B-B14F-4D97-AF65-F5344CB8AC3E}">
        <p14:creationId xmlns:p14="http://schemas.microsoft.com/office/powerpoint/2010/main" val="3078967280"/>
      </p:ext>
    </p:extLst>
  </p:cSld>
  <p:clrMapOvr>
    <a:overrideClrMapping bg1="dk1" tx1="lt1" bg2="dk2" tx2="lt2" accent1="accent1" accent2="accent2" accent3="accent3" accent4="accent4" accent5="accent5" accent6="accent6" hlink="hlink" folHlink="folHlink"/>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3BAD997-D10D-4E54-BD34-3A400879A6F9}"/>
              </a:ext>
            </a:extLst>
          </p:cNvPr>
          <p:cNvSpPr>
            <a:spLocks noGrp="1"/>
          </p:cNvSpPr>
          <p:nvPr>
            <p:ph type="title"/>
          </p:nvPr>
        </p:nvSpPr>
        <p:spPr>
          <a:xfrm>
            <a:off x="1487928" y="589364"/>
            <a:ext cx="2739827" cy="2839636"/>
          </a:xfrm>
          <a:prstGeom prst="rect">
            <a:avLst/>
          </a:prstGeom>
        </p:spPr>
        <p:txBody>
          <a:bodyPr wrap="square" anchor="t">
            <a:normAutofit/>
          </a:bodyPr>
          <a:lstStyle/>
          <a:p>
            <a:r>
              <a:rPr lang="en-GB" dirty="0"/>
              <a:t>Management Protect and Recover</a:t>
            </a:r>
            <a:br>
              <a:rPr lang="en-GB" dirty="0"/>
            </a:br>
            <a:endParaRPr lang="en-GB" dirty="0"/>
          </a:p>
        </p:txBody>
      </p:sp>
      <p:sp>
        <p:nvSpPr>
          <p:cNvPr id="6" name="TextBox 5">
            <a:extLst>
              <a:ext uri="{FF2B5EF4-FFF2-40B4-BE49-F238E27FC236}">
                <a16:creationId xmlns:a16="http://schemas.microsoft.com/office/drawing/2014/main" id="{13652C33-6913-4946-A58A-AF744D18BF78}"/>
              </a:ext>
            </a:extLst>
          </p:cNvPr>
          <p:cNvSpPr txBox="1"/>
          <p:nvPr/>
        </p:nvSpPr>
        <p:spPr>
          <a:xfrm>
            <a:off x="4660696" y="5019742"/>
            <a:ext cx="7346122" cy="1200329"/>
          </a:xfrm>
          <a:prstGeom prst="rect">
            <a:avLst/>
          </a:prstGeom>
          <a:noFill/>
        </p:spPr>
        <p:txBody>
          <a:bodyPr wrap="square">
            <a:spAutoFit/>
          </a:bodyPr>
          <a:lstStyle/>
          <a:p>
            <a:pPr algn="l"/>
            <a:r>
              <a:rPr lang="en-US" b="0" i="0" dirty="0">
                <a:solidFill>
                  <a:srgbClr val="24292E"/>
                </a:solidFill>
                <a:effectLst/>
              </a:rPr>
              <a:t>Murphy’s law</a:t>
            </a:r>
          </a:p>
          <a:p>
            <a:pPr algn="l"/>
            <a:r>
              <a:rPr lang="en-US" b="0" i="0" dirty="0">
                <a:solidFill>
                  <a:srgbClr val="202122"/>
                </a:solidFill>
                <a:effectLst/>
                <a:latin typeface="Arial" panose="020B0604020202020204" pitchFamily="34" charset="0"/>
              </a:rPr>
              <a:t>"Anything that can go wrong will go wrong.“ </a:t>
            </a:r>
          </a:p>
          <a:p>
            <a:pPr algn="l"/>
            <a:endParaRPr lang="en-US" dirty="0">
              <a:solidFill>
                <a:srgbClr val="202122"/>
              </a:solidFill>
              <a:latin typeface="Arial" panose="020B0604020202020204" pitchFamily="34" charset="0"/>
            </a:endParaRPr>
          </a:p>
          <a:p>
            <a:pPr algn="l"/>
            <a:r>
              <a:rPr lang="en-US" b="0" i="0" dirty="0">
                <a:solidFill>
                  <a:srgbClr val="202122"/>
                </a:solidFill>
                <a:effectLst/>
                <a:latin typeface="Arial" panose="020B0604020202020204" pitchFamily="34" charset="0"/>
              </a:rPr>
              <a:t>A</a:t>
            </a:r>
            <a:r>
              <a:rPr lang="en-US" dirty="0">
                <a:solidFill>
                  <a:srgbClr val="202122"/>
                </a:solidFill>
                <a:latin typeface="Arial" panose="020B0604020202020204" pitchFamily="34" charset="0"/>
              </a:rPr>
              <a:t>lso, because </a:t>
            </a:r>
            <a:r>
              <a:rPr lang="en-US" dirty="0" err="1">
                <a:solidFill>
                  <a:srgbClr val="202122"/>
                </a:solidFill>
                <a:latin typeface="Arial" panose="020B0604020202020204" pitchFamily="34" charset="0"/>
              </a:rPr>
              <a:t>sh!t</a:t>
            </a:r>
            <a:r>
              <a:rPr lang="en-US" dirty="0">
                <a:solidFill>
                  <a:srgbClr val="202122"/>
                </a:solidFill>
                <a:latin typeface="Arial" panose="020B0604020202020204" pitchFamily="34" charset="0"/>
              </a:rPr>
              <a:t> happens.</a:t>
            </a:r>
            <a:endParaRPr lang="en-US" b="0" i="0" dirty="0">
              <a:solidFill>
                <a:srgbClr val="202122"/>
              </a:solidFill>
              <a:effectLst/>
              <a:latin typeface="Arial" panose="020B0604020202020204" pitchFamily="34" charset="0"/>
            </a:endParaRPr>
          </a:p>
        </p:txBody>
      </p:sp>
      <p:grpSp>
        <p:nvGrpSpPr>
          <p:cNvPr id="4" name="Group 3">
            <a:extLst>
              <a:ext uri="{FF2B5EF4-FFF2-40B4-BE49-F238E27FC236}">
                <a16:creationId xmlns:a16="http://schemas.microsoft.com/office/drawing/2014/main" id="{70C3CA9F-64AE-4188-B2EC-7BC66E8B06CD}"/>
              </a:ext>
            </a:extLst>
          </p:cNvPr>
          <p:cNvGrpSpPr/>
          <p:nvPr/>
        </p:nvGrpSpPr>
        <p:grpSpPr>
          <a:xfrm>
            <a:off x="365943" y="655811"/>
            <a:ext cx="914859" cy="914859"/>
            <a:chOff x="5638571" y="2971570"/>
            <a:chExt cx="914859" cy="914859"/>
          </a:xfrm>
        </p:grpSpPr>
        <p:sp>
          <p:nvSpPr>
            <p:cNvPr id="8" name="Oval 7">
              <a:extLst>
                <a:ext uri="{FF2B5EF4-FFF2-40B4-BE49-F238E27FC236}">
                  <a16:creationId xmlns:a16="http://schemas.microsoft.com/office/drawing/2014/main" id="{0B2F1C85-D605-4E6B-8D03-A0735D495FD5}"/>
                </a:ext>
              </a:extLst>
            </p:cNvPr>
            <p:cNvSpPr/>
            <p:nvPr/>
          </p:nvSpPr>
          <p:spPr>
            <a:xfrm>
              <a:off x="5638571" y="2971570"/>
              <a:ext cx="914859" cy="914859"/>
            </a:xfrm>
            <a:prstGeom prst="ellipse">
              <a:avLst/>
            </a:pr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9" name="Rectangle 8" descr="Lightning">
              <a:extLst>
                <a:ext uri="{FF2B5EF4-FFF2-40B4-BE49-F238E27FC236}">
                  <a16:creationId xmlns:a16="http://schemas.microsoft.com/office/drawing/2014/main" id="{EC0DEA8B-93ED-4D9C-A9A4-E6B23939FA2D}"/>
                </a:ext>
              </a:extLst>
            </p:cNvPr>
            <p:cNvSpPr/>
            <p:nvPr/>
          </p:nvSpPr>
          <p:spPr>
            <a:xfrm>
              <a:off x="5830691" y="3163690"/>
              <a:ext cx="530618" cy="5306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grpSp>
      <p:pic>
        <p:nvPicPr>
          <p:cNvPr id="8194" name="Picture 2" descr="CAF enterprise-scale landing zone architecture">
            <a:extLst>
              <a:ext uri="{FF2B5EF4-FFF2-40B4-BE49-F238E27FC236}">
                <a16:creationId xmlns:a16="http://schemas.microsoft.com/office/drawing/2014/main" id="{BCFCB064-CA67-47E6-8834-166CE90C8C7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5536" t="55851" r="23452"/>
          <a:stretch/>
        </p:blipFill>
        <p:spPr bwMode="auto">
          <a:xfrm>
            <a:off x="5275725" y="198953"/>
            <a:ext cx="3529372" cy="38594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1620722"/>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6AB193-E975-4119-BE40-4290D543DCCB}"/>
              </a:ext>
            </a:extLst>
          </p:cNvPr>
          <p:cNvSpPr>
            <a:spLocks noGrp="1"/>
          </p:cNvSpPr>
          <p:nvPr>
            <p:ph type="title"/>
          </p:nvPr>
        </p:nvSpPr>
        <p:spPr>
          <a:xfrm>
            <a:off x="588263" y="457200"/>
            <a:ext cx="11018520" cy="1107996"/>
          </a:xfrm>
        </p:spPr>
        <p:txBody>
          <a:bodyPr/>
          <a:lstStyle/>
          <a:p>
            <a:pPr algn="ctr"/>
            <a:r>
              <a:rPr lang="en-US" dirty="0"/>
              <a:t>Building reliable systems</a:t>
            </a:r>
            <a:br>
              <a:rPr lang="en-US" dirty="0"/>
            </a:br>
            <a:r>
              <a:rPr lang="en-US" dirty="0"/>
              <a:t>is a shared responsibility</a:t>
            </a:r>
          </a:p>
        </p:txBody>
      </p:sp>
      <p:grpSp>
        <p:nvGrpSpPr>
          <p:cNvPr id="4" name="Group 3">
            <a:extLst>
              <a:ext uri="{FF2B5EF4-FFF2-40B4-BE49-F238E27FC236}">
                <a16:creationId xmlns:a16="http://schemas.microsoft.com/office/drawing/2014/main" id="{EF934852-3B44-4CB8-89BF-D8A25D113A3C}"/>
              </a:ext>
            </a:extLst>
          </p:cNvPr>
          <p:cNvGrpSpPr/>
          <p:nvPr/>
        </p:nvGrpSpPr>
        <p:grpSpPr>
          <a:xfrm>
            <a:off x="2733575" y="2540225"/>
            <a:ext cx="6724850" cy="706057"/>
            <a:chOff x="6252194" y="2521564"/>
            <a:chExt cx="4206241" cy="706057"/>
          </a:xfrm>
        </p:grpSpPr>
        <p:sp>
          <p:nvSpPr>
            <p:cNvPr id="6" name="Rectangle 5">
              <a:extLst>
                <a:ext uri="{FF2B5EF4-FFF2-40B4-BE49-F238E27FC236}">
                  <a16:creationId xmlns:a16="http://schemas.microsoft.com/office/drawing/2014/main" id="{66C2F490-0FCA-49BD-8DDC-1E138D9A478E}"/>
                </a:ext>
              </a:extLst>
            </p:cNvPr>
            <p:cNvSpPr/>
            <p:nvPr/>
          </p:nvSpPr>
          <p:spPr>
            <a:xfrm>
              <a:off x="6252195" y="2521564"/>
              <a:ext cx="4206240" cy="648575"/>
            </a:xfrm>
            <a:prstGeom prst="rect">
              <a:avLst/>
            </a:prstGeom>
          </p:spPr>
          <p:txBody>
            <a:bodyPr wrap="square" lIns="0">
              <a:spAutoFit/>
            </a:bodyPr>
            <a:lstStyle/>
            <a:p>
              <a:pPr marL="0" marR="0" lvl="0" indent="0" algn="ctr" defTabSz="514284" rtl="0" eaLnBrk="1" fontAlgn="auto" latinLnBrk="0" hangingPunct="1">
                <a:lnSpc>
                  <a:spcPct val="90000"/>
                </a:lnSpc>
                <a:spcBef>
                  <a:spcPts val="0"/>
                </a:spcBef>
                <a:spcAft>
                  <a:spcPts val="600"/>
                </a:spcAft>
                <a:buClrTx/>
                <a:buSzTx/>
                <a:buFontTx/>
                <a:buNone/>
                <a:tabLst/>
                <a:defRPr/>
              </a:pPr>
              <a:r>
                <a:rPr kumimoji="0" lang="en-US" sz="1961" b="0" i="0" u="none" strike="noStrike" kern="1200" cap="none" spc="0" normalizeH="0" baseline="0" noProof="0" dirty="0">
                  <a:ln>
                    <a:noFill/>
                  </a:ln>
                  <a:gradFill>
                    <a:gsLst>
                      <a:gs pos="1250">
                        <a:srgbClr val="0078D4"/>
                      </a:gs>
                      <a:gs pos="100000">
                        <a:srgbClr val="0078D4"/>
                      </a:gs>
                    </a:gsLst>
                    <a:lin ang="5400000" scaled="0"/>
                  </a:gradFill>
                  <a:effectLst/>
                  <a:uLnTx/>
                  <a:uFillTx/>
                  <a:latin typeface="Segoe UI Semibold"/>
                  <a:ea typeface="+mn-ea"/>
                  <a:cs typeface="Calibri" panose="020F0502020204030204" pitchFamily="34" charset="0"/>
                </a:rPr>
                <a:t>Your application</a:t>
              </a:r>
            </a:p>
            <a:p>
              <a:pPr marL="0" marR="0" lvl="0" indent="0" algn="ctr" defTabSz="514284" rtl="0" eaLnBrk="1" fontAlgn="auto" latinLnBrk="0" hangingPunct="1">
                <a:lnSpc>
                  <a:spcPct val="90000"/>
                </a:lnSpc>
                <a:spcBef>
                  <a:spcPts val="0"/>
                </a:spcBef>
                <a:spcAft>
                  <a:spcPts val="600"/>
                </a:spcAft>
                <a:buClrTx/>
                <a:buSzTx/>
                <a:buFontTx/>
                <a:buNone/>
                <a:tabLst/>
                <a:defRPr/>
              </a:pPr>
              <a:r>
                <a:rPr kumimoji="0" lang="en-US" sz="1500" b="0" i="0" u="none" strike="noStrike" kern="1200" cap="none" spc="0" normalizeH="0" baseline="0" noProof="0" dirty="0">
                  <a:ln>
                    <a:noFill/>
                  </a:ln>
                  <a:solidFill>
                    <a:srgbClr val="FFFFFF"/>
                  </a:solidFill>
                  <a:effectLst/>
                  <a:uLnTx/>
                  <a:uFillTx/>
                  <a:latin typeface="Segoe UI"/>
                  <a:ea typeface="+mn-ea"/>
                  <a:cs typeface="Calibri" panose="020F0502020204030204" pitchFamily="34" charset="0"/>
                </a:rPr>
                <a:t>Your</a:t>
              </a:r>
              <a:r>
                <a:rPr kumimoji="0" lang="en-US" sz="1500" b="1" i="0" u="none" strike="noStrike" kern="1200" cap="none" spc="0" normalizeH="0" baseline="0" noProof="0" dirty="0">
                  <a:ln>
                    <a:noFill/>
                  </a:ln>
                  <a:solidFill>
                    <a:srgbClr val="FFFFFF"/>
                  </a:solidFill>
                  <a:effectLst/>
                  <a:uLnTx/>
                  <a:uFillTx/>
                  <a:latin typeface="Segoe UI"/>
                  <a:ea typeface="+mn-ea"/>
                  <a:cs typeface="Calibri" panose="020F0502020204030204" pitchFamily="34" charset="0"/>
                </a:rPr>
                <a:t> app </a:t>
              </a:r>
              <a:r>
                <a:rPr kumimoji="0" lang="en-US" sz="1500" b="0" i="0" u="none" strike="noStrike" kern="1200" cap="none" spc="0" normalizeH="0" baseline="0" noProof="0" dirty="0">
                  <a:ln>
                    <a:noFill/>
                  </a:ln>
                  <a:solidFill>
                    <a:srgbClr val="FFFFFF"/>
                  </a:solidFill>
                  <a:effectLst/>
                  <a:uLnTx/>
                  <a:uFillTx/>
                  <a:latin typeface="Segoe UI"/>
                  <a:ea typeface="+mn-ea"/>
                  <a:cs typeface="Calibri" panose="020F0502020204030204" pitchFamily="34" charset="0"/>
                </a:rPr>
                <a:t>or</a:t>
              </a:r>
              <a:r>
                <a:rPr kumimoji="0" lang="en-US" sz="1500" b="1" i="0" u="none" strike="noStrike" kern="1200" cap="none" spc="0" normalizeH="0" baseline="0" noProof="0" dirty="0">
                  <a:ln>
                    <a:noFill/>
                  </a:ln>
                  <a:solidFill>
                    <a:srgbClr val="FFFFFF"/>
                  </a:solidFill>
                  <a:effectLst/>
                  <a:uLnTx/>
                  <a:uFillTx/>
                  <a:latin typeface="Segoe UI"/>
                  <a:ea typeface="+mn-ea"/>
                  <a:cs typeface="Calibri" panose="020F0502020204030204" pitchFamily="34" charset="0"/>
                </a:rPr>
                <a:t> workload </a:t>
              </a:r>
              <a:r>
                <a:rPr kumimoji="0" lang="en-US" sz="1500" b="0" i="0" u="none" strike="noStrike" kern="1200" cap="none" spc="0" normalizeH="0" baseline="0" noProof="0" dirty="0">
                  <a:ln>
                    <a:noFill/>
                  </a:ln>
                  <a:solidFill>
                    <a:srgbClr val="FFFFFF"/>
                  </a:solidFill>
                  <a:effectLst/>
                  <a:uLnTx/>
                  <a:uFillTx/>
                  <a:latin typeface="Segoe UI"/>
                  <a:ea typeface="+mn-ea"/>
                  <a:cs typeface="Calibri" panose="020F0502020204030204" pitchFamily="34" charset="0"/>
                </a:rPr>
                <a:t>architecture, built on the below.</a:t>
              </a:r>
            </a:p>
          </p:txBody>
        </p:sp>
        <p:cxnSp>
          <p:nvCxnSpPr>
            <p:cNvPr id="9" name="Straight Connector 8">
              <a:extLst>
                <a:ext uri="{FF2B5EF4-FFF2-40B4-BE49-F238E27FC236}">
                  <a16:creationId xmlns:a16="http://schemas.microsoft.com/office/drawing/2014/main" id="{3430A0C9-E3E5-47DB-8098-7BDD333E02E3}"/>
                </a:ext>
              </a:extLst>
            </p:cNvPr>
            <p:cNvCxnSpPr/>
            <p:nvPr/>
          </p:nvCxnSpPr>
          <p:spPr>
            <a:xfrm>
              <a:off x="6252194" y="3227621"/>
              <a:ext cx="4206240"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2" name="Group 11">
            <a:extLst>
              <a:ext uri="{FF2B5EF4-FFF2-40B4-BE49-F238E27FC236}">
                <a16:creationId xmlns:a16="http://schemas.microsoft.com/office/drawing/2014/main" id="{9D7D36A7-06A6-4A87-9D69-3DC28CD5AD39}"/>
              </a:ext>
            </a:extLst>
          </p:cNvPr>
          <p:cNvGrpSpPr/>
          <p:nvPr/>
        </p:nvGrpSpPr>
        <p:grpSpPr>
          <a:xfrm>
            <a:off x="173254" y="3686366"/>
            <a:ext cx="11845492" cy="706057"/>
            <a:chOff x="5633674" y="2521564"/>
            <a:chExt cx="5443282" cy="706057"/>
          </a:xfrm>
        </p:grpSpPr>
        <p:sp>
          <p:nvSpPr>
            <p:cNvPr id="13" name="Rectangle 12">
              <a:extLst>
                <a:ext uri="{FF2B5EF4-FFF2-40B4-BE49-F238E27FC236}">
                  <a16:creationId xmlns:a16="http://schemas.microsoft.com/office/drawing/2014/main" id="{7D4A7C27-B887-45D2-B2F7-1DAEC543BD34}"/>
                </a:ext>
              </a:extLst>
            </p:cNvPr>
            <p:cNvSpPr/>
            <p:nvPr/>
          </p:nvSpPr>
          <p:spPr>
            <a:xfrm>
              <a:off x="5633674" y="2521564"/>
              <a:ext cx="5443282" cy="648575"/>
            </a:xfrm>
            <a:prstGeom prst="rect">
              <a:avLst/>
            </a:prstGeom>
          </p:spPr>
          <p:txBody>
            <a:bodyPr wrap="square" lIns="0">
              <a:spAutoFit/>
            </a:bodyPr>
            <a:lstStyle/>
            <a:p>
              <a:pPr marL="0" marR="0" lvl="0" indent="0" algn="ctr" defTabSz="514284" rtl="0" eaLnBrk="1" fontAlgn="auto" latinLnBrk="0" hangingPunct="1">
                <a:lnSpc>
                  <a:spcPct val="90000"/>
                </a:lnSpc>
                <a:spcBef>
                  <a:spcPts val="0"/>
                </a:spcBef>
                <a:spcAft>
                  <a:spcPts val="600"/>
                </a:spcAft>
                <a:buClrTx/>
                <a:buSzTx/>
                <a:buFontTx/>
                <a:buNone/>
                <a:tabLst/>
                <a:defRPr/>
              </a:pPr>
              <a:r>
                <a:rPr kumimoji="0" lang="en-US" sz="1961" b="0" i="0" u="none" strike="noStrike" kern="1200" cap="none" spc="0" normalizeH="0" baseline="0" noProof="0" dirty="0">
                  <a:ln>
                    <a:noFill/>
                  </a:ln>
                  <a:gradFill>
                    <a:gsLst>
                      <a:gs pos="1250">
                        <a:srgbClr val="0078D4"/>
                      </a:gs>
                      <a:gs pos="100000">
                        <a:srgbClr val="0078D4"/>
                      </a:gs>
                    </a:gsLst>
                    <a:lin ang="5400000" scaled="0"/>
                  </a:gradFill>
                  <a:effectLst/>
                  <a:uLnTx/>
                  <a:uFillTx/>
                  <a:latin typeface="Segoe UI Semibold"/>
                  <a:ea typeface="+mn-ea"/>
                  <a:cs typeface="Calibri" panose="020F0502020204030204" pitchFamily="34" charset="0"/>
                </a:rPr>
                <a:t>Resiliency features</a:t>
              </a:r>
            </a:p>
            <a:p>
              <a:pPr marL="0" marR="0" lvl="0" indent="0" algn="ctr" defTabSz="514284" rtl="0" eaLnBrk="1" fontAlgn="auto" latinLnBrk="0" hangingPunct="1">
                <a:lnSpc>
                  <a:spcPct val="90000"/>
                </a:lnSpc>
                <a:spcBef>
                  <a:spcPts val="0"/>
                </a:spcBef>
                <a:spcAft>
                  <a:spcPts val="600"/>
                </a:spcAft>
                <a:buClrTx/>
                <a:buSzTx/>
                <a:buFontTx/>
                <a:buNone/>
                <a:tabLst/>
                <a:defRPr/>
              </a:pPr>
              <a:r>
                <a:rPr kumimoji="0" lang="en-US" sz="1500" b="0" i="0" u="none" strike="noStrike" kern="1200" cap="none" spc="0" normalizeH="0" baseline="0" noProof="0" dirty="0">
                  <a:ln>
                    <a:noFill/>
                  </a:ln>
                  <a:solidFill>
                    <a:srgbClr val="FFFFFF"/>
                  </a:solidFill>
                  <a:effectLst/>
                  <a:uLnTx/>
                  <a:uFillTx/>
                  <a:latin typeface="Segoe UI"/>
                  <a:ea typeface="+mn-ea"/>
                  <a:cs typeface="Calibri" panose="020F0502020204030204" pitchFamily="34" charset="0"/>
                </a:rPr>
                <a:t>Optional Azure capabilities </a:t>
              </a:r>
              <a:r>
                <a:rPr kumimoji="0" lang="en-US" sz="1500" b="1" i="0" u="none" strike="noStrike" kern="1200" cap="none" spc="0" normalizeH="0" baseline="0" noProof="0" dirty="0">
                  <a:ln>
                    <a:noFill/>
                  </a:ln>
                  <a:solidFill>
                    <a:srgbClr val="FFFFFF"/>
                  </a:solidFill>
                  <a:effectLst/>
                  <a:uLnTx/>
                  <a:uFillTx/>
                  <a:latin typeface="Segoe UI"/>
                  <a:ea typeface="+mn-ea"/>
                  <a:cs typeface="Calibri" panose="020F0502020204030204" pitchFamily="34" charset="0"/>
                </a:rPr>
                <a:t>you</a:t>
              </a:r>
              <a:r>
                <a:rPr kumimoji="0" lang="en-US" sz="1500" b="0" i="0" u="none" strike="noStrike" kern="1200" cap="none" spc="0" normalizeH="0" baseline="0" noProof="0" dirty="0">
                  <a:ln>
                    <a:noFill/>
                  </a:ln>
                  <a:solidFill>
                    <a:srgbClr val="FFFFFF"/>
                  </a:solidFill>
                  <a:effectLst/>
                  <a:uLnTx/>
                  <a:uFillTx/>
                  <a:latin typeface="Segoe UI"/>
                  <a:ea typeface="+mn-ea"/>
                  <a:cs typeface="Calibri" panose="020F0502020204030204" pitchFamily="34" charset="0"/>
                </a:rPr>
                <a:t> </a:t>
              </a:r>
              <a:r>
                <a:rPr kumimoji="0" lang="en-US" sz="1500" b="1" i="0" u="none" strike="noStrike" kern="1200" cap="none" spc="0" normalizeH="0" baseline="0" noProof="0" dirty="0">
                  <a:ln>
                    <a:noFill/>
                  </a:ln>
                  <a:solidFill>
                    <a:srgbClr val="FFFFFF"/>
                  </a:solidFill>
                  <a:effectLst/>
                  <a:uLnTx/>
                  <a:uFillTx/>
                  <a:latin typeface="Segoe UI"/>
                  <a:ea typeface="+mn-ea"/>
                  <a:cs typeface="Calibri" panose="020F0502020204030204" pitchFamily="34" charset="0"/>
                </a:rPr>
                <a:t>enable as needed </a:t>
              </a:r>
              <a:r>
                <a:rPr kumimoji="0" lang="en-US" sz="1500" b="0" i="0" u="none" strike="noStrike" kern="1200" cap="none" spc="0" normalizeH="0" baseline="0" noProof="0" dirty="0">
                  <a:ln>
                    <a:noFill/>
                  </a:ln>
                  <a:solidFill>
                    <a:srgbClr val="FFFFFF"/>
                  </a:solidFill>
                  <a:effectLst/>
                  <a:uLnTx/>
                  <a:uFillTx/>
                  <a:latin typeface="Segoe UI"/>
                  <a:ea typeface="+mn-ea"/>
                  <a:cs typeface="Calibri" panose="020F0502020204030204" pitchFamily="34" charset="0"/>
                </a:rPr>
                <a:t>– high availability, disaster recovery, and backup.</a:t>
              </a:r>
            </a:p>
          </p:txBody>
        </p:sp>
        <p:cxnSp>
          <p:nvCxnSpPr>
            <p:cNvPr id="14" name="Straight Connector 13">
              <a:extLst>
                <a:ext uri="{FF2B5EF4-FFF2-40B4-BE49-F238E27FC236}">
                  <a16:creationId xmlns:a16="http://schemas.microsoft.com/office/drawing/2014/main" id="{FD96ABA6-780E-4D44-BB2A-568231D47820}"/>
                </a:ext>
              </a:extLst>
            </p:cNvPr>
            <p:cNvCxnSpPr/>
            <p:nvPr/>
          </p:nvCxnSpPr>
          <p:spPr>
            <a:xfrm>
              <a:off x="6252194" y="3227621"/>
              <a:ext cx="4206240"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7" name="Group 16">
            <a:extLst>
              <a:ext uri="{FF2B5EF4-FFF2-40B4-BE49-F238E27FC236}">
                <a16:creationId xmlns:a16="http://schemas.microsoft.com/office/drawing/2014/main" id="{727DF0AB-BD61-41CB-A953-1C5FAE795604}"/>
              </a:ext>
            </a:extLst>
          </p:cNvPr>
          <p:cNvGrpSpPr/>
          <p:nvPr/>
        </p:nvGrpSpPr>
        <p:grpSpPr>
          <a:xfrm>
            <a:off x="356135" y="4832507"/>
            <a:ext cx="11479728" cy="706057"/>
            <a:chOff x="6252194" y="2521564"/>
            <a:chExt cx="4206241" cy="706057"/>
          </a:xfrm>
        </p:grpSpPr>
        <p:sp>
          <p:nvSpPr>
            <p:cNvPr id="18" name="Rectangle 17">
              <a:extLst>
                <a:ext uri="{FF2B5EF4-FFF2-40B4-BE49-F238E27FC236}">
                  <a16:creationId xmlns:a16="http://schemas.microsoft.com/office/drawing/2014/main" id="{9351EB48-685D-4A05-8E1E-454A31E89E3F}"/>
                </a:ext>
              </a:extLst>
            </p:cNvPr>
            <p:cNvSpPr/>
            <p:nvPr/>
          </p:nvSpPr>
          <p:spPr>
            <a:xfrm>
              <a:off x="6252195" y="2521564"/>
              <a:ext cx="4206240" cy="648575"/>
            </a:xfrm>
            <a:prstGeom prst="rect">
              <a:avLst/>
            </a:prstGeom>
          </p:spPr>
          <p:txBody>
            <a:bodyPr wrap="square" lIns="0">
              <a:spAutoFit/>
            </a:bodyPr>
            <a:lstStyle/>
            <a:p>
              <a:pPr marL="0" marR="0" lvl="0" indent="0" algn="ctr" defTabSz="514284" rtl="0" eaLnBrk="1" fontAlgn="auto" latinLnBrk="0" hangingPunct="1">
                <a:lnSpc>
                  <a:spcPct val="90000"/>
                </a:lnSpc>
                <a:spcBef>
                  <a:spcPts val="0"/>
                </a:spcBef>
                <a:spcAft>
                  <a:spcPts val="600"/>
                </a:spcAft>
                <a:buClrTx/>
                <a:buSzTx/>
                <a:buFontTx/>
                <a:buNone/>
                <a:tabLst/>
                <a:defRPr/>
              </a:pPr>
              <a:r>
                <a:rPr kumimoji="0" lang="en-US" sz="1961" b="0" i="0" u="none" strike="noStrike" kern="1200" cap="none" spc="0" normalizeH="0" baseline="0" noProof="0" dirty="0">
                  <a:ln>
                    <a:noFill/>
                  </a:ln>
                  <a:gradFill>
                    <a:gsLst>
                      <a:gs pos="1250">
                        <a:srgbClr val="0078D4"/>
                      </a:gs>
                      <a:gs pos="100000">
                        <a:srgbClr val="0078D4"/>
                      </a:gs>
                    </a:gsLst>
                    <a:lin ang="5400000" scaled="0"/>
                  </a:gradFill>
                  <a:effectLst/>
                  <a:uLnTx/>
                  <a:uFillTx/>
                  <a:latin typeface="Segoe UI Semibold"/>
                  <a:ea typeface="+mn-ea"/>
                  <a:cs typeface="Calibri" panose="020F0502020204030204" pitchFamily="34" charset="0"/>
                </a:rPr>
                <a:t>Resilient foundation</a:t>
              </a:r>
            </a:p>
            <a:p>
              <a:pPr marL="0" marR="0" lvl="0" indent="0" algn="ctr" defTabSz="514284" rtl="0" eaLnBrk="1" fontAlgn="auto" latinLnBrk="0" hangingPunct="1">
                <a:lnSpc>
                  <a:spcPct val="90000"/>
                </a:lnSpc>
                <a:spcBef>
                  <a:spcPts val="0"/>
                </a:spcBef>
                <a:spcAft>
                  <a:spcPts val="600"/>
                </a:spcAft>
                <a:buClrTx/>
                <a:buSzTx/>
                <a:buFontTx/>
                <a:buNone/>
                <a:tabLst/>
                <a:defRPr/>
              </a:pPr>
              <a:r>
                <a:rPr kumimoji="0" lang="en-US" sz="1500" b="0" i="0" u="none" strike="noStrike" kern="1200" cap="none" spc="0" normalizeH="0" baseline="0" noProof="0" dirty="0">
                  <a:ln>
                    <a:noFill/>
                  </a:ln>
                  <a:solidFill>
                    <a:srgbClr val="FFFFFF"/>
                  </a:solidFill>
                  <a:effectLst/>
                  <a:uLnTx/>
                  <a:uFillTx/>
                  <a:latin typeface="Segoe UI"/>
                  <a:ea typeface="+mn-ea"/>
                  <a:cs typeface="Calibri" panose="020F0502020204030204" pitchFamily="34" charset="0"/>
                </a:rPr>
                <a:t>Core Azure capabilities </a:t>
              </a:r>
              <a:r>
                <a:rPr kumimoji="0" lang="en-US" sz="1500" b="1" i="0" u="none" strike="noStrike" kern="1200" cap="none" spc="0" normalizeH="0" baseline="0" noProof="0" dirty="0">
                  <a:ln>
                    <a:noFill/>
                  </a:ln>
                  <a:solidFill>
                    <a:srgbClr val="FFFFFF"/>
                  </a:solidFill>
                  <a:effectLst/>
                  <a:uLnTx/>
                  <a:uFillTx/>
                  <a:latin typeface="Segoe UI"/>
                  <a:ea typeface="+mn-ea"/>
                  <a:cs typeface="Calibri" panose="020F0502020204030204" pitchFamily="34" charset="0"/>
                </a:rPr>
                <a:t>built into the platform </a:t>
              </a:r>
              <a:r>
                <a:rPr kumimoji="0" lang="en-US" sz="1500" b="0" i="0" u="none" strike="noStrike" kern="1200" cap="none" spc="0" normalizeH="0" baseline="0" noProof="0" dirty="0">
                  <a:ln>
                    <a:noFill/>
                  </a:ln>
                  <a:solidFill>
                    <a:srgbClr val="FFFFFF"/>
                  </a:solidFill>
                  <a:effectLst/>
                  <a:uLnTx/>
                  <a:uFillTx/>
                  <a:latin typeface="Segoe UI"/>
                  <a:ea typeface="+mn-ea"/>
                  <a:cs typeface="Calibri" panose="020F0502020204030204" pitchFamily="34" charset="0"/>
                </a:rPr>
                <a:t>– how the foundation is designed, operated, and monitored to ensure availability.</a:t>
              </a:r>
            </a:p>
          </p:txBody>
        </p:sp>
        <p:cxnSp>
          <p:nvCxnSpPr>
            <p:cNvPr id="20" name="Straight Connector 19">
              <a:extLst>
                <a:ext uri="{FF2B5EF4-FFF2-40B4-BE49-F238E27FC236}">
                  <a16:creationId xmlns:a16="http://schemas.microsoft.com/office/drawing/2014/main" id="{1E597D24-2EF5-4588-B02E-C336CEE05803}"/>
                </a:ext>
              </a:extLst>
            </p:cNvPr>
            <p:cNvCxnSpPr/>
            <p:nvPr/>
          </p:nvCxnSpPr>
          <p:spPr>
            <a:xfrm>
              <a:off x="6252194" y="3227621"/>
              <a:ext cx="4206240"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74508150"/>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C3D7BFB0-2FEE-42AE-8273-78D9586CAA0C}"/>
              </a:ext>
            </a:extLst>
          </p:cNvPr>
          <p:cNvSpPr/>
          <p:nvPr/>
        </p:nvSpPr>
        <p:spPr bwMode="auto">
          <a:xfrm>
            <a:off x="0" y="205157"/>
            <a:ext cx="12192000" cy="71584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0" marR="0" lvl="0" indent="0" defTabSz="914102" rtl="0" eaLnBrk="1" fontAlgn="base" latinLnBrk="0" hangingPunct="1">
              <a:lnSpc>
                <a:spcPct val="90000"/>
              </a:lnSpc>
              <a:spcBef>
                <a:spcPts val="588"/>
              </a:spcBef>
              <a:spcAft>
                <a:spcPct val="0"/>
              </a:spcAft>
              <a:buClrTx/>
              <a:buSzTx/>
              <a:buFontTx/>
              <a:buNone/>
              <a:tabLst/>
              <a:defRPr/>
            </a:pPr>
            <a:r>
              <a:rPr kumimoji="0" lang="en-US" sz="36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Resilience, HA, DR, and Reliability</a:t>
            </a:r>
          </a:p>
        </p:txBody>
      </p:sp>
      <p:cxnSp>
        <p:nvCxnSpPr>
          <p:cNvPr id="22" name="Straight Connector 21">
            <a:extLst>
              <a:ext uri="{FF2B5EF4-FFF2-40B4-BE49-F238E27FC236}">
                <a16:creationId xmlns:a16="http://schemas.microsoft.com/office/drawing/2014/main" id="{64B18E2D-5F41-4722-8964-B87F1B93A77A}"/>
              </a:ext>
            </a:extLst>
          </p:cNvPr>
          <p:cNvCxnSpPr/>
          <p:nvPr/>
        </p:nvCxnSpPr>
        <p:spPr>
          <a:xfrm>
            <a:off x="0" y="939660"/>
            <a:ext cx="12192000"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BEA9AD91-CEC0-44D1-A380-20991FFD1574}"/>
              </a:ext>
            </a:extLst>
          </p:cNvPr>
          <p:cNvSpPr/>
          <p:nvPr/>
        </p:nvSpPr>
        <p:spPr bwMode="auto">
          <a:xfrm>
            <a:off x="-1" y="1780715"/>
            <a:ext cx="2486723" cy="4942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0" marR="0" lvl="0" indent="0" algn="ctr" defTabSz="914102" rtl="0" eaLnBrk="1" fontAlgn="base" latinLnBrk="0" hangingPunct="1">
              <a:lnSpc>
                <a:spcPct val="90000"/>
              </a:lnSpc>
              <a:spcBef>
                <a:spcPts val="588"/>
              </a:spcBef>
              <a:spcAft>
                <a:spcPct val="0"/>
              </a:spcAft>
              <a:buClrTx/>
              <a:buSzTx/>
              <a:buFontTx/>
              <a:buNone/>
              <a:tabLst/>
              <a:defRPr/>
            </a:pPr>
            <a:r>
              <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Resilience</a:t>
            </a:r>
          </a:p>
        </p:txBody>
      </p:sp>
      <p:sp>
        <p:nvSpPr>
          <p:cNvPr id="14" name="Rectangle 13">
            <a:extLst>
              <a:ext uri="{FF2B5EF4-FFF2-40B4-BE49-F238E27FC236}">
                <a16:creationId xmlns:a16="http://schemas.microsoft.com/office/drawing/2014/main" id="{B6E41026-37A1-4D4E-90C5-C218486FC8A7}"/>
              </a:ext>
            </a:extLst>
          </p:cNvPr>
          <p:cNvSpPr/>
          <p:nvPr/>
        </p:nvSpPr>
        <p:spPr bwMode="auto">
          <a:xfrm>
            <a:off x="-4" y="2997286"/>
            <a:ext cx="2486723" cy="4942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0" marR="0" lvl="0" indent="0" algn="ctr" defTabSz="914102" rtl="0" eaLnBrk="1" fontAlgn="base" latinLnBrk="0" hangingPunct="1">
              <a:lnSpc>
                <a:spcPct val="90000"/>
              </a:lnSpc>
              <a:spcBef>
                <a:spcPts val="588"/>
              </a:spcBef>
              <a:spcAft>
                <a:spcPct val="0"/>
              </a:spcAft>
              <a:buClrTx/>
              <a:buSzTx/>
              <a:buFontTx/>
              <a:buNone/>
              <a:tabLst/>
              <a:defRPr/>
            </a:pPr>
            <a:r>
              <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HA</a:t>
            </a:r>
          </a:p>
        </p:txBody>
      </p:sp>
      <p:sp>
        <p:nvSpPr>
          <p:cNvPr id="16" name="Rectangle 15">
            <a:extLst>
              <a:ext uri="{FF2B5EF4-FFF2-40B4-BE49-F238E27FC236}">
                <a16:creationId xmlns:a16="http://schemas.microsoft.com/office/drawing/2014/main" id="{E6F928D2-8FE1-478F-8F75-0F1880A058E3}"/>
              </a:ext>
            </a:extLst>
          </p:cNvPr>
          <p:cNvSpPr/>
          <p:nvPr/>
        </p:nvSpPr>
        <p:spPr bwMode="auto">
          <a:xfrm>
            <a:off x="-3" y="4213857"/>
            <a:ext cx="2486723" cy="4942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0" marR="0" lvl="0" indent="0" algn="ctr" defTabSz="914102" rtl="0" eaLnBrk="1" fontAlgn="base" latinLnBrk="0" hangingPunct="1">
              <a:lnSpc>
                <a:spcPct val="90000"/>
              </a:lnSpc>
              <a:spcBef>
                <a:spcPts val="588"/>
              </a:spcBef>
              <a:spcAft>
                <a:spcPct val="0"/>
              </a:spcAft>
              <a:buClrTx/>
              <a:buSzTx/>
              <a:buFontTx/>
              <a:buNone/>
              <a:tabLst/>
              <a:defRPr/>
            </a:pPr>
            <a:r>
              <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DR</a:t>
            </a:r>
          </a:p>
        </p:txBody>
      </p:sp>
      <p:sp>
        <p:nvSpPr>
          <p:cNvPr id="19" name="Rectangle 18">
            <a:extLst>
              <a:ext uri="{FF2B5EF4-FFF2-40B4-BE49-F238E27FC236}">
                <a16:creationId xmlns:a16="http://schemas.microsoft.com/office/drawing/2014/main" id="{3545949C-FA2B-4FA5-873E-9DB989DE2E90}"/>
              </a:ext>
            </a:extLst>
          </p:cNvPr>
          <p:cNvSpPr/>
          <p:nvPr/>
        </p:nvSpPr>
        <p:spPr bwMode="auto">
          <a:xfrm>
            <a:off x="0" y="5424098"/>
            <a:ext cx="2486723" cy="4942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0" marR="0" lvl="0" indent="0" algn="ctr" defTabSz="914102" rtl="0" eaLnBrk="1" fontAlgn="base" latinLnBrk="0" hangingPunct="1">
              <a:lnSpc>
                <a:spcPct val="90000"/>
              </a:lnSpc>
              <a:spcBef>
                <a:spcPts val="588"/>
              </a:spcBef>
              <a:spcAft>
                <a:spcPct val="0"/>
              </a:spcAft>
              <a:buClrTx/>
              <a:buSzTx/>
              <a:buFontTx/>
              <a:buNone/>
              <a:tabLst/>
              <a:defRPr/>
            </a:pPr>
            <a:r>
              <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Reliability</a:t>
            </a:r>
          </a:p>
        </p:txBody>
      </p:sp>
      <p:sp>
        <p:nvSpPr>
          <p:cNvPr id="21" name="Rectangle 20">
            <a:extLst>
              <a:ext uri="{FF2B5EF4-FFF2-40B4-BE49-F238E27FC236}">
                <a16:creationId xmlns:a16="http://schemas.microsoft.com/office/drawing/2014/main" id="{4332DFA3-62EB-4030-9CDF-3844178B60FF}"/>
              </a:ext>
            </a:extLst>
          </p:cNvPr>
          <p:cNvSpPr/>
          <p:nvPr/>
        </p:nvSpPr>
        <p:spPr bwMode="auto">
          <a:xfrm>
            <a:off x="3430854" y="1780095"/>
            <a:ext cx="6705601" cy="77124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0" marR="0" lvl="0" indent="0" algn="ctr" defTabSz="914102" rtl="0" eaLnBrk="1" fontAlgn="base" latinLnBrk="0" hangingPunct="1">
              <a:lnSpc>
                <a:spcPct val="90000"/>
              </a:lnSpc>
              <a:spcBef>
                <a:spcPts val="588"/>
              </a:spcBef>
              <a:spcAft>
                <a:spcPct val="0"/>
              </a:spcAft>
              <a:buClrTx/>
              <a:buSzTx/>
              <a:buFontTx/>
              <a:buNone/>
              <a:tabLst/>
              <a:defRPr/>
            </a:pPr>
            <a:r>
              <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The ability to recover gracefully and continue functioning with minimal downtime</a:t>
            </a:r>
          </a:p>
        </p:txBody>
      </p:sp>
      <p:sp>
        <p:nvSpPr>
          <p:cNvPr id="23" name="Rectangle 22">
            <a:extLst>
              <a:ext uri="{FF2B5EF4-FFF2-40B4-BE49-F238E27FC236}">
                <a16:creationId xmlns:a16="http://schemas.microsoft.com/office/drawing/2014/main" id="{26C90915-41C3-427A-8D2E-E0EF7257BC2C}"/>
              </a:ext>
            </a:extLst>
          </p:cNvPr>
          <p:cNvSpPr/>
          <p:nvPr/>
        </p:nvSpPr>
        <p:spPr bwMode="auto">
          <a:xfrm>
            <a:off x="3430853" y="2997286"/>
            <a:ext cx="6705601" cy="4942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0" marR="0" lvl="0" indent="0" algn="ctr" defTabSz="914102" rtl="0" eaLnBrk="1" fontAlgn="base" latinLnBrk="0" hangingPunct="1">
              <a:lnSpc>
                <a:spcPct val="90000"/>
              </a:lnSpc>
              <a:spcBef>
                <a:spcPts val="588"/>
              </a:spcBef>
              <a:spcAft>
                <a:spcPct val="0"/>
              </a:spcAft>
              <a:buClrTx/>
              <a:buSzTx/>
              <a:buFontTx/>
              <a:buNone/>
              <a:tabLst/>
              <a:defRPr/>
            </a:pPr>
            <a:r>
              <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The ability to stay available during outages</a:t>
            </a:r>
          </a:p>
        </p:txBody>
      </p:sp>
      <p:sp>
        <p:nvSpPr>
          <p:cNvPr id="24" name="Rectangle 23">
            <a:extLst>
              <a:ext uri="{FF2B5EF4-FFF2-40B4-BE49-F238E27FC236}">
                <a16:creationId xmlns:a16="http://schemas.microsoft.com/office/drawing/2014/main" id="{55CDFA46-5498-4120-BCAC-C137526C37C3}"/>
              </a:ext>
            </a:extLst>
          </p:cNvPr>
          <p:cNvSpPr/>
          <p:nvPr/>
        </p:nvSpPr>
        <p:spPr bwMode="auto">
          <a:xfrm>
            <a:off x="3430855" y="4213857"/>
            <a:ext cx="6705601" cy="77124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0" marR="0" lvl="0" indent="0" algn="ctr" defTabSz="914102" rtl="0" eaLnBrk="1" fontAlgn="base" latinLnBrk="0" hangingPunct="1">
              <a:lnSpc>
                <a:spcPct val="90000"/>
              </a:lnSpc>
              <a:spcBef>
                <a:spcPts val="588"/>
              </a:spcBef>
              <a:spcAft>
                <a:spcPct val="0"/>
              </a:spcAft>
              <a:buClrTx/>
              <a:buSzTx/>
              <a:buFontTx/>
              <a:buNone/>
              <a:tabLst/>
              <a:defRPr/>
            </a:pPr>
            <a:r>
              <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The ability to continue operations when normal repair activities cannot recover in a reasonable timeframe</a:t>
            </a:r>
          </a:p>
        </p:txBody>
      </p:sp>
      <p:sp>
        <p:nvSpPr>
          <p:cNvPr id="25" name="Rectangle 24">
            <a:extLst>
              <a:ext uri="{FF2B5EF4-FFF2-40B4-BE49-F238E27FC236}">
                <a16:creationId xmlns:a16="http://schemas.microsoft.com/office/drawing/2014/main" id="{73A5B79E-0AB9-42D6-BBA4-7B56C996F998}"/>
              </a:ext>
            </a:extLst>
          </p:cNvPr>
          <p:cNvSpPr/>
          <p:nvPr/>
        </p:nvSpPr>
        <p:spPr bwMode="auto">
          <a:xfrm>
            <a:off x="3430854" y="5424098"/>
            <a:ext cx="6705601" cy="104824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0" marR="0" lvl="0" indent="0" algn="ctr" defTabSz="914102" rtl="0" eaLnBrk="1" fontAlgn="base" latinLnBrk="0" hangingPunct="1">
              <a:lnSpc>
                <a:spcPct val="90000"/>
              </a:lnSpc>
              <a:spcBef>
                <a:spcPts val="588"/>
              </a:spcBef>
              <a:spcAft>
                <a:spcPct val="0"/>
              </a:spcAft>
              <a:buClrTx/>
              <a:buSzTx/>
              <a:buFontTx/>
              <a:buNone/>
              <a:tabLst/>
              <a:defRPr/>
            </a:pPr>
            <a:r>
              <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Combined measure when an application or services is resilient, highly available, and has a defined approach to backup and DR</a:t>
            </a:r>
          </a:p>
        </p:txBody>
      </p:sp>
    </p:spTree>
    <p:custDataLst>
      <p:tags r:id="rId1"/>
    </p:custDataLst>
    <p:extLst>
      <p:ext uri="{BB962C8B-B14F-4D97-AF65-F5344CB8AC3E}">
        <p14:creationId xmlns:p14="http://schemas.microsoft.com/office/powerpoint/2010/main" val="29784738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fade">
                                      <p:cBhvr>
                                        <p:cTn id="11" dur="500"/>
                                        <p:tgtEl>
                                          <p:spTgt spid="21"/>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23"/>
                                        </p:tgtEl>
                                        <p:attrNameLst>
                                          <p:attrName>style.visibility</p:attrName>
                                        </p:attrNameLst>
                                      </p:cBhvr>
                                      <p:to>
                                        <p:strVal val="visible"/>
                                      </p:to>
                                    </p:set>
                                    <p:animEffect transition="in" filter="fade">
                                      <p:cBhvr>
                                        <p:cTn id="20" dur="500"/>
                                        <p:tgtEl>
                                          <p:spTgt spid="23"/>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par>
                          <p:cTn id="26" fill="hold">
                            <p:stCondLst>
                              <p:cond delay="500"/>
                            </p:stCondLst>
                            <p:childTnLst>
                              <p:par>
                                <p:cTn id="27" presetID="10" presetClass="entr" presetSubtype="0" fill="hold" grpId="0" nodeType="afterEffect">
                                  <p:stCondLst>
                                    <p:cond delay="0"/>
                                  </p:stCondLst>
                                  <p:childTnLst>
                                    <p:set>
                                      <p:cBhvr>
                                        <p:cTn id="28" dur="1" fill="hold">
                                          <p:stCondLst>
                                            <p:cond delay="0"/>
                                          </p:stCondLst>
                                        </p:cTn>
                                        <p:tgtEl>
                                          <p:spTgt spid="24"/>
                                        </p:tgtEl>
                                        <p:attrNameLst>
                                          <p:attrName>style.visibility</p:attrName>
                                        </p:attrNameLst>
                                      </p:cBhvr>
                                      <p:to>
                                        <p:strVal val="visible"/>
                                      </p:to>
                                    </p:set>
                                    <p:animEffect transition="in" filter="fade">
                                      <p:cBhvr>
                                        <p:cTn id="29" dur="500"/>
                                        <p:tgtEl>
                                          <p:spTgt spid="24"/>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9"/>
                                        </p:tgtEl>
                                        <p:attrNameLst>
                                          <p:attrName>style.visibility</p:attrName>
                                        </p:attrNameLst>
                                      </p:cBhvr>
                                      <p:to>
                                        <p:strVal val="visible"/>
                                      </p:to>
                                    </p:set>
                                    <p:animEffect transition="in" filter="fade">
                                      <p:cBhvr>
                                        <p:cTn id="34" dur="500"/>
                                        <p:tgtEl>
                                          <p:spTgt spid="19"/>
                                        </p:tgtEl>
                                      </p:cBhvr>
                                    </p:animEffect>
                                  </p:childTnLst>
                                </p:cTn>
                              </p:par>
                            </p:childTnLst>
                          </p:cTn>
                        </p:par>
                        <p:par>
                          <p:cTn id="35" fill="hold">
                            <p:stCondLst>
                              <p:cond delay="500"/>
                            </p:stCondLst>
                            <p:childTnLst>
                              <p:par>
                                <p:cTn id="36" presetID="10" presetClass="entr" presetSubtype="0" fill="hold" grpId="0" nodeType="afterEffect">
                                  <p:stCondLst>
                                    <p:cond delay="0"/>
                                  </p:stCondLst>
                                  <p:childTnLst>
                                    <p:set>
                                      <p:cBhvr>
                                        <p:cTn id="37" dur="1" fill="hold">
                                          <p:stCondLst>
                                            <p:cond delay="0"/>
                                          </p:stCondLst>
                                        </p:cTn>
                                        <p:tgtEl>
                                          <p:spTgt spid="25"/>
                                        </p:tgtEl>
                                        <p:attrNameLst>
                                          <p:attrName>style.visibility</p:attrName>
                                        </p:attrNameLst>
                                      </p:cBhvr>
                                      <p:to>
                                        <p:strVal val="visible"/>
                                      </p:to>
                                    </p:set>
                                    <p:animEffect transition="in" filter="fade">
                                      <p:cBhvr>
                                        <p:cTn id="38"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p:bldP spid="16" grpId="0"/>
      <p:bldP spid="19" grpId="0"/>
      <p:bldP spid="21" grpId="0"/>
      <p:bldP spid="23" grpId="0"/>
      <p:bldP spid="24" grpId="0"/>
      <p:bldP spid="25"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6C648A4-2E58-4E14-B9B0-49D7156BF99D}"/>
              </a:ext>
            </a:extLst>
          </p:cNvPr>
          <p:cNvSpPr>
            <a:spLocks noGrp="1"/>
          </p:cNvSpPr>
          <p:nvPr>
            <p:ph type="body" sz="quarter" idx="10"/>
          </p:nvPr>
        </p:nvSpPr>
        <p:spPr>
          <a:xfrm>
            <a:off x="586390" y="1434370"/>
            <a:ext cx="11018520" cy="430887"/>
          </a:xfrm>
        </p:spPr>
        <p:txBody>
          <a:bodyPr/>
          <a:lstStyle/>
          <a:p>
            <a:r>
              <a:rPr lang="en-US"/>
              <a:t>RTO vs RPO</a:t>
            </a:r>
            <a:endParaRPr lang="de-CH"/>
          </a:p>
        </p:txBody>
      </p:sp>
      <p:sp>
        <p:nvSpPr>
          <p:cNvPr id="6" name="Arrow: Right 5">
            <a:extLst>
              <a:ext uri="{FF2B5EF4-FFF2-40B4-BE49-F238E27FC236}">
                <a16:creationId xmlns:a16="http://schemas.microsoft.com/office/drawing/2014/main" id="{8AAD35E5-9304-415B-B1F4-7D4CC97F6AEB}"/>
              </a:ext>
            </a:extLst>
          </p:cNvPr>
          <p:cNvSpPr/>
          <p:nvPr/>
        </p:nvSpPr>
        <p:spPr bwMode="auto">
          <a:xfrm>
            <a:off x="584200" y="3669767"/>
            <a:ext cx="11025188" cy="317715"/>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8" name="Group 17">
            <a:extLst>
              <a:ext uri="{FF2B5EF4-FFF2-40B4-BE49-F238E27FC236}">
                <a16:creationId xmlns:a16="http://schemas.microsoft.com/office/drawing/2014/main" id="{230CA5BC-FA27-47E0-9EAC-FCD85B822F33}"/>
              </a:ext>
            </a:extLst>
          </p:cNvPr>
          <p:cNvGrpSpPr/>
          <p:nvPr/>
        </p:nvGrpSpPr>
        <p:grpSpPr>
          <a:xfrm>
            <a:off x="5819274" y="3144413"/>
            <a:ext cx="553452" cy="1183522"/>
            <a:chOff x="5819274" y="2744788"/>
            <a:chExt cx="553452" cy="1183522"/>
          </a:xfrm>
        </p:grpSpPr>
        <p:sp>
          <p:nvSpPr>
            <p:cNvPr id="12" name="Multiplication Sign 11">
              <a:extLst>
                <a:ext uri="{FF2B5EF4-FFF2-40B4-BE49-F238E27FC236}">
                  <a16:creationId xmlns:a16="http://schemas.microsoft.com/office/drawing/2014/main" id="{CFB01F19-D8BE-4567-A2DD-386A518A29AB}"/>
                </a:ext>
              </a:extLst>
            </p:cNvPr>
            <p:cNvSpPr/>
            <p:nvPr/>
          </p:nvSpPr>
          <p:spPr bwMode="auto">
            <a:xfrm>
              <a:off x="5819274" y="2929689"/>
              <a:ext cx="553452" cy="998621"/>
            </a:xfrm>
            <a:prstGeom prst="mathMultiply">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5" name="Straight Connector 14">
              <a:extLst>
                <a:ext uri="{FF2B5EF4-FFF2-40B4-BE49-F238E27FC236}">
                  <a16:creationId xmlns:a16="http://schemas.microsoft.com/office/drawing/2014/main" id="{55558BBF-196C-4C1D-BF7D-0519B97F2E30}"/>
                </a:ext>
              </a:extLst>
            </p:cNvPr>
            <p:cNvCxnSpPr>
              <a:cxnSpLocks/>
            </p:cNvCxnSpPr>
            <p:nvPr/>
          </p:nvCxnSpPr>
          <p:spPr>
            <a:xfrm flipV="1">
              <a:off x="6096000" y="2744788"/>
              <a:ext cx="0" cy="540000"/>
            </a:xfrm>
            <a:prstGeom prst="line">
              <a:avLst/>
            </a:prstGeom>
            <a:ln>
              <a:headEnd type="none" w="lg" len="med"/>
              <a:tailEnd type="none" w="lg" len="med"/>
            </a:ln>
          </p:spPr>
          <p:style>
            <a:lnRef idx="2">
              <a:schemeClr val="accent3"/>
            </a:lnRef>
            <a:fillRef idx="0">
              <a:schemeClr val="accent3"/>
            </a:fillRef>
            <a:effectRef idx="1">
              <a:schemeClr val="accent3"/>
            </a:effectRef>
            <a:fontRef idx="minor">
              <a:schemeClr val="tx1"/>
            </a:fontRef>
          </p:style>
        </p:cxnSp>
      </p:grpSp>
      <p:grpSp>
        <p:nvGrpSpPr>
          <p:cNvPr id="17" name="Group 16">
            <a:extLst>
              <a:ext uri="{FF2B5EF4-FFF2-40B4-BE49-F238E27FC236}">
                <a16:creationId xmlns:a16="http://schemas.microsoft.com/office/drawing/2014/main" id="{BB4744FA-0F95-4D0C-A4CF-2FE63308EBA9}"/>
              </a:ext>
            </a:extLst>
          </p:cNvPr>
          <p:cNvGrpSpPr/>
          <p:nvPr/>
        </p:nvGrpSpPr>
        <p:grpSpPr>
          <a:xfrm>
            <a:off x="8758145" y="3144413"/>
            <a:ext cx="219259" cy="789974"/>
            <a:chOff x="8758145" y="2744788"/>
            <a:chExt cx="219259" cy="789974"/>
          </a:xfrm>
        </p:grpSpPr>
        <p:sp>
          <p:nvSpPr>
            <p:cNvPr id="11" name="Oval 10">
              <a:extLst>
                <a:ext uri="{FF2B5EF4-FFF2-40B4-BE49-F238E27FC236}">
                  <a16:creationId xmlns:a16="http://schemas.microsoft.com/office/drawing/2014/main" id="{D4E3FF97-88CF-474C-B5C2-FE948EBEE349}"/>
                </a:ext>
              </a:extLst>
            </p:cNvPr>
            <p:cNvSpPr/>
            <p:nvPr/>
          </p:nvSpPr>
          <p:spPr bwMode="auto">
            <a:xfrm>
              <a:off x="8758145" y="3323238"/>
              <a:ext cx="219259" cy="211524"/>
            </a:xfrm>
            <a:prstGeom prst="ellipse">
              <a:avLst/>
            </a:prstGeom>
            <a:solidFill>
              <a:schemeClr val="dk1"/>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6" name="Straight Connector 15">
              <a:extLst>
                <a:ext uri="{FF2B5EF4-FFF2-40B4-BE49-F238E27FC236}">
                  <a16:creationId xmlns:a16="http://schemas.microsoft.com/office/drawing/2014/main" id="{9CE227EE-E8C9-4FC5-BEA2-C877B6BA508C}"/>
                </a:ext>
              </a:extLst>
            </p:cNvPr>
            <p:cNvCxnSpPr/>
            <p:nvPr/>
          </p:nvCxnSpPr>
          <p:spPr>
            <a:xfrm flipV="1">
              <a:off x="8867775" y="2744788"/>
              <a:ext cx="0" cy="59207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20" name="TextBox 19">
            <a:extLst>
              <a:ext uri="{FF2B5EF4-FFF2-40B4-BE49-F238E27FC236}">
                <a16:creationId xmlns:a16="http://schemas.microsoft.com/office/drawing/2014/main" id="{B66E5942-2A03-4561-8277-73C8D79AAD26}"/>
              </a:ext>
            </a:extLst>
          </p:cNvPr>
          <p:cNvSpPr txBox="1"/>
          <p:nvPr/>
        </p:nvSpPr>
        <p:spPr>
          <a:xfrm>
            <a:off x="5603789" y="2584170"/>
            <a:ext cx="984422" cy="615553"/>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GB" sz="2000" b="1" i="0" u="none" strike="noStrike" kern="1200" cap="none" spc="0" normalizeH="0" baseline="0" noProof="0">
                <a:ln>
                  <a:noFill/>
                </a:ln>
                <a:solidFill>
                  <a:srgbClr val="FF0000"/>
                </a:solidFill>
                <a:effectLst/>
                <a:uLnTx/>
                <a:uFillTx/>
                <a:latin typeface="Segoe UI"/>
                <a:ea typeface="+mn-ea"/>
                <a:cs typeface="+mn-cs"/>
              </a:rPr>
              <a:t>Disaster Hits</a:t>
            </a:r>
          </a:p>
        </p:txBody>
      </p:sp>
      <p:sp>
        <p:nvSpPr>
          <p:cNvPr id="21" name="TextBox 20">
            <a:extLst>
              <a:ext uri="{FF2B5EF4-FFF2-40B4-BE49-F238E27FC236}">
                <a16:creationId xmlns:a16="http://schemas.microsoft.com/office/drawing/2014/main" id="{E31C926B-5E0B-4485-91DC-BCE05B4AE124}"/>
              </a:ext>
            </a:extLst>
          </p:cNvPr>
          <p:cNvSpPr txBox="1"/>
          <p:nvPr/>
        </p:nvSpPr>
        <p:spPr>
          <a:xfrm>
            <a:off x="11164330" y="3902765"/>
            <a:ext cx="327454" cy="153888"/>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Time</a:t>
            </a:r>
          </a:p>
        </p:txBody>
      </p:sp>
      <p:sp>
        <p:nvSpPr>
          <p:cNvPr id="22" name="Left Brace 21">
            <a:extLst>
              <a:ext uri="{FF2B5EF4-FFF2-40B4-BE49-F238E27FC236}">
                <a16:creationId xmlns:a16="http://schemas.microsoft.com/office/drawing/2014/main" id="{4DC56439-0E99-4199-B281-49D04D0B385B}"/>
              </a:ext>
            </a:extLst>
          </p:cNvPr>
          <p:cNvSpPr/>
          <p:nvPr/>
        </p:nvSpPr>
        <p:spPr>
          <a:xfrm rot="16200000">
            <a:off x="4513413" y="3068831"/>
            <a:ext cx="296563" cy="2674937"/>
          </a:xfrm>
          <a:prstGeom prst="leftBrace">
            <a:avLst>
              <a:gd name="adj1" fmla="val 8333"/>
              <a:gd name="adj2" fmla="val 51669"/>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GB" sz="1765" b="0" i="0" u="none" strike="noStrike" kern="1200" cap="none" spc="0" normalizeH="0" baseline="0" noProof="0">
              <a:ln>
                <a:noFill/>
              </a:ln>
              <a:solidFill>
                <a:srgbClr val="FFFFFF"/>
              </a:solidFill>
              <a:effectLst/>
              <a:uLnTx/>
              <a:uFillTx/>
              <a:latin typeface="Segoe UI"/>
              <a:ea typeface="+mn-ea"/>
              <a:cs typeface="+mn-cs"/>
            </a:endParaRPr>
          </a:p>
        </p:txBody>
      </p:sp>
      <p:sp>
        <p:nvSpPr>
          <p:cNvPr id="23" name="Left Brace 22">
            <a:extLst>
              <a:ext uri="{FF2B5EF4-FFF2-40B4-BE49-F238E27FC236}">
                <a16:creationId xmlns:a16="http://schemas.microsoft.com/office/drawing/2014/main" id="{4BEA74EB-0B4B-48D2-BA80-134CB85C08E4}"/>
              </a:ext>
            </a:extLst>
          </p:cNvPr>
          <p:cNvSpPr/>
          <p:nvPr/>
        </p:nvSpPr>
        <p:spPr>
          <a:xfrm rot="16200000">
            <a:off x="7382025" y="3070291"/>
            <a:ext cx="296563" cy="2674937"/>
          </a:xfrm>
          <a:prstGeom prst="leftBrace">
            <a:avLst>
              <a:gd name="adj1" fmla="val 8333"/>
              <a:gd name="adj2" fmla="val 48521"/>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GB" sz="1765" b="0" i="0" u="none" strike="noStrike" kern="1200" cap="none" spc="0" normalizeH="0" baseline="0" noProof="0">
              <a:ln>
                <a:noFill/>
              </a:ln>
              <a:solidFill>
                <a:srgbClr val="FFFFFF"/>
              </a:solidFill>
              <a:effectLst/>
              <a:uLnTx/>
              <a:uFillTx/>
              <a:latin typeface="Segoe UI"/>
              <a:ea typeface="+mn-ea"/>
              <a:cs typeface="+mn-cs"/>
            </a:endParaRPr>
          </a:p>
        </p:txBody>
      </p:sp>
      <p:cxnSp>
        <p:nvCxnSpPr>
          <p:cNvPr id="26" name="Straight Connector 25">
            <a:extLst>
              <a:ext uri="{FF2B5EF4-FFF2-40B4-BE49-F238E27FC236}">
                <a16:creationId xmlns:a16="http://schemas.microsoft.com/office/drawing/2014/main" id="{AE1420ED-C397-4728-882E-02F865863599}"/>
              </a:ext>
            </a:extLst>
          </p:cNvPr>
          <p:cNvCxnSpPr>
            <a:cxnSpLocks/>
          </p:cNvCxnSpPr>
          <p:nvPr/>
        </p:nvCxnSpPr>
        <p:spPr>
          <a:xfrm>
            <a:off x="6096000" y="3963917"/>
            <a:ext cx="0" cy="1772883"/>
          </a:xfrm>
          <a:prstGeom prst="line">
            <a:avLst/>
          </a:prstGeom>
          <a:ln w="9525"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9" name="TextBox 28">
            <a:extLst>
              <a:ext uri="{FF2B5EF4-FFF2-40B4-BE49-F238E27FC236}">
                <a16:creationId xmlns:a16="http://schemas.microsoft.com/office/drawing/2014/main" id="{F47A61D5-6C7C-4D5E-8755-1BB4663DCE77}"/>
              </a:ext>
            </a:extLst>
          </p:cNvPr>
          <p:cNvSpPr txBox="1"/>
          <p:nvPr/>
        </p:nvSpPr>
        <p:spPr>
          <a:xfrm>
            <a:off x="2646725" y="2712613"/>
            <a:ext cx="1354999" cy="43088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a:ln>
                  <a:noFill/>
                </a:ln>
                <a:solidFill>
                  <a:srgbClr val="FFFFFF"/>
                </a:solidFill>
                <a:effectLst/>
                <a:uLnTx/>
                <a:uFillTx/>
                <a:latin typeface="Segoe UI"/>
                <a:ea typeface="+mn-ea"/>
                <a:cs typeface="+mn-cs"/>
              </a:rPr>
              <a:t>Recovery Point Objective (RPO)</a:t>
            </a:r>
          </a:p>
        </p:txBody>
      </p:sp>
      <p:sp>
        <p:nvSpPr>
          <p:cNvPr id="32" name="TextBox 31">
            <a:extLst>
              <a:ext uri="{FF2B5EF4-FFF2-40B4-BE49-F238E27FC236}">
                <a16:creationId xmlns:a16="http://schemas.microsoft.com/office/drawing/2014/main" id="{394C293D-F162-42E7-B42F-0FF14ECCA0E9}"/>
              </a:ext>
            </a:extLst>
          </p:cNvPr>
          <p:cNvSpPr txBox="1"/>
          <p:nvPr/>
        </p:nvSpPr>
        <p:spPr>
          <a:xfrm>
            <a:off x="8190275" y="2713526"/>
            <a:ext cx="1354999" cy="43088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a:ln>
                  <a:noFill/>
                </a:ln>
                <a:solidFill>
                  <a:srgbClr val="FFFFFF"/>
                </a:solidFill>
                <a:effectLst/>
                <a:uLnTx/>
                <a:uFillTx/>
                <a:latin typeface="Segoe UI"/>
                <a:ea typeface="+mn-ea"/>
                <a:cs typeface="+mn-cs"/>
              </a:rPr>
              <a:t>Recovery Time Objective (RTO)</a:t>
            </a:r>
          </a:p>
        </p:txBody>
      </p:sp>
      <p:grpSp>
        <p:nvGrpSpPr>
          <p:cNvPr id="37" name="Group 36">
            <a:extLst>
              <a:ext uri="{FF2B5EF4-FFF2-40B4-BE49-F238E27FC236}">
                <a16:creationId xmlns:a16="http://schemas.microsoft.com/office/drawing/2014/main" id="{40860F56-1DE1-4EE5-AE42-62BA5285865E}"/>
              </a:ext>
            </a:extLst>
          </p:cNvPr>
          <p:cNvGrpSpPr/>
          <p:nvPr/>
        </p:nvGrpSpPr>
        <p:grpSpPr>
          <a:xfrm>
            <a:off x="3214595" y="3130793"/>
            <a:ext cx="219259" cy="2606007"/>
            <a:chOff x="3214595" y="2731168"/>
            <a:chExt cx="219259" cy="2606007"/>
          </a:xfrm>
        </p:grpSpPr>
        <p:grpSp>
          <p:nvGrpSpPr>
            <p:cNvPr id="19" name="Group 18">
              <a:extLst>
                <a:ext uri="{FF2B5EF4-FFF2-40B4-BE49-F238E27FC236}">
                  <a16:creationId xmlns:a16="http://schemas.microsoft.com/office/drawing/2014/main" id="{512ECADD-9AB0-4118-BFBD-34969F0B477D}"/>
                </a:ext>
              </a:extLst>
            </p:cNvPr>
            <p:cNvGrpSpPr/>
            <p:nvPr/>
          </p:nvGrpSpPr>
          <p:grpSpPr>
            <a:xfrm>
              <a:off x="3214595" y="2731168"/>
              <a:ext cx="219259" cy="803594"/>
              <a:chOff x="3214595" y="2731168"/>
              <a:chExt cx="219259" cy="803594"/>
            </a:xfrm>
          </p:grpSpPr>
          <p:sp>
            <p:nvSpPr>
              <p:cNvPr id="7" name="Oval 6">
                <a:extLst>
                  <a:ext uri="{FF2B5EF4-FFF2-40B4-BE49-F238E27FC236}">
                    <a16:creationId xmlns:a16="http://schemas.microsoft.com/office/drawing/2014/main" id="{56118171-DB29-4E37-A0D0-76E4C1F86B90}"/>
                  </a:ext>
                </a:extLst>
              </p:cNvPr>
              <p:cNvSpPr/>
              <p:nvPr/>
            </p:nvSpPr>
            <p:spPr bwMode="auto">
              <a:xfrm>
                <a:off x="3214595" y="3323238"/>
                <a:ext cx="219259" cy="211524"/>
              </a:xfrm>
              <a:prstGeom prst="ellipse">
                <a:avLst/>
              </a:prstGeom>
              <a:solidFill>
                <a:schemeClr val="dk1"/>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4" name="Straight Connector 13">
                <a:extLst>
                  <a:ext uri="{FF2B5EF4-FFF2-40B4-BE49-F238E27FC236}">
                    <a16:creationId xmlns:a16="http://schemas.microsoft.com/office/drawing/2014/main" id="{CF699246-E361-4CED-8048-B8B581C1B2F8}"/>
                  </a:ext>
                </a:extLst>
              </p:cNvPr>
              <p:cNvCxnSpPr>
                <a:stCxn id="7" idx="0"/>
              </p:cNvCxnSpPr>
              <p:nvPr/>
            </p:nvCxnSpPr>
            <p:spPr>
              <a:xfrm flipV="1">
                <a:off x="3324225" y="2731168"/>
                <a:ext cx="0" cy="59207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cxnSp>
          <p:nvCxnSpPr>
            <p:cNvPr id="36" name="Straight Connector 35">
              <a:extLst>
                <a:ext uri="{FF2B5EF4-FFF2-40B4-BE49-F238E27FC236}">
                  <a16:creationId xmlns:a16="http://schemas.microsoft.com/office/drawing/2014/main" id="{A6F64D98-6F8D-4C47-AD8F-6CEA655AFCD5}"/>
                </a:ext>
              </a:extLst>
            </p:cNvPr>
            <p:cNvCxnSpPr>
              <a:cxnSpLocks/>
            </p:cNvCxnSpPr>
            <p:nvPr/>
          </p:nvCxnSpPr>
          <p:spPr>
            <a:xfrm flipH="1" flipV="1">
              <a:off x="3322865" y="3533993"/>
              <a:ext cx="1360" cy="1803182"/>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cxnSp>
        <p:nvCxnSpPr>
          <p:cNvPr id="42" name="Straight Connector 41">
            <a:extLst>
              <a:ext uri="{FF2B5EF4-FFF2-40B4-BE49-F238E27FC236}">
                <a16:creationId xmlns:a16="http://schemas.microsoft.com/office/drawing/2014/main" id="{7194A292-D85A-4D68-ADE3-2A6961F73560}"/>
              </a:ext>
            </a:extLst>
          </p:cNvPr>
          <p:cNvCxnSpPr>
            <a:cxnSpLocks/>
          </p:cNvCxnSpPr>
          <p:nvPr/>
        </p:nvCxnSpPr>
        <p:spPr>
          <a:xfrm flipV="1">
            <a:off x="8867775" y="3933617"/>
            <a:ext cx="1" cy="1803183"/>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3" name="Straight Connector 42">
            <a:extLst>
              <a:ext uri="{FF2B5EF4-FFF2-40B4-BE49-F238E27FC236}">
                <a16:creationId xmlns:a16="http://schemas.microsoft.com/office/drawing/2014/main" id="{9F03368D-B049-4A26-9441-B5CA7738FBED}"/>
              </a:ext>
            </a:extLst>
          </p:cNvPr>
          <p:cNvCxnSpPr>
            <a:cxnSpLocks/>
          </p:cNvCxnSpPr>
          <p:nvPr/>
        </p:nvCxnSpPr>
        <p:spPr>
          <a:xfrm flipV="1">
            <a:off x="3324226" y="1122085"/>
            <a:ext cx="0" cy="108000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5" name="Straight Connector 44">
            <a:extLst>
              <a:ext uri="{FF2B5EF4-FFF2-40B4-BE49-F238E27FC236}">
                <a16:creationId xmlns:a16="http://schemas.microsoft.com/office/drawing/2014/main" id="{E6510D5F-C653-49C7-9AF9-10E6E55870BD}"/>
              </a:ext>
            </a:extLst>
          </p:cNvPr>
          <p:cNvCxnSpPr>
            <a:cxnSpLocks/>
          </p:cNvCxnSpPr>
          <p:nvPr/>
        </p:nvCxnSpPr>
        <p:spPr>
          <a:xfrm flipV="1">
            <a:off x="8867775" y="1122085"/>
            <a:ext cx="0" cy="108000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6" name="TextBox 45">
            <a:extLst>
              <a:ext uri="{FF2B5EF4-FFF2-40B4-BE49-F238E27FC236}">
                <a16:creationId xmlns:a16="http://schemas.microsoft.com/office/drawing/2014/main" id="{C34C233B-ADE6-4CFD-A553-895044F5D3DC}"/>
              </a:ext>
            </a:extLst>
          </p:cNvPr>
          <p:cNvSpPr txBox="1"/>
          <p:nvPr/>
        </p:nvSpPr>
        <p:spPr>
          <a:xfrm>
            <a:off x="3324225" y="4574075"/>
            <a:ext cx="2771775" cy="246221"/>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Data Lost</a:t>
            </a:r>
          </a:p>
        </p:txBody>
      </p:sp>
      <p:sp>
        <p:nvSpPr>
          <p:cNvPr id="47" name="TextBox 46">
            <a:extLst>
              <a:ext uri="{FF2B5EF4-FFF2-40B4-BE49-F238E27FC236}">
                <a16:creationId xmlns:a16="http://schemas.microsoft.com/office/drawing/2014/main" id="{24602780-E975-497D-B769-8510D53D4B80}"/>
              </a:ext>
            </a:extLst>
          </p:cNvPr>
          <p:cNvSpPr txBox="1"/>
          <p:nvPr/>
        </p:nvSpPr>
        <p:spPr>
          <a:xfrm>
            <a:off x="6096000" y="4637032"/>
            <a:ext cx="2771775" cy="246221"/>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Downtime</a:t>
            </a:r>
          </a:p>
        </p:txBody>
      </p:sp>
      <p:cxnSp>
        <p:nvCxnSpPr>
          <p:cNvPr id="54" name="Straight Connector 53">
            <a:extLst>
              <a:ext uri="{FF2B5EF4-FFF2-40B4-BE49-F238E27FC236}">
                <a16:creationId xmlns:a16="http://schemas.microsoft.com/office/drawing/2014/main" id="{72CC67D1-B60B-4D25-9493-8FE1E674D565}"/>
              </a:ext>
            </a:extLst>
          </p:cNvPr>
          <p:cNvCxnSpPr>
            <a:cxnSpLocks/>
          </p:cNvCxnSpPr>
          <p:nvPr/>
        </p:nvCxnSpPr>
        <p:spPr>
          <a:xfrm>
            <a:off x="6097524" y="1139641"/>
            <a:ext cx="0" cy="1028884"/>
          </a:xfrm>
          <a:prstGeom prst="line">
            <a:avLst/>
          </a:prstGeom>
          <a:ln w="9525"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31" name="Rectangle 30">
            <a:extLst>
              <a:ext uri="{FF2B5EF4-FFF2-40B4-BE49-F238E27FC236}">
                <a16:creationId xmlns:a16="http://schemas.microsoft.com/office/drawing/2014/main" id="{2D6BD3E2-B2BC-425A-ABAF-C30882D84FF0}"/>
              </a:ext>
            </a:extLst>
          </p:cNvPr>
          <p:cNvSpPr/>
          <p:nvPr/>
        </p:nvSpPr>
        <p:spPr bwMode="auto">
          <a:xfrm>
            <a:off x="0" y="205157"/>
            <a:ext cx="12192000" cy="71584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0" marR="0" lvl="0" indent="0" defTabSz="914102" rtl="0" eaLnBrk="1" fontAlgn="base" latinLnBrk="0" hangingPunct="1">
              <a:lnSpc>
                <a:spcPct val="90000"/>
              </a:lnSpc>
              <a:spcBef>
                <a:spcPts val="588"/>
              </a:spcBef>
              <a:spcAft>
                <a:spcPct val="0"/>
              </a:spcAft>
              <a:buClrTx/>
              <a:buSzTx/>
              <a:buFontTx/>
              <a:buNone/>
              <a:tabLst/>
              <a:defRPr/>
            </a:pPr>
            <a:r>
              <a:rPr kumimoji="0" lang="en-US" sz="36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Resilience, HA, DR, and Reliability</a:t>
            </a:r>
          </a:p>
        </p:txBody>
      </p:sp>
      <p:cxnSp>
        <p:nvCxnSpPr>
          <p:cNvPr id="33" name="Straight Connector 32">
            <a:extLst>
              <a:ext uri="{FF2B5EF4-FFF2-40B4-BE49-F238E27FC236}">
                <a16:creationId xmlns:a16="http://schemas.microsoft.com/office/drawing/2014/main" id="{B1EDFD4F-E075-4B24-B1F5-90255B540556}"/>
              </a:ext>
            </a:extLst>
          </p:cNvPr>
          <p:cNvCxnSpPr/>
          <p:nvPr/>
        </p:nvCxnSpPr>
        <p:spPr>
          <a:xfrm>
            <a:off x="0" y="939660"/>
            <a:ext cx="12192000"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6622217"/>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3D0FC87-B7F7-440A-B64B-B3685F15B5DA}"/>
              </a:ext>
            </a:extLst>
          </p:cNvPr>
          <p:cNvSpPr>
            <a:spLocks noGrp="1"/>
          </p:cNvSpPr>
          <p:nvPr>
            <p:ph sz="quarter" idx="10"/>
          </p:nvPr>
        </p:nvSpPr>
        <p:spPr>
          <a:xfrm>
            <a:off x="584200" y="1333500"/>
            <a:ext cx="11018838" cy="4154984"/>
          </a:xfrm>
        </p:spPr>
        <p:txBody>
          <a:bodyPr/>
          <a:lstStyle/>
          <a:p>
            <a:pPr marL="0" indent="0">
              <a:buNone/>
            </a:pPr>
            <a:r>
              <a:rPr lang="en-US" sz="2400" dirty="0"/>
              <a:t>Resilience vs Disaster Recovery</a:t>
            </a:r>
          </a:p>
          <a:p>
            <a:r>
              <a:rPr lang="en-US" sz="2400" dirty="0"/>
              <a:t>Resilience and Disaster Recovery (DR) are not the same.</a:t>
            </a:r>
          </a:p>
          <a:p>
            <a:r>
              <a:rPr lang="en-US" sz="2400" dirty="0"/>
              <a:t>Customers may have different goals for ongoing resilience than infrequent disaster responses.</a:t>
            </a:r>
          </a:p>
          <a:p>
            <a:r>
              <a:rPr lang="en-US" sz="2400" dirty="0"/>
              <a:t>Don’t assume one solution for both unless they have the same goal</a:t>
            </a:r>
          </a:p>
          <a:p>
            <a:pPr lvl="1"/>
            <a:r>
              <a:rPr lang="en-US" sz="1800" dirty="0"/>
              <a:t>DR frequently has geographic separation requirements which are difficult to deal with in live transactional systems due to imposed network latency.</a:t>
            </a:r>
          </a:p>
          <a:p>
            <a:r>
              <a:rPr lang="en-US" sz="2400" dirty="0"/>
              <a:t>For both resilience and DR, it doesn’t exist if it isn’t tested</a:t>
            </a:r>
          </a:p>
          <a:p>
            <a:pPr lvl="1"/>
            <a:r>
              <a:rPr lang="en-US" sz="1800" dirty="0"/>
              <a:t>Fault injection is a good approach for all reliability measures.</a:t>
            </a:r>
          </a:p>
          <a:p>
            <a:pPr lvl="1"/>
            <a:r>
              <a:rPr lang="en-US" sz="1800" dirty="0"/>
              <a:t>Assume DR must be tested on a live system.  </a:t>
            </a:r>
          </a:p>
          <a:p>
            <a:pPr lvl="2"/>
            <a:r>
              <a:rPr lang="en-US" sz="1400" dirty="0"/>
              <a:t>Often regulatory requirements will mandate this so testability without incurring business impact should be a goal.</a:t>
            </a:r>
          </a:p>
        </p:txBody>
      </p:sp>
      <p:sp>
        <p:nvSpPr>
          <p:cNvPr id="6" name="Rectangle 5">
            <a:extLst>
              <a:ext uri="{FF2B5EF4-FFF2-40B4-BE49-F238E27FC236}">
                <a16:creationId xmlns:a16="http://schemas.microsoft.com/office/drawing/2014/main" id="{45B54B4C-2B13-4E28-903C-D3503FEA345B}"/>
              </a:ext>
            </a:extLst>
          </p:cNvPr>
          <p:cNvSpPr/>
          <p:nvPr/>
        </p:nvSpPr>
        <p:spPr bwMode="auto">
          <a:xfrm>
            <a:off x="0" y="205157"/>
            <a:ext cx="12192000" cy="71584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0" marR="0" lvl="0" indent="0" defTabSz="914102" rtl="0" eaLnBrk="1" fontAlgn="base" latinLnBrk="0" hangingPunct="1">
              <a:lnSpc>
                <a:spcPct val="90000"/>
              </a:lnSpc>
              <a:spcBef>
                <a:spcPts val="588"/>
              </a:spcBef>
              <a:spcAft>
                <a:spcPct val="0"/>
              </a:spcAft>
              <a:buClrTx/>
              <a:buSzTx/>
              <a:buFontTx/>
              <a:buNone/>
              <a:tabLst/>
              <a:defRPr/>
            </a:pPr>
            <a:r>
              <a:rPr kumimoji="0" lang="en-US" sz="36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Resilience, HA, DR, and Reliability</a:t>
            </a:r>
          </a:p>
        </p:txBody>
      </p:sp>
      <p:cxnSp>
        <p:nvCxnSpPr>
          <p:cNvPr id="7" name="Straight Connector 6">
            <a:extLst>
              <a:ext uri="{FF2B5EF4-FFF2-40B4-BE49-F238E27FC236}">
                <a16:creationId xmlns:a16="http://schemas.microsoft.com/office/drawing/2014/main" id="{D459FE1E-4D5D-44ED-815C-2725EA72C270}"/>
              </a:ext>
            </a:extLst>
          </p:cNvPr>
          <p:cNvCxnSpPr/>
          <p:nvPr/>
        </p:nvCxnSpPr>
        <p:spPr>
          <a:xfrm>
            <a:off x="0" y="939660"/>
            <a:ext cx="12192000"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25590302"/>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BB51B6F-A6B6-4C5C-87D8-20DB1C857613}"/>
              </a:ext>
            </a:extLst>
          </p:cNvPr>
          <p:cNvSpPr>
            <a:spLocks noGrp="1"/>
          </p:cNvSpPr>
          <p:nvPr>
            <p:ph type="title"/>
          </p:nvPr>
        </p:nvSpPr>
        <p:spPr>
          <a:xfrm>
            <a:off x="726928" y="815161"/>
            <a:ext cx="11306469" cy="795089"/>
          </a:xfrm>
        </p:spPr>
        <p:txBody>
          <a:bodyPr/>
          <a:lstStyle/>
          <a:p>
            <a:r>
              <a:rPr lang="en-US" sz="3600" dirty="0"/>
              <a:t>What are you building?</a:t>
            </a:r>
            <a:br>
              <a:rPr lang="en-US"/>
            </a:br>
            <a:r>
              <a:rPr lang="en-US" sz="2800" dirty="0">
                <a:solidFill>
                  <a:schemeClr val="tx2"/>
                </a:solidFill>
                <a:latin typeface="Segoe UI Semilight" panose="020B0402040204020203" pitchFamily="34" charset="0"/>
                <a:cs typeface="Segoe UI Semilight" panose="020B0402040204020203" pitchFamily="34" charset="0"/>
              </a:rPr>
              <a:t>Your cloud foundation supports the construction of a</a:t>
            </a:r>
            <a:r>
              <a:rPr lang="en-US" sz="2800" dirty="0">
                <a:solidFill>
                  <a:schemeClr val="tx1"/>
                </a:solidFill>
                <a:latin typeface="Segoe UI Semilight" panose="020B0402040204020203" pitchFamily="34" charset="0"/>
                <a:cs typeface="Segoe UI Semilight" panose="020B0402040204020203" pitchFamily="34" charset="0"/>
              </a:rPr>
              <a:t>—</a:t>
            </a:r>
          </a:p>
        </p:txBody>
      </p:sp>
      <p:pic>
        <p:nvPicPr>
          <p:cNvPr id="4" name="Picture 3" descr="Photo of a house">
            <a:extLst>
              <a:ext uri="{FF2B5EF4-FFF2-40B4-BE49-F238E27FC236}">
                <a16:creationId xmlns:a16="http://schemas.microsoft.com/office/drawing/2014/main" id="{852EF09E-CB16-487C-BF9A-3B98D7386C49}"/>
              </a:ext>
            </a:extLst>
          </p:cNvPr>
          <p:cNvPicPr>
            <a:picLocks noChangeAspect="1"/>
          </p:cNvPicPr>
          <p:nvPr/>
        </p:nvPicPr>
        <p:blipFill>
          <a:blip r:embed="rId3"/>
          <a:srcRect/>
          <a:stretch/>
        </p:blipFill>
        <p:spPr>
          <a:xfrm>
            <a:off x="695947" y="2075688"/>
            <a:ext cx="3502381" cy="3502381"/>
          </a:xfrm>
          <a:prstGeom prst="rect">
            <a:avLst/>
          </a:prstGeom>
        </p:spPr>
      </p:pic>
      <p:sp>
        <p:nvSpPr>
          <p:cNvPr id="17" name="Rectangle 16">
            <a:extLst>
              <a:ext uri="{FF2B5EF4-FFF2-40B4-BE49-F238E27FC236}">
                <a16:creationId xmlns:a16="http://schemas.microsoft.com/office/drawing/2014/main" id="{A201AC7E-5B2B-4964-9A56-CF3C4C955299}"/>
              </a:ext>
            </a:extLst>
          </p:cNvPr>
          <p:cNvSpPr/>
          <p:nvPr/>
        </p:nvSpPr>
        <p:spPr bwMode="auto">
          <a:xfrm>
            <a:off x="695947" y="3497127"/>
            <a:ext cx="3502381" cy="659503"/>
          </a:xfrm>
          <a:prstGeom prst="rect">
            <a:avLst/>
          </a:prstGeom>
          <a:solidFill>
            <a:srgbClr val="1E1E2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House</a:t>
            </a:r>
          </a:p>
        </p:txBody>
      </p:sp>
      <p:pic>
        <p:nvPicPr>
          <p:cNvPr id="6" name="Picture 5" descr="Photo of a bridge">
            <a:extLst>
              <a:ext uri="{FF2B5EF4-FFF2-40B4-BE49-F238E27FC236}">
                <a16:creationId xmlns:a16="http://schemas.microsoft.com/office/drawing/2014/main" id="{85210BD3-DA1F-4E63-8C7A-88BBFAC03600}"/>
              </a:ext>
            </a:extLst>
          </p:cNvPr>
          <p:cNvPicPr>
            <a:picLocks noChangeAspect="1"/>
          </p:cNvPicPr>
          <p:nvPr/>
        </p:nvPicPr>
        <p:blipFill>
          <a:blip r:embed="rId4"/>
          <a:srcRect/>
          <a:stretch/>
        </p:blipFill>
        <p:spPr>
          <a:xfrm>
            <a:off x="7993672" y="2075688"/>
            <a:ext cx="3502381" cy="3502381"/>
          </a:xfrm>
          <a:prstGeom prst="rect">
            <a:avLst/>
          </a:prstGeom>
        </p:spPr>
      </p:pic>
      <p:sp>
        <p:nvSpPr>
          <p:cNvPr id="20" name="Rectangle 19">
            <a:extLst>
              <a:ext uri="{FF2B5EF4-FFF2-40B4-BE49-F238E27FC236}">
                <a16:creationId xmlns:a16="http://schemas.microsoft.com/office/drawing/2014/main" id="{FECC8C4A-A0E1-4653-BD7D-FB48A98A2FAD}"/>
              </a:ext>
            </a:extLst>
          </p:cNvPr>
          <p:cNvSpPr/>
          <p:nvPr/>
        </p:nvSpPr>
        <p:spPr bwMode="auto">
          <a:xfrm>
            <a:off x="7993674" y="3497127"/>
            <a:ext cx="3502381" cy="659503"/>
          </a:xfrm>
          <a:prstGeom prst="rect">
            <a:avLst/>
          </a:prstGeom>
          <a:solidFill>
            <a:srgbClr val="1E1E2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Bridge</a:t>
            </a:r>
          </a:p>
        </p:txBody>
      </p:sp>
      <p:pic>
        <p:nvPicPr>
          <p:cNvPr id="9" name="Picture 8" descr="Photo of a stadium">
            <a:extLst>
              <a:ext uri="{FF2B5EF4-FFF2-40B4-BE49-F238E27FC236}">
                <a16:creationId xmlns:a16="http://schemas.microsoft.com/office/drawing/2014/main" id="{884BE44D-D38D-4F54-AB6D-312E3640C83F}"/>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22968" r="12720"/>
          <a:stretch/>
        </p:blipFill>
        <p:spPr>
          <a:xfrm>
            <a:off x="4344811" y="2075688"/>
            <a:ext cx="3502381" cy="3502381"/>
          </a:xfrm>
          <a:prstGeom prst="rect">
            <a:avLst/>
          </a:prstGeom>
        </p:spPr>
      </p:pic>
      <p:sp>
        <p:nvSpPr>
          <p:cNvPr id="19" name="Rectangle 18">
            <a:extLst>
              <a:ext uri="{FF2B5EF4-FFF2-40B4-BE49-F238E27FC236}">
                <a16:creationId xmlns:a16="http://schemas.microsoft.com/office/drawing/2014/main" id="{656FB57C-2788-4144-B02B-E1B640F37C37}"/>
              </a:ext>
            </a:extLst>
          </p:cNvPr>
          <p:cNvSpPr/>
          <p:nvPr/>
        </p:nvSpPr>
        <p:spPr bwMode="auto">
          <a:xfrm>
            <a:off x="4344403" y="3497127"/>
            <a:ext cx="3502381" cy="659503"/>
          </a:xfrm>
          <a:prstGeom prst="rect">
            <a:avLst/>
          </a:prstGeom>
          <a:solidFill>
            <a:srgbClr val="1E1E2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a:t>
            </a:r>
            <a:r>
              <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tadium</a:t>
            </a: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681490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500"/>
                                        <p:tgtEl>
                                          <p:spTgt spid="9"/>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childTnLst>
                          </p:cTn>
                        </p:par>
                        <p:par>
                          <p:cTn id="18" fill="hold">
                            <p:stCondLst>
                              <p:cond delay="1000"/>
                            </p:stCondLst>
                            <p:childTnLst>
                              <p:par>
                                <p:cTn id="19" presetID="10" presetClass="entr" presetSubtype="0" fill="hold" nodeType="after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fade">
                                      <p:cBhvr>
                                        <p:cTn id="24"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0" grpId="0" animBg="1"/>
      <p:bldP spid="19"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0D0D0D"/>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6C888C00-E318-43FB-A80C-54A8EA42D2C3}"/>
              </a:ext>
            </a:extLst>
          </p:cNvPr>
          <p:cNvSpPr/>
          <p:nvPr/>
        </p:nvSpPr>
        <p:spPr bwMode="auto">
          <a:xfrm>
            <a:off x="683559" y="1843051"/>
            <a:ext cx="10824882" cy="549561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34290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Review the Reliability Pillar from Well Architected. If it’s not measurable, it’s not actionable. Define the RTO and RPO requirements for each workload; if you can’t then assign a default.</a:t>
            </a:r>
          </a:p>
          <a:p>
            <a:pPr marL="342900" lvl="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Eval and plan application operations with reduced functionality or degraded performance during an outage.</a:t>
            </a:r>
          </a:p>
          <a:p>
            <a:pPr marL="342900" lvl="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Eval workload suitability for Availability Zones or availability sets. Not all Avail. Zones are equal – always measure latency.</a:t>
            </a:r>
          </a:p>
          <a:p>
            <a:pPr marL="342900" lvl="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What about consistent backups for apps and data?</a:t>
            </a:r>
          </a:p>
          <a:p>
            <a:pPr marL="342900" lvl="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Prevent an “</a:t>
            </a:r>
            <a:r>
              <a:rPr lang="en-US" sz="2000" spc="-50" dirty="0" err="1">
                <a:ln w="3175">
                  <a:noFill/>
                </a:ln>
                <a:solidFill>
                  <a:srgbClr val="FFFFFF"/>
                </a:solidFill>
                <a:latin typeface="Segoe UI Semibold"/>
                <a:cs typeface="Segoe UI" pitchFamily="34" charset="0"/>
              </a:rPr>
              <a:t>Ooops</a:t>
            </a:r>
            <a:r>
              <a:rPr lang="en-US" sz="2000" spc="-50" dirty="0">
                <a:ln w="3175">
                  <a:noFill/>
                </a:ln>
                <a:solidFill>
                  <a:srgbClr val="FFFFFF"/>
                </a:solidFill>
                <a:latin typeface="Segoe UI Semibold"/>
                <a:cs typeface="Segoe UI" pitchFamily="34" charset="0"/>
              </a:rPr>
              <a:t>!” moment. Use resource locks to prevent accidental deletion of critical shared services. Prevention is better than cure.</a:t>
            </a:r>
          </a:p>
          <a:p>
            <a:pPr marL="342900" lvl="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Employ ASR for Azure-to-Azure VM DR scenarios.</a:t>
            </a:r>
          </a:p>
          <a:p>
            <a:pPr marL="342900" lvl="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Use native PaaS DR capabilities and Azure-native backup capabilities.</a:t>
            </a:r>
          </a:p>
          <a:p>
            <a:pPr marL="342900" lvl="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Use multiple regions and peering locations for ExpressRoute connectivity.</a:t>
            </a:r>
          </a:p>
          <a:p>
            <a:pPr marL="342900" lvl="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Avoid using overlapping IP address ranges for production and DR sites.</a:t>
            </a:r>
          </a:p>
          <a:p>
            <a:pPr lvl="0" defTabSz="914102" fontAlgn="base">
              <a:lnSpc>
                <a:spcPct val="90000"/>
              </a:lnSpc>
              <a:spcBef>
                <a:spcPts val="588"/>
              </a:spcBef>
              <a:spcAft>
                <a:spcPct val="0"/>
              </a:spcAft>
              <a:defRPr/>
            </a:pPr>
            <a:endParaRPr lang="en-US" sz="2000" spc="-50" dirty="0">
              <a:ln w="3175">
                <a:noFill/>
              </a:ln>
              <a:solidFill>
                <a:srgbClr val="FFFFFF"/>
              </a:solidFill>
              <a:latin typeface="Segoe UI Semibold"/>
              <a:cs typeface="Segoe UI" pitchFamily="34" charset="0"/>
            </a:endParaRPr>
          </a:p>
          <a:p>
            <a:pPr marL="342900" lvl="0" indent="-342900" defTabSz="914102" fontAlgn="base">
              <a:lnSpc>
                <a:spcPct val="90000"/>
              </a:lnSpc>
              <a:spcBef>
                <a:spcPts val="588"/>
              </a:spcBef>
              <a:spcAft>
                <a:spcPct val="0"/>
              </a:spcAft>
              <a:buFont typeface="Arial" panose="020B0604020202020204" pitchFamily="34" charset="0"/>
              <a:buChar char="•"/>
              <a:defRPr/>
            </a:pPr>
            <a:endParaRPr lang="en-US" sz="2000" spc="-50" dirty="0">
              <a:ln w="3175">
                <a:noFill/>
              </a:ln>
              <a:solidFill>
                <a:srgbClr val="FFFFFF"/>
              </a:solidFill>
              <a:latin typeface="Segoe UI Semibold"/>
              <a:cs typeface="Segoe UI" pitchFamily="34" charset="0"/>
            </a:endParaRPr>
          </a:p>
          <a:p>
            <a:pPr marL="342900" lvl="0" indent="-342900" defTabSz="914102" fontAlgn="base">
              <a:lnSpc>
                <a:spcPct val="90000"/>
              </a:lnSpc>
              <a:spcBef>
                <a:spcPts val="588"/>
              </a:spcBef>
              <a:spcAft>
                <a:spcPct val="0"/>
              </a:spcAft>
              <a:buFont typeface="Arial" panose="020B0604020202020204" pitchFamily="34" charset="0"/>
              <a:buChar char="•"/>
              <a:defRPr/>
            </a:pPr>
            <a:endPar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endParaRPr>
          </a:p>
        </p:txBody>
      </p:sp>
      <p:sp>
        <p:nvSpPr>
          <p:cNvPr id="27" name="Rectangle 26">
            <a:extLst>
              <a:ext uri="{FF2B5EF4-FFF2-40B4-BE49-F238E27FC236}">
                <a16:creationId xmlns:a16="http://schemas.microsoft.com/office/drawing/2014/main" id="{C3D7BFB0-2FEE-42AE-8273-78D9586CAA0C}"/>
              </a:ext>
            </a:extLst>
          </p:cNvPr>
          <p:cNvSpPr/>
          <p:nvPr/>
        </p:nvSpPr>
        <p:spPr bwMode="auto">
          <a:xfrm>
            <a:off x="0" y="205157"/>
            <a:ext cx="12192000" cy="129138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0" marR="0" lvl="0" indent="0" defTabSz="914102" rtl="0" eaLnBrk="1" fontAlgn="base" latinLnBrk="0" hangingPunct="1">
              <a:lnSpc>
                <a:spcPct val="90000"/>
              </a:lnSpc>
              <a:spcBef>
                <a:spcPts val="588"/>
              </a:spcBef>
              <a:spcAft>
                <a:spcPct val="0"/>
              </a:spcAft>
              <a:buClrTx/>
              <a:buSzTx/>
              <a:buFontTx/>
              <a:buNone/>
              <a:tabLst/>
              <a:defRPr/>
            </a:pPr>
            <a:r>
              <a:rPr kumimoji="0" lang="en-US" sz="36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Business Continuity and Disaster Recovery</a:t>
            </a:r>
          </a:p>
          <a:p>
            <a:pPr marL="0" marR="0" lvl="0" indent="0" defTabSz="914102" rtl="0" eaLnBrk="1" fontAlgn="base" latinLnBrk="0" hangingPunct="1">
              <a:lnSpc>
                <a:spcPct val="90000"/>
              </a:lnSpc>
              <a:spcBef>
                <a:spcPts val="588"/>
              </a:spcBef>
              <a:spcAft>
                <a:spcPct val="0"/>
              </a:spcAft>
              <a:buClrTx/>
              <a:buSzTx/>
              <a:buFontTx/>
              <a:buNone/>
              <a:tabLst/>
              <a:defRPr/>
            </a:pPr>
            <a:r>
              <a:rPr lang="en-US" sz="3600" spc="-50" dirty="0">
                <a:ln w="3175">
                  <a:noFill/>
                </a:ln>
                <a:solidFill>
                  <a:srgbClr val="FFFFFF"/>
                </a:solidFill>
                <a:latin typeface="Segoe UI Semibold"/>
                <a:cs typeface="Segoe UI" pitchFamily="34" charset="0"/>
              </a:rPr>
              <a:t>Considerations and </a:t>
            </a:r>
            <a:r>
              <a:rPr kumimoji="0" lang="en-US" sz="36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Recommendations</a:t>
            </a:r>
          </a:p>
        </p:txBody>
      </p:sp>
      <p:cxnSp>
        <p:nvCxnSpPr>
          <p:cNvPr id="22" name="Straight Connector 21">
            <a:extLst>
              <a:ext uri="{FF2B5EF4-FFF2-40B4-BE49-F238E27FC236}">
                <a16:creationId xmlns:a16="http://schemas.microsoft.com/office/drawing/2014/main" id="{64B18E2D-5F41-4722-8964-B87F1B93A77A}"/>
              </a:ext>
            </a:extLst>
          </p:cNvPr>
          <p:cNvCxnSpPr/>
          <p:nvPr/>
        </p:nvCxnSpPr>
        <p:spPr>
          <a:xfrm>
            <a:off x="0" y="1496540"/>
            <a:ext cx="12192000"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custDataLst>
      <p:tags r:id="rId2"/>
    </p:custDataLst>
    <p:extLst>
      <p:ext uri="{BB962C8B-B14F-4D97-AF65-F5344CB8AC3E}">
        <p14:creationId xmlns:p14="http://schemas.microsoft.com/office/powerpoint/2010/main" val="991166745"/>
      </p:ext>
    </p:extLst>
  </p:cSld>
  <p:clrMapOvr>
    <a:overrideClrMapping bg1="dk1" tx1="lt1" bg2="dk2" tx2="lt2" accent1="accent1" accent2="accent2" accent3="accent3" accent4="accent4" accent5="accent5" accent6="accent6" hlink="hlink" folHlink="folHlink"/>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3BAD997-D10D-4E54-BD34-3A400879A6F9}"/>
              </a:ext>
            </a:extLst>
          </p:cNvPr>
          <p:cNvSpPr>
            <a:spLocks noGrp="1"/>
          </p:cNvSpPr>
          <p:nvPr>
            <p:ph type="title"/>
          </p:nvPr>
        </p:nvSpPr>
        <p:spPr>
          <a:xfrm>
            <a:off x="1491808" y="971050"/>
            <a:ext cx="2668913" cy="2839636"/>
          </a:xfrm>
          <a:prstGeom prst="rect">
            <a:avLst/>
          </a:prstGeom>
        </p:spPr>
        <p:txBody>
          <a:bodyPr wrap="square" anchor="t">
            <a:normAutofit/>
          </a:bodyPr>
          <a:lstStyle/>
          <a:p>
            <a:r>
              <a:rPr lang="en-GB" dirty="0"/>
              <a:t>Governance</a:t>
            </a:r>
            <a:br>
              <a:rPr lang="en-GB" dirty="0"/>
            </a:br>
            <a:endParaRPr lang="en-GB" dirty="0"/>
          </a:p>
        </p:txBody>
      </p:sp>
      <p:sp>
        <p:nvSpPr>
          <p:cNvPr id="6" name="TextBox 5">
            <a:extLst>
              <a:ext uri="{FF2B5EF4-FFF2-40B4-BE49-F238E27FC236}">
                <a16:creationId xmlns:a16="http://schemas.microsoft.com/office/drawing/2014/main" id="{04FD033E-A3FA-41F2-B95F-D74A0F0A8549}"/>
              </a:ext>
            </a:extLst>
          </p:cNvPr>
          <p:cNvSpPr txBox="1"/>
          <p:nvPr/>
        </p:nvSpPr>
        <p:spPr>
          <a:xfrm>
            <a:off x="4708739" y="4052359"/>
            <a:ext cx="7013886" cy="1277273"/>
          </a:xfrm>
          <a:prstGeom prst="rect">
            <a:avLst/>
          </a:prstGeom>
          <a:noFill/>
        </p:spPr>
        <p:txBody>
          <a:bodyPr wrap="square">
            <a:spAutoFit/>
          </a:bodyPr>
          <a:lstStyle/>
          <a:p>
            <a:pPr algn="l">
              <a:spcBef>
                <a:spcPts val="600"/>
              </a:spcBef>
            </a:pPr>
            <a:r>
              <a:rPr lang="en-US" b="0" i="0" dirty="0">
                <a:solidFill>
                  <a:srgbClr val="171717"/>
                </a:solidFill>
                <a:effectLst/>
                <a:latin typeface="Segoe UI" panose="020B0502040204020203" pitchFamily="34" charset="0"/>
              </a:rPr>
              <a:t>Azure governance establishes the tooling needed to support cloud governance, compliance auditing, and automated guardrails.</a:t>
            </a:r>
          </a:p>
          <a:p>
            <a:pPr algn="l">
              <a:spcBef>
                <a:spcPts val="600"/>
              </a:spcBef>
            </a:pPr>
            <a:r>
              <a:rPr lang="en-US" b="0" i="0" dirty="0">
                <a:solidFill>
                  <a:srgbClr val="171717"/>
                </a:solidFill>
                <a:effectLst/>
                <a:latin typeface="Segoe UI" panose="020B0502040204020203" pitchFamily="34" charset="0"/>
              </a:rPr>
              <a:t>Governance provides mechanisms and processes for maintaining control over platforms, applications, and resources in Azure.</a:t>
            </a:r>
          </a:p>
        </p:txBody>
      </p:sp>
      <p:grpSp>
        <p:nvGrpSpPr>
          <p:cNvPr id="2" name="Group 1">
            <a:extLst>
              <a:ext uri="{FF2B5EF4-FFF2-40B4-BE49-F238E27FC236}">
                <a16:creationId xmlns:a16="http://schemas.microsoft.com/office/drawing/2014/main" id="{3ED0F331-2272-42FE-84A8-662DCF8B164B}"/>
              </a:ext>
            </a:extLst>
          </p:cNvPr>
          <p:cNvGrpSpPr/>
          <p:nvPr/>
        </p:nvGrpSpPr>
        <p:grpSpPr>
          <a:xfrm>
            <a:off x="384828" y="778930"/>
            <a:ext cx="914859" cy="914859"/>
            <a:chOff x="5638570" y="2971571"/>
            <a:chExt cx="914859" cy="914859"/>
          </a:xfrm>
        </p:grpSpPr>
        <p:sp>
          <p:nvSpPr>
            <p:cNvPr id="5" name="Oval 4">
              <a:extLst>
                <a:ext uri="{FF2B5EF4-FFF2-40B4-BE49-F238E27FC236}">
                  <a16:creationId xmlns:a16="http://schemas.microsoft.com/office/drawing/2014/main" id="{5174235B-C9F8-4754-A43D-0E6EF5DE5CD6}"/>
                </a:ext>
              </a:extLst>
            </p:cNvPr>
            <p:cNvSpPr/>
            <p:nvPr/>
          </p:nvSpPr>
          <p:spPr>
            <a:xfrm>
              <a:off x="5638570" y="2971571"/>
              <a:ext cx="914859" cy="914859"/>
            </a:xfrm>
            <a:prstGeom prst="ellipse">
              <a:avLst/>
            </a:pr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8" name="Rectangle 7" descr="Gears">
              <a:extLst>
                <a:ext uri="{FF2B5EF4-FFF2-40B4-BE49-F238E27FC236}">
                  <a16:creationId xmlns:a16="http://schemas.microsoft.com/office/drawing/2014/main" id="{01101B7C-FD9E-42D2-9884-33806097F522}"/>
                </a:ext>
              </a:extLst>
            </p:cNvPr>
            <p:cNvSpPr/>
            <p:nvPr/>
          </p:nvSpPr>
          <p:spPr>
            <a:xfrm>
              <a:off x="5830691" y="3163691"/>
              <a:ext cx="530618" cy="5306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grpSp>
      <p:pic>
        <p:nvPicPr>
          <p:cNvPr id="11" name="Picture 10">
            <a:extLst>
              <a:ext uri="{FF2B5EF4-FFF2-40B4-BE49-F238E27FC236}">
                <a16:creationId xmlns:a16="http://schemas.microsoft.com/office/drawing/2014/main" id="{0B56B43A-9AE2-93F0-787B-4D0F3097644D}"/>
              </a:ext>
            </a:extLst>
          </p:cNvPr>
          <p:cNvPicPr>
            <a:picLocks noChangeAspect="1"/>
          </p:cNvPicPr>
          <p:nvPr/>
        </p:nvPicPr>
        <p:blipFill>
          <a:blip r:embed="rId5"/>
          <a:stretch>
            <a:fillRect/>
          </a:stretch>
        </p:blipFill>
        <p:spPr>
          <a:xfrm>
            <a:off x="4593501" y="1089790"/>
            <a:ext cx="7342551" cy="2763587"/>
          </a:xfrm>
          <a:prstGeom prst="rect">
            <a:avLst/>
          </a:prstGeom>
        </p:spPr>
      </p:pic>
    </p:spTree>
    <p:extLst>
      <p:ext uri="{BB962C8B-B14F-4D97-AF65-F5344CB8AC3E}">
        <p14:creationId xmlns:p14="http://schemas.microsoft.com/office/powerpoint/2010/main" val="3426613854"/>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0D0D0D"/>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6C888C00-E318-43FB-A80C-54A8EA42D2C3}"/>
              </a:ext>
            </a:extLst>
          </p:cNvPr>
          <p:cNvSpPr/>
          <p:nvPr/>
        </p:nvSpPr>
        <p:spPr bwMode="auto">
          <a:xfrm>
            <a:off x="953583" y="3187035"/>
            <a:ext cx="10824882" cy="175612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342900" lvl="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Change advisory review boards might hinder </a:t>
            </a:r>
            <a:r>
              <a:rPr lang="en-US" sz="2000" spc="-50">
                <a:ln w="3175">
                  <a:noFill/>
                </a:ln>
                <a:solidFill>
                  <a:srgbClr val="FFFFFF"/>
                </a:solidFill>
                <a:latin typeface="Segoe UI Semibold"/>
                <a:cs typeface="Segoe UI" pitchFamily="34" charset="0"/>
              </a:rPr>
              <a:t>an organization’s </a:t>
            </a:r>
            <a:r>
              <a:rPr lang="en-US" sz="2000" spc="-50" dirty="0">
                <a:ln w="3175">
                  <a:noFill/>
                </a:ln>
                <a:solidFill>
                  <a:srgbClr val="FFFFFF"/>
                </a:solidFill>
                <a:latin typeface="Segoe UI Semibold"/>
                <a:cs typeface="Segoe UI" pitchFamily="34" charset="0"/>
              </a:rPr>
              <a:t>innovation and business agility.</a:t>
            </a:r>
          </a:p>
          <a:p>
            <a:pPr marL="342900" lvl="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Azure Policy increases workload efficiency by replacing such reviews with automated guardrails and adherence audits.</a:t>
            </a:r>
          </a:p>
          <a:p>
            <a:pPr lvl="0" defTabSz="914102" fontAlgn="base">
              <a:lnSpc>
                <a:spcPct val="90000"/>
              </a:lnSpc>
              <a:spcBef>
                <a:spcPts val="588"/>
              </a:spcBef>
              <a:spcAft>
                <a:spcPct val="0"/>
              </a:spcAft>
              <a:defRPr/>
            </a:pPr>
            <a:endPar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endParaRPr>
          </a:p>
        </p:txBody>
      </p:sp>
      <p:sp>
        <p:nvSpPr>
          <p:cNvPr id="27" name="Rectangle 26">
            <a:extLst>
              <a:ext uri="{FF2B5EF4-FFF2-40B4-BE49-F238E27FC236}">
                <a16:creationId xmlns:a16="http://schemas.microsoft.com/office/drawing/2014/main" id="{C3D7BFB0-2FEE-42AE-8273-78D9586CAA0C}"/>
              </a:ext>
            </a:extLst>
          </p:cNvPr>
          <p:cNvSpPr/>
          <p:nvPr/>
        </p:nvSpPr>
        <p:spPr bwMode="auto">
          <a:xfrm>
            <a:off x="0" y="205157"/>
            <a:ext cx="12192000" cy="129138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0" marR="0" lvl="0" indent="0" defTabSz="914102" rtl="0" eaLnBrk="1" fontAlgn="base" latinLnBrk="0" hangingPunct="1">
              <a:lnSpc>
                <a:spcPct val="90000"/>
              </a:lnSpc>
              <a:spcBef>
                <a:spcPts val="588"/>
              </a:spcBef>
              <a:spcAft>
                <a:spcPct val="0"/>
              </a:spcAft>
              <a:buClrTx/>
              <a:buSzTx/>
              <a:buFontTx/>
              <a:buNone/>
              <a:tabLst/>
              <a:defRPr/>
            </a:pPr>
            <a:r>
              <a:rPr kumimoji="0" lang="en-US" sz="36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Governance</a:t>
            </a:r>
          </a:p>
          <a:p>
            <a:pPr marL="0" marR="0" lvl="0" indent="0" defTabSz="914102" rtl="0" eaLnBrk="1" fontAlgn="base" latinLnBrk="0" hangingPunct="1">
              <a:lnSpc>
                <a:spcPct val="90000"/>
              </a:lnSpc>
              <a:spcBef>
                <a:spcPts val="588"/>
              </a:spcBef>
              <a:spcAft>
                <a:spcPct val="0"/>
              </a:spcAft>
              <a:buClrTx/>
              <a:buSzTx/>
              <a:buFontTx/>
              <a:buNone/>
              <a:tabLst/>
              <a:defRPr/>
            </a:pPr>
            <a:r>
              <a:rPr lang="en-US" sz="3600" spc="-50" dirty="0">
                <a:ln w="3175">
                  <a:noFill/>
                </a:ln>
                <a:solidFill>
                  <a:srgbClr val="FFFFFF"/>
                </a:solidFill>
                <a:latin typeface="Segoe UI Semibold"/>
                <a:cs typeface="Segoe UI" pitchFamily="34" charset="0"/>
              </a:rPr>
              <a:t>Going faster, whilst maintaining control and stability.</a:t>
            </a:r>
            <a:endParaRPr kumimoji="0" lang="en-US" sz="3600" b="0" i="0" u="none" strike="noStrike" kern="1200" cap="none" spc="-50" normalizeH="0" baseline="0" noProof="0" dirty="0">
              <a:ln w="3175">
                <a:noFill/>
              </a:ln>
              <a:solidFill>
                <a:srgbClr val="FFFFFF"/>
              </a:solidFill>
              <a:effectLst/>
              <a:uLnTx/>
              <a:uFillTx/>
              <a:latin typeface="Segoe UI Semibold"/>
              <a:ea typeface="+mn-ea"/>
              <a:cs typeface="Segoe UI" pitchFamily="34" charset="0"/>
            </a:endParaRPr>
          </a:p>
        </p:txBody>
      </p:sp>
      <p:cxnSp>
        <p:nvCxnSpPr>
          <p:cNvPr id="22" name="Straight Connector 21">
            <a:extLst>
              <a:ext uri="{FF2B5EF4-FFF2-40B4-BE49-F238E27FC236}">
                <a16:creationId xmlns:a16="http://schemas.microsoft.com/office/drawing/2014/main" id="{64B18E2D-5F41-4722-8964-B87F1B93A77A}"/>
              </a:ext>
            </a:extLst>
          </p:cNvPr>
          <p:cNvCxnSpPr/>
          <p:nvPr/>
        </p:nvCxnSpPr>
        <p:spPr>
          <a:xfrm>
            <a:off x="0" y="1496540"/>
            <a:ext cx="12192000"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custDataLst>
      <p:tags r:id="rId2"/>
    </p:custDataLst>
    <p:extLst>
      <p:ext uri="{BB962C8B-B14F-4D97-AF65-F5344CB8AC3E}">
        <p14:creationId xmlns:p14="http://schemas.microsoft.com/office/powerpoint/2010/main" val="3221375824"/>
      </p:ext>
    </p:extLst>
  </p:cSld>
  <p:clrMapOvr>
    <a:overrideClrMapping bg1="dk1" tx1="lt1" bg2="dk2" tx2="lt2" accent1="accent1" accent2="accent2" accent3="accent3" accent4="accent4" accent5="accent5" accent6="accent6" hlink="hlink" folHlink="folHlink"/>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0D0D0D"/>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6C888C00-E318-43FB-A80C-54A8EA42D2C3}"/>
              </a:ext>
            </a:extLst>
          </p:cNvPr>
          <p:cNvSpPr/>
          <p:nvPr/>
        </p:nvSpPr>
        <p:spPr bwMode="auto">
          <a:xfrm>
            <a:off x="683559" y="1843051"/>
            <a:ext cx="10824882" cy="455689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342900" lvl="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Determine what Azure policies are needed based on your business controls or compliance regulations. Use the policies included in the ALZ Accelerator as a stating point.</a:t>
            </a:r>
          </a:p>
          <a:p>
            <a:pPr marL="342900" lvl="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How is the organization’s cost and recharging model structured? What are the key data points required to accurately see cloud services spend? How will this be reflected in Tags?</a:t>
            </a:r>
          </a:p>
          <a:p>
            <a:pPr marL="342900" lvl="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Azure Cost Management + Billing might help support ongoing governance cost and spending in Azure, or other </a:t>
            </a:r>
            <a:r>
              <a:rPr lang="en-US" sz="2000" spc="-50" dirty="0" err="1">
                <a:ln w="3175">
                  <a:noFill/>
                </a:ln>
                <a:solidFill>
                  <a:srgbClr val="FFFFFF"/>
                </a:solidFill>
                <a:latin typeface="Segoe UI Semibold"/>
                <a:cs typeface="Segoe UI" pitchFamily="34" charset="0"/>
              </a:rPr>
              <a:t>multicloud</a:t>
            </a:r>
            <a:r>
              <a:rPr lang="en-US" sz="2000" spc="-50" dirty="0">
                <a:ln w="3175">
                  <a:noFill/>
                </a:ln>
                <a:solidFill>
                  <a:srgbClr val="FFFFFF"/>
                </a:solidFill>
                <a:latin typeface="Segoe UI Semibold"/>
                <a:cs typeface="Segoe UI" pitchFamily="34" charset="0"/>
              </a:rPr>
              <a:t> environments.</a:t>
            </a:r>
          </a:p>
          <a:p>
            <a:pPr marL="342900" lvl="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What are the groups of resources in the environment? These groups can share configuration characteristics that might be required to help stay consistent.</a:t>
            </a:r>
          </a:p>
          <a:p>
            <a:pPr marL="342900" lvl="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What tools and guardrails need to be enforced across the environment as part of a security baseline? And who might be notified when deviations are found?</a:t>
            </a:r>
          </a:p>
          <a:p>
            <a:pPr marL="342900" lvl="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Who might have access to audit logs for identity and access management? Who might be notified when suspicious sign-in events occur? Consider using AAD reports to govern activity.</a:t>
            </a:r>
          </a:p>
          <a:p>
            <a:pPr marL="342900" lvl="0" indent="-342900" defTabSz="914102" fontAlgn="base">
              <a:lnSpc>
                <a:spcPct val="90000"/>
              </a:lnSpc>
              <a:spcBef>
                <a:spcPts val="588"/>
              </a:spcBef>
              <a:spcAft>
                <a:spcPct val="0"/>
              </a:spcAft>
              <a:buFont typeface="Arial" panose="020B0604020202020204" pitchFamily="34" charset="0"/>
              <a:buChar char="•"/>
              <a:defRPr/>
            </a:pPr>
            <a:endPar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endParaRPr>
          </a:p>
        </p:txBody>
      </p:sp>
      <p:sp>
        <p:nvSpPr>
          <p:cNvPr id="27" name="Rectangle 26">
            <a:extLst>
              <a:ext uri="{FF2B5EF4-FFF2-40B4-BE49-F238E27FC236}">
                <a16:creationId xmlns:a16="http://schemas.microsoft.com/office/drawing/2014/main" id="{C3D7BFB0-2FEE-42AE-8273-78D9586CAA0C}"/>
              </a:ext>
            </a:extLst>
          </p:cNvPr>
          <p:cNvSpPr/>
          <p:nvPr/>
        </p:nvSpPr>
        <p:spPr bwMode="auto">
          <a:xfrm>
            <a:off x="0" y="205157"/>
            <a:ext cx="12192000" cy="129138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0" marR="0" lvl="0" indent="0" defTabSz="914102" rtl="0" eaLnBrk="1" fontAlgn="base" latinLnBrk="0" hangingPunct="1">
              <a:lnSpc>
                <a:spcPct val="90000"/>
              </a:lnSpc>
              <a:spcBef>
                <a:spcPts val="588"/>
              </a:spcBef>
              <a:spcAft>
                <a:spcPct val="0"/>
              </a:spcAft>
              <a:buClrTx/>
              <a:buSzTx/>
              <a:buFontTx/>
              <a:buNone/>
              <a:tabLst/>
              <a:defRPr/>
            </a:pPr>
            <a:r>
              <a:rPr kumimoji="0" lang="en-US" sz="36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Governance Design Area</a:t>
            </a:r>
          </a:p>
          <a:p>
            <a:pPr marL="0" marR="0" lvl="0" indent="0" defTabSz="914102" rtl="0" eaLnBrk="1" fontAlgn="base" latinLnBrk="0" hangingPunct="1">
              <a:lnSpc>
                <a:spcPct val="90000"/>
              </a:lnSpc>
              <a:spcBef>
                <a:spcPts val="588"/>
              </a:spcBef>
              <a:spcAft>
                <a:spcPct val="0"/>
              </a:spcAft>
              <a:buClrTx/>
              <a:buSzTx/>
              <a:buFontTx/>
              <a:buNone/>
              <a:tabLst/>
              <a:defRPr/>
            </a:pPr>
            <a:r>
              <a:rPr lang="en-US" sz="3600" spc="-50">
                <a:ln w="3175">
                  <a:noFill/>
                </a:ln>
                <a:solidFill>
                  <a:srgbClr val="FFFFFF"/>
                </a:solidFill>
                <a:latin typeface="Segoe UI Semibold"/>
                <a:cs typeface="Segoe UI" pitchFamily="34" charset="0"/>
              </a:rPr>
              <a:t>Considerations</a:t>
            </a:r>
            <a:endParaRPr kumimoji="0" lang="en-US" sz="3600" b="0" i="0" u="none" strike="noStrike" kern="1200" cap="none" spc="-50" normalizeH="0" baseline="0" noProof="0" dirty="0">
              <a:ln w="3175">
                <a:noFill/>
              </a:ln>
              <a:solidFill>
                <a:srgbClr val="FFFFFF"/>
              </a:solidFill>
              <a:effectLst/>
              <a:uLnTx/>
              <a:uFillTx/>
              <a:latin typeface="Segoe UI Semibold"/>
              <a:ea typeface="+mn-ea"/>
              <a:cs typeface="Segoe UI" pitchFamily="34" charset="0"/>
            </a:endParaRPr>
          </a:p>
        </p:txBody>
      </p:sp>
      <p:cxnSp>
        <p:nvCxnSpPr>
          <p:cNvPr id="22" name="Straight Connector 21">
            <a:extLst>
              <a:ext uri="{FF2B5EF4-FFF2-40B4-BE49-F238E27FC236}">
                <a16:creationId xmlns:a16="http://schemas.microsoft.com/office/drawing/2014/main" id="{64B18E2D-5F41-4722-8964-B87F1B93A77A}"/>
              </a:ext>
            </a:extLst>
          </p:cNvPr>
          <p:cNvCxnSpPr/>
          <p:nvPr/>
        </p:nvCxnSpPr>
        <p:spPr>
          <a:xfrm>
            <a:off x="0" y="1496540"/>
            <a:ext cx="12192000"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custDataLst>
      <p:tags r:id="rId2"/>
    </p:custDataLst>
    <p:extLst>
      <p:ext uri="{BB962C8B-B14F-4D97-AF65-F5344CB8AC3E}">
        <p14:creationId xmlns:p14="http://schemas.microsoft.com/office/powerpoint/2010/main" val="2663082499"/>
      </p:ext>
    </p:extLst>
  </p:cSld>
  <p:clrMapOvr>
    <a:overrideClrMapping bg1="dk1" tx1="lt1" bg2="dk2" tx2="lt2" accent1="accent1" accent2="accent2" accent3="accent3" accent4="accent4" accent5="accent5" accent6="accent6" hlink="hlink" folHlink="folHlink"/>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0D0D0D"/>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6C888C00-E318-43FB-A80C-54A8EA42D2C3}"/>
              </a:ext>
            </a:extLst>
          </p:cNvPr>
          <p:cNvSpPr/>
          <p:nvPr/>
        </p:nvSpPr>
        <p:spPr bwMode="auto">
          <a:xfrm>
            <a:off x="683559" y="1843051"/>
            <a:ext cx="10824882" cy="329500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342900" lvl="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Identify required Azure tags and use </a:t>
            </a:r>
            <a:r>
              <a:rPr lang="en-US" sz="2000" spc="-50">
                <a:ln w="3175">
                  <a:noFill/>
                </a:ln>
                <a:solidFill>
                  <a:srgbClr val="FFFFFF"/>
                </a:solidFill>
                <a:latin typeface="Segoe UI Semibold"/>
                <a:cs typeface="Segoe UI" pitchFamily="34" charset="0"/>
              </a:rPr>
              <a:t>the modify policy </a:t>
            </a:r>
            <a:r>
              <a:rPr lang="en-US" sz="2000" spc="-50" dirty="0">
                <a:ln w="3175">
                  <a:noFill/>
                </a:ln>
                <a:solidFill>
                  <a:srgbClr val="FFFFFF"/>
                </a:solidFill>
                <a:latin typeface="Segoe UI Semibold"/>
                <a:cs typeface="Segoe UI" pitchFamily="34" charset="0"/>
              </a:rPr>
              <a:t>mode to enforce usage. Use the tagging strategy article as a starting point.</a:t>
            </a:r>
          </a:p>
          <a:p>
            <a:pPr marL="342900" lvl="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Map regulatory and compliance requirements to Azure Policy definitions and Azure role assignments. Establish Azure Policy definitions at the intermediate root management group as they might be assigned at inherited scopes.</a:t>
            </a:r>
          </a:p>
          <a:p>
            <a:pPr marL="342900" lvl="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Use built-in policies to minimize operational overhead.</a:t>
            </a:r>
          </a:p>
          <a:p>
            <a:pPr marL="342900" lvl="0" indent="-342900" defTabSz="914102" fontAlgn="base">
              <a:lnSpc>
                <a:spcPct val="90000"/>
              </a:lnSpc>
              <a:spcBef>
                <a:spcPts val="588"/>
              </a:spcBef>
              <a:spcAft>
                <a:spcPct val="0"/>
              </a:spcAft>
              <a:buFont typeface="Arial" panose="020B0604020202020204" pitchFamily="34" charset="0"/>
              <a:buChar char="•"/>
              <a:defRPr/>
            </a:pPr>
            <a:r>
              <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Use Azure Cost Management + Billing to implement financial oversight on resources in your environment. Use tags in Azure to append metadata to resources, which might enable granular analysis of spend (such as cost center, environment, project, owner, etc.).</a:t>
            </a:r>
          </a:p>
          <a:p>
            <a:pPr marL="342900" lvl="0" indent="-342900" defTabSz="914102" fontAlgn="base">
              <a:lnSpc>
                <a:spcPct val="90000"/>
              </a:lnSpc>
              <a:spcBef>
                <a:spcPts val="588"/>
              </a:spcBef>
              <a:spcAft>
                <a:spcPct val="0"/>
              </a:spcAft>
              <a:buFont typeface="Arial" panose="020B0604020202020204" pitchFamily="34" charset="0"/>
              <a:buChar char="•"/>
              <a:defRPr/>
            </a:pPr>
            <a:endPar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endParaRPr>
          </a:p>
        </p:txBody>
      </p:sp>
      <p:sp>
        <p:nvSpPr>
          <p:cNvPr id="27" name="Rectangle 26">
            <a:extLst>
              <a:ext uri="{FF2B5EF4-FFF2-40B4-BE49-F238E27FC236}">
                <a16:creationId xmlns:a16="http://schemas.microsoft.com/office/drawing/2014/main" id="{C3D7BFB0-2FEE-42AE-8273-78D9586CAA0C}"/>
              </a:ext>
            </a:extLst>
          </p:cNvPr>
          <p:cNvSpPr/>
          <p:nvPr/>
        </p:nvSpPr>
        <p:spPr bwMode="auto">
          <a:xfrm>
            <a:off x="0" y="205157"/>
            <a:ext cx="12192000" cy="129138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0" marR="0" lvl="0" indent="0" defTabSz="914102" rtl="0" eaLnBrk="1" fontAlgn="base" latinLnBrk="0" hangingPunct="1">
              <a:lnSpc>
                <a:spcPct val="90000"/>
              </a:lnSpc>
              <a:spcBef>
                <a:spcPts val="588"/>
              </a:spcBef>
              <a:spcAft>
                <a:spcPct val="0"/>
              </a:spcAft>
              <a:buClrTx/>
              <a:buSzTx/>
              <a:buFontTx/>
              <a:buNone/>
              <a:tabLst/>
              <a:defRPr/>
            </a:pPr>
            <a:r>
              <a:rPr kumimoji="0" lang="en-US" sz="36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Governance Design Area</a:t>
            </a:r>
          </a:p>
          <a:p>
            <a:pPr marL="0" marR="0" lvl="0" indent="0" defTabSz="914102" rtl="0" eaLnBrk="1" fontAlgn="base" latinLnBrk="0" hangingPunct="1">
              <a:lnSpc>
                <a:spcPct val="90000"/>
              </a:lnSpc>
              <a:spcBef>
                <a:spcPts val="588"/>
              </a:spcBef>
              <a:spcAft>
                <a:spcPct val="0"/>
              </a:spcAft>
              <a:buClrTx/>
              <a:buSzTx/>
              <a:buFontTx/>
              <a:buNone/>
              <a:tabLst/>
              <a:defRPr/>
            </a:pPr>
            <a:r>
              <a:rPr kumimoji="0" lang="en-US" sz="36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Recommendations</a:t>
            </a:r>
          </a:p>
        </p:txBody>
      </p:sp>
      <p:cxnSp>
        <p:nvCxnSpPr>
          <p:cNvPr id="22" name="Straight Connector 21">
            <a:extLst>
              <a:ext uri="{FF2B5EF4-FFF2-40B4-BE49-F238E27FC236}">
                <a16:creationId xmlns:a16="http://schemas.microsoft.com/office/drawing/2014/main" id="{64B18E2D-5F41-4722-8964-B87F1B93A77A}"/>
              </a:ext>
            </a:extLst>
          </p:cNvPr>
          <p:cNvCxnSpPr/>
          <p:nvPr/>
        </p:nvCxnSpPr>
        <p:spPr>
          <a:xfrm>
            <a:off x="0" y="1496540"/>
            <a:ext cx="12192000"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custDataLst>
      <p:tags r:id="rId2"/>
    </p:custDataLst>
    <p:extLst>
      <p:ext uri="{BB962C8B-B14F-4D97-AF65-F5344CB8AC3E}">
        <p14:creationId xmlns:p14="http://schemas.microsoft.com/office/powerpoint/2010/main" val="3846288735"/>
      </p:ext>
    </p:extLst>
  </p:cSld>
  <p:clrMapOvr>
    <a:overrideClrMapping bg1="dk1" tx1="lt1" bg2="dk2" tx2="lt2" accent1="accent1" accent2="accent2" accent3="accent3" accent4="accent4" accent5="accent5" accent6="accent6" hlink="hlink" folHlink="folHlink"/>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3BAD997-D10D-4E54-BD34-3A400879A6F9}"/>
              </a:ext>
            </a:extLst>
          </p:cNvPr>
          <p:cNvSpPr>
            <a:spLocks noGrp="1"/>
          </p:cNvSpPr>
          <p:nvPr>
            <p:ph type="title"/>
          </p:nvPr>
        </p:nvSpPr>
        <p:spPr>
          <a:xfrm>
            <a:off x="1525803" y="414648"/>
            <a:ext cx="2668913" cy="2839636"/>
          </a:xfrm>
          <a:prstGeom prst="rect">
            <a:avLst/>
          </a:prstGeom>
        </p:spPr>
        <p:txBody>
          <a:bodyPr wrap="square" anchor="t">
            <a:normAutofit/>
          </a:bodyPr>
          <a:lstStyle/>
          <a:p>
            <a:r>
              <a:rPr lang="en-GB" dirty="0"/>
              <a:t>Platform Automation &amp; DevOps</a:t>
            </a:r>
            <a:br>
              <a:rPr lang="en-GB" dirty="0"/>
            </a:br>
            <a:endParaRPr lang="en-GB" dirty="0"/>
          </a:p>
        </p:txBody>
      </p:sp>
      <p:sp>
        <p:nvSpPr>
          <p:cNvPr id="6" name="TextBox 5">
            <a:extLst>
              <a:ext uri="{FF2B5EF4-FFF2-40B4-BE49-F238E27FC236}">
                <a16:creationId xmlns:a16="http://schemas.microsoft.com/office/drawing/2014/main" id="{04FD033E-A3FA-41F2-B95F-D74A0F0A8549}"/>
              </a:ext>
            </a:extLst>
          </p:cNvPr>
          <p:cNvSpPr txBox="1"/>
          <p:nvPr/>
        </p:nvSpPr>
        <p:spPr>
          <a:xfrm>
            <a:off x="4621848" y="4648820"/>
            <a:ext cx="7013886" cy="923330"/>
          </a:xfrm>
          <a:prstGeom prst="rect">
            <a:avLst/>
          </a:prstGeom>
          <a:noFill/>
        </p:spPr>
        <p:txBody>
          <a:bodyPr wrap="square">
            <a:spAutoFit/>
          </a:bodyPr>
          <a:lstStyle/>
          <a:p>
            <a:pPr algn="l"/>
            <a:r>
              <a:rPr lang="en-US" b="0" i="0" dirty="0">
                <a:solidFill>
                  <a:srgbClr val="171717"/>
                </a:solidFill>
                <a:effectLst/>
                <a:latin typeface="Segoe UI" panose="020B0502040204020203" pitchFamily="34" charset="0"/>
              </a:rPr>
              <a:t>Platform automation and DevOps evaluate opportunities to modernize your approach to environmental deployment with infrastructure as code options.</a:t>
            </a:r>
          </a:p>
        </p:txBody>
      </p:sp>
      <p:grpSp>
        <p:nvGrpSpPr>
          <p:cNvPr id="2" name="Group 1">
            <a:extLst>
              <a:ext uri="{FF2B5EF4-FFF2-40B4-BE49-F238E27FC236}">
                <a16:creationId xmlns:a16="http://schemas.microsoft.com/office/drawing/2014/main" id="{3ED0F331-2272-42FE-84A8-662DCF8B164B}"/>
              </a:ext>
            </a:extLst>
          </p:cNvPr>
          <p:cNvGrpSpPr/>
          <p:nvPr/>
        </p:nvGrpSpPr>
        <p:grpSpPr>
          <a:xfrm>
            <a:off x="384828" y="778930"/>
            <a:ext cx="914859" cy="914859"/>
            <a:chOff x="5638570" y="2971571"/>
            <a:chExt cx="914859" cy="914859"/>
          </a:xfrm>
        </p:grpSpPr>
        <p:sp>
          <p:nvSpPr>
            <p:cNvPr id="5" name="Oval 4">
              <a:extLst>
                <a:ext uri="{FF2B5EF4-FFF2-40B4-BE49-F238E27FC236}">
                  <a16:creationId xmlns:a16="http://schemas.microsoft.com/office/drawing/2014/main" id="{5174235B-C9F8-4754-A43D-0E6EF5DE5CD6}"/>
                </a:ext>
              </a:extLst>
            </p:cNvPr>
            <p:cNvSpPr/>
            <p:nvPr/>
          </p:nvSpPr>
          <p:spPr>
            <a:xfrm>
              <a:off x="5638570" y="2971571"/>
              <a:ext cx="914859" cy="914859"/>
            </a:xfrm>
            <a:prstGeom prst="ellipse">
              <a:avLst/>
            </a:pr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8" name="Rectangle 7" descr="Gears">
              <a:extLst>
                <a:ext uri="{FF2B5EF4-FFF2-40B4-BE49-F238E27FC236}">
                  <a16:creationId xmlns:a16="http://schemas.microsoft.com/office/drawing/2014/main" id="{01101B7C-FD9E-42D2-9884-33806097F522}"/>
                </a:ext>
              </a:extLst>
            </p:cNvPr>
            <p:cNvSpPr/>
            <p:nvPr/>
          </p:nvSpPr>
          <p:spPr>
            <a:xfrm>
              <a:off x="5830691" y="3163691"/>
              <a:ext cx="530618" cy="5306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grpSp>
      <p:pic>
        <p:nvPicPr>
          <p:cNvPr id="10242" name="Picture 2" descr="CAF enterprise-scale landing zone architecture">
            <a:extLst>
              <a:ext uri="{FF2B5EF4-FFF2-40B4-BE49-F238E27FC236}">
                <a16:creationId xmlns:a16="http://schemas.microsoft.com/office/drawing/2014/main" id="{EB8CABBA-279A-4859-B956-9E9B0BD8D44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64237" t="14235" r="-5667" b="36504"/>
          <a:stretch/>
        </p:blipFill>
        <p:spPr bwMode="auto">
          <a:xfrm>
            <a:off x="5846617" y="177855"/>
            <a:ext cx="4564349" cy="4168882"/>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Rounded Corners 2">
            <a:extLst>
              <a:ext uri="{FF2B5EF4-FFF2-40B4-BE49-F238E27FC236}">
                <a16:creationId xmlns:a16="http://schemas.microsoft.com/office/drawing/2014/main" id="{594C5622-1D57-4905-A461-8BB27722AFED}"/>
              </a:ext>
            </a:extLst>
          </p:cNvPr>
          <p:cNvSpPr/>
          <p:nvPr/>
        </p:nvSpPr>
        <p:spPr bwMode="auto">
          <a:xfrm>
            <a:off x="6579279" y="971050"/>
            <a:ext cx="3379368" cy="2029845"/>
          </a:xfrm>
          <a:prstGeom prst="roundRect">
            <a:avLst/>
          </a:prstGeom>
          <a:no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745609036"/>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0D0D0D"/>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6C888C00-E318-43FB-A80C-54A8EA42D2C3}"/>
              </a:ext>
            </a:extLst>
          </p:cNvPr>
          <p:cNvSpPr/>
          <p:nvPr/>
        </p:nvSpPr>
        <p:spPr bwMode="auto">
          <a:xfrm>
            <a:off x="683559" y="1500888"/>
            <a:ext cx="10824882" cy="543405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342900" lvl="0" indent="-342900" defTabSz="914102" fontAlgn="base">
              <a:lnSpc>
                <a:spcPct val="90000"/>
              </a:lnSpc>
              <a:spcBef>
                <a:spcPts val="588"/>
              </a:spcBef>
              <a:spcAft>
                <a:spcPct val="0"/>
              </a:spcAft>
              <a:buFont typeface="Arial" panose="020B0604020202020204" pitchFamily="34" charset="0"/>
              <a:buChar char="•"/>
              <a:defRPr/>
            </a:pPr>
            <a:r>
              <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Determine the DevOps practices your team should implement first based on their current skilling, and design a roadmap to incrementally apply new practices that help your team improve their DevOps metrics. Investing in engineering capabilities and resources is critical.</a:t>
            </a:r>
          </a:p>
          <a:p>
            <a:pPr marL="342900" lvl="0" indent="-342900" defTabSz="914102" fontAlgn="base">
              <a:lnSpc>
                <a:spcPct val="90000"/>
              </a:lnSpc>
              <a:spcBef>
                <a:spcPts val="588"/>
              </a:spcBef>
              <a:spcAft>
                <a:spcPct val="0"/>
              </a:spcAft>
              <a:buFont typeface="Arial" panose="020B0604020202020204" pitchFamily="34" charset="0"/>
              <a:buChar char="•"/>
              <a:defRPr/>
            </a:pPr>
            <a:r>
              <a:rPr kumimoji="0" lang="en-US" sz="2000" b="0" i="0" u="none" strike="noStrike" kern="1200" cap="none" spc="-50" normalizeH="0" baseline="0" noProof="0" dirty="0" err="1">
                <a:ln w="3175">
                  <a:noFill/>
                </a:ln>
                <a:solidFill>
                  <a:srgbClr val="FFFFFF"/>
                </a:solidFill>
                <a:effectLst/>
                <a:uLnTx/>
                <a:uFillTx/>
                <a:latin typeface="Segoe UI Semibold"/>
                <a:ea typeface="+mn-ea"/>
                <a:cs typeface="Segoe UI" pitchFamily="34" charset="0"/>
              </a:rPr>
              <a:t>IaC</a:t>
            </a:r>
            <a:r>
              <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-based accelerators have limited management scope. New versions provide more capabilities and increased resource management ability. If using an accelerator, your team should consider a layered approach that starts with an accelerator, then adds a layer of automation. The automation layer provides capabilities your team needs in order to fully support your workload teams with platform features like domain controller deployment for legacy applications.</a:t>
            </a:r>
          </a:p>
          <a:p>
            <a:pPr marL="342900" lvl="0" indent="-342900" defTabSz="914102" fontAlgn="base">
              <a:lnSpc>
                <a:spcPct val="90000"/>
              </a:lnSpc>
              <a:spcBef>
                <a:spcPts val="588"/>
              </a:spcBef>
              <a:spcAft>
                <a:spcPct val="0"/>
              </a:spcAft>
              <a:buFont typeface="Arial" panose="020B0604020202020204" pitchFamily="34" charset="0"/>
              <a:buChar char="•"/>
              <a:defRPr/>
            </a:pPr>
            <a:r>
              <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You can use Azure Policies to add some automation to your platform. Consider using </a:t>
            </a:r>
            <a:r>
              <a:rPr kumimoji="0" lang="en-US" sz="2000" b="0" i="0" u="none" strike="noStrike" kern="1200" cap="none" spc="-50" normalizeH="0" baseline="0" noProof="0" dirty="0" err="1">
                <a:ln w="3175">
                  <a:noFill/>
                </a:ln>
                <a:solidFill>
                  <a:srgbClr val="FFFFFF"/>
                </a:solidFill>
                <a:effectLst/>
                <a:uLnTx/>
                <a:uFillTx/>
                <a:latin typeface="Segoe UI Semibold"/>
                <a:ea typeface="+mn-ea"/>
                <a:cs typeface="Segoe UI" pitchFamily="34" charset="0"/>
              </a:rPr>
              <a:t>IaC</a:t>
            </a:r>
            <a:r>
              <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 to deploy and manage Azure Policies, often referred to as Policy-as-Code (</a:t>
            </a:r>
            <a:r>
              <a:rPr kumimoji="0" lang="en-US" sz="2000" b="0" i="0" u="none" strike="noStrike" kern="1200" cap="none" spc="-50" normalizeH="0" baseline="0" noProof="0" dirty="0" err="1">
                <a:ln w="3175">
                  <a:noFill/>
                </a:ln>
                <a:solidFill>
                  <a:srgbClr val="FFFFFF"/>
                </a:solidFill>
                <a:effectLst/>
                <a:uLnTx/>
                <a:uFillTx/>
                <a:latin typeface="Segoe UI Semibold"/>
                <a:ea typeface="+mn-ea"/>
                <a:cs typeface="Segoe UI" pitchFamily="34" charset="0"/>
              </a:rPr>
              <a:t>PaC</a:t>
            </a:r>
            <a:r>
              <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 These policies let you automate activities like log collection. </a:t>
            </a:r>
          </a:p>
          <a:p>
            <a:pPr marL="342900" lvl="0" indent="-342900" defTabSz="914102" fontAlgn="base">
              <a:lnSpc>
                <a:spcPct val="90000"/>
              </a:lnSpc>
              <a:spcBef>
                <a:spcPts val="588"/>
              </a:spcBef>
              <a:spcAft>
                <a:spcPct val="0"/>
              </a:spcAft>
              <a:buFont typeface="Arial" panose="020B0604020202020204" pitchFamily="34" charset="0"/>
              <a:buChar char="•"/>
              <a:defRPr/>
            </a:pPr>
            <a:r>
              <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Use "Policy-driven-governance" to signal to workload teams when they're attempting to deploy resources that don't meet a security control. Consider deploying policies with the deny effect for these situations, which allows your workload teams to also treat Everything as Code and avoid configuration drift where code declares one thing and policy changed a setting at deployment time. Avoid using modify effects since this leads the code to drift from what is deployed.</a:t>
            </a:r>
          </a:p>
        </p:txBody>
      </p:sp>
      <p:sp>
        <p:nvSpPr>
          <p:cNvPr id="27" name="Rectangle 26">
            <a:extLst>
              <a:ext uri="{FF2B5EF4-FFF2-40B4-BE49-F238E27FC236}">
                <a16:creationId xmlns:a16="http://schemas.microsoft.com/office/drawing/2014/main" id="{C3D7BFB0-2FEE-42AE-8273-78D9586CAA0C}"/>
              </a:ext>
            </a:extLst>
          </p:cNvPr>
          <p:cNvSpPr/>
          <p:nvPr/>
        </p:nvSpPr>
        <p:spPr bwMode="auto">
          <a:xfrm>
            <a:off x="0" y="205157"/>
            <a:ext cx="12192000" cy="129138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0" marR="0" lvl="0" indent="0" defTabSz="914102" rtl="0" eaLnBrk="1" fontAlgn="base" latinLnBrk="0" hangingPunct="1">
              <a:lnSpc>
                <a:spcPct val="90000"/>
              </a:lnSpc>
              <a:spcBef>
                <a:spcPts val="588"/>
              </a:spcBef>
              <a:spcAft>
                <a:spcPct val="0"/>
              </a:spcAft>
              <a:buClrTx/>
              <a:buSzTx/>
              <a:buFontTx/>
              <a:buNone/>
              <a:tabLst/>
              <a:defRPr/>
            </a:pPr>
            <a:r>
              <a:rPr kumimoji="0" lang="en-US" sz="36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Platform Automation and DevOps Design Area</a:t>
            </a:r>
          </a:p>
          <a:p>
            <a:pPr marL="0" marR="0" lvl="0" indent="0" defTabSz="914102" rtl="0" eaLnBrk="1" fontAlgn="base" latinLnBrk="0" hangingPunct="1">
              <a:lnSpc>
                <a:spcPct val="90000"/>
              </a:lnSpc>
              <a:spcBef>
                <a:spcPts val="588"/>
              </a:spcBef>
              <a:spcAft>
                <a:spcPct val="0"/>
              </a:spcAft>
              <a:buClrTx/>
              <a:buSzTx/>
              <a:buFontTx/>
              <a:buNone/>
              <a:tabLst/>
              <a:defRPr/>
            </a:pPr>
            <a:r>
              <a:rPr kumimoji="0" lang="en-US" sz="36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Considerations</a:t>
            </a:r>
          </a:p>
        </p:txBody>
      </p:sp>
      <p:cxnSp>
        <p:nvCxnSpPr>
          <p:cNvPr id="22" name="Straight Connector 21">
            <a:extLst>
              <a:ext uri="{FF2B5EF4-FFF2-40B4-BE49-F238E27FC236}">
                <a16:creationId xmlns:a16="http://schemas.microsoft.com/office/drawing/2014/main" id="{64B18E2D-5F41-4722-8964-B87F1B93A77A}"/>
              </a:ext>
            </a:extLst>
          </p:cNvPr>
          <p:cNvCxnSpPr/>
          <p:nvPr/>
        </p:nvCxnSpPr>
        <p:spPr>
          <a:xfrm>
            <a:off x="0" y="1496540"/>
            <a:ext cx="12192000"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custDataLst>
      <p:tags r:id="rId2"/>
    </p:custDataLst>
    <p:extLst>
      <p:ext uri="{BB962C8B-B14F-4D97-AF65-F5344CB8AC3E}">
        <p14:creationId xmlns:p14="http://schemas.microsoft.com/office/powerpoint/2010/main" val="2130633196"/>
      </p:ext>
    </p:extLst>
  </p:cSld>
  <p:clrMapOvr>
    <a:overrideClrMapping bg1="dk1" tx1="lt1" bg2="dk2" tx2="lt2" accent1="accent1" accent2="accent2" accent3="accent3" accent4="accent4" accent5="accent5" accent6="accent6" hlink="hlink" folHlink="folHlink"/>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0D0D0D"/>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6C888C00-E318-43FB-A80C-54A8EA42D2C3}"/>
              </a:ext>
            </a:extLst>
          </p:cNvPr>
          <p:cNvSpPr/>
          <p:nvPr/>
        </p:nvSpPr>
        <p:spPr bwMode="auto">
          <a:xfrm>
            <a:off x="683559" y="1500888"/>
            <a:ext cx="10824882" cy="412600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342900" lvl="0" indent="-342900" defTabSz="914102" fontAlgn="base">
              <a:lnSpc>
                <a:spcPct val="90000"/>
              </a:lnSpc>
              <a:spcBef>
                <a:spcPts val="588"/>
              </a:spcBef>
              <a:spcAft>
                <a:spcPct val="0"/>
              </a:spcAft>
              <a:buFont typeface="Arial" panose="020B0604020202020204" pitchFamily="34" charset="0"/>
              <a:buChar char="•"/>
              <a:defRPr/>
            </a:pPr>
            <a:r>
              <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Follow an Everything as Code approach for full transparency and configuration control of the Azure platform, documentation, deployment, and testing process. Work to automate everything, such as the provisioning, configuration, and management of your platform and the provisioning of landing zone subscriptions for your workload teams.</a:t>
            </a:r>
          </a:p>
          <a:p>
            <a:pPr marL="342900" lvl="0" indent="-342900" defTabSz="914102" fontAlgn="base">
              <a:lnSpc>
                <a:spcPct val="90000"/>
              </a:lnSpc>
              <a:spcBef>
                <a:spcPts val="588"/>
              </a:spcBef>
              <a:spcAft>
                <a:spcPct val="0"/>
              </a:spcAft>
              <a:buFont typeface="Arial" panose="020B0604020202020204" pitchFamily="34" charset="0"/>
              <a:buChar char="•"/>
              <a:defRPr/>
            </a:pPr>
            <a:r>
              <a:rPr kumimoji="0" lang="en-US" sz="2000" b="0" i="0" u="none" strike="noStrike" kern="1200" cap="none" spc="-50" normalizeH="0" baseline="0" noProof="0">
                <a:ln w="3175">
                  <a:noFill/>
                </a:ln>
                <a:solidFill>
                  <a:srgbClr val="FFFFFF"/>
                </a:solidFill>
                <a:effectLst/>
                <a:uLnTx/>
                <a:uFillTx/>
                <a:latin typeface="Segoe UI Semibold"/>
                <a:ea typeface="+mn-ea"/>
                <a:cs typeface="Segoe UI" pitchFamily="34" charset="0"/>
              </a:rPr>
              <a:t>Use one of the available accelerators that matches your team's capabilities to get started with deploying Azure Landing Zones.</a:t>
            </a:r>
            <a:endPar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endParaRPr>
          </a:p>
          <a:p>
            <a:pPr marL="342900" lvl="0" indent="-342900" defTabSz="914102" fontAlgn="base">
              <a:lnSpc>
                <a:spcPct val="90000"/>
              </a:lnSpc>
              <a:spcBef>
                <a:spcPts val="588"/>
              </a:spcBef>
              <a:spcAft>
                <a:spcPct val="0"/>
              </a:spcAft>
              <a:buFont typeface="Arial" panose="020B0604020202020204" pitchFamily="34" charset="0"/>
              <a:buChar char="•"/>
              <a:defRPr/>
            </a:pPr>
            <a:r>
              <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Use Infrastructure as Code to deploy and manage Azure Policies (often referred to as Policy-as-Code)</a:t>
            </a:r>
          </a:p>
          <a:p>
            <a:pPr marL="342900" lvl="0" indent="-342900" defTabSz="914102" fontAlgn="base">
              <a:lnSpc>
                <a:spcPct val="90000"/>
              </a:lnSpc>
              <a:spcBef>
                <a:spcPts val="588"/>
              </a:spcBef>
              <a:spcAft>
                <a:spcPct val="0"/>
              </a:spcAft>
              <a:buFont typeface="Arial" panose="020B0604020202020204" pitchFamily="34" charset="0"/>
              <a:buChar char="•"/>
              <a:defRPr/>
            </a:pPr>
            <a:r>
              <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Implement an exemption process for policies. Plan for your workload teams to request exemptions from policies, and be ready to unblock the teams when needed.</a:t>
            </a:r>
          </a:p>
          <a:p>
            <a:pPr marL="342900" lvl="0" indent="-342900" defTabSz="914102" fontAlgn="base">
              <a:lnSpc>
                <a:spcPct val="90000"/>
              </a:lnSpc>
              <a:spcBef>
                <a:spcPts val="588"/>
              </a:spcBef>
              <a:spcAft>
                <a:spcPct val="0"/>
              </a:spcAft>
              <a:buFont typeface="Arial" panose="020B0604020202020204" pitchFamily="34" charset="0"/>
              <a:buChar char="•"/>
              <a:defRPr/>
            </a:pPr>
            <a:r>
              <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Use "Policy-driven-governance" to block workload teams when they attempt to deploy resources that don't meet a security control. This helps reduce configuration drift, where code declares a different state than what ends up being deployed.</a:t>
            </a:r>
          </a:p>
        </p:txBody>
      </p:sp>
      <p:sp>
        <p:nvSpPr>
          <p:cNvPr id="27" name="Rectangle 26">
            <a:extLst>
              <a:ext uri="{FF2B5EF4-FFF2-40B4-BE49-F238E27FC236}">
                <a16:creationId xmlns:a16="http://schemas.microsoft.com/office/drawing/2014/main" id="{C3D7BFB0-2FEE-42AE-8273-78D9586CAA0C}"/>
              </a:ext>
            </a:extLst>
          </p:cNvPr>
          <p:cNvSpPr/>
          <p:nvPr/>
        </p:nvSpPr>
        <p:spPr bwMode="auto">
          <a:xfrm>
            <a:off x="0" y="205157"/>
            <a:ext cx="12192000" cy="129138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0" marR="0" lvl="0" indent="0" defTabSz="914102" rtl="0" eaLnBrk="1" fontAlgn="base" latinLnBrk="0" hangingPunct="1">
              <a:lnSpc>
                <a:spcPct val="90000"/>
              </a:lnSpc>
              <a:spcBef>
                <a:spcPts val="588"/>
              </a:spcBef>
              <a:spcAft>
                <a:spcPct val="0"/>
              </a:spcAft>
              <a:buClrTx/>
              <a:buSzTx/>
              <a:buFontTx/>
              <a:buNone/>
              <a:tabLst/>
              <a:defRPr/>
            </a:pPr>
            <a:r>
              <a:rPr kumimoji="0" lang="en-US" sz="36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Platform Automation and DevOps Design Area</a:t>
            </a:r>
          </a:p>
          <a:p>
            <a:pPr marL="0" marR="0" lvl="0" indent="0" defTabSz="914102" rtl="0" eaLnBrk="1" fontAlgn="base" latinLnBrk="0" hangingPunct="1">
              <a:lnSpc>
                <a:spcPct val="90000"/>
              </a:lnSpc>
              <a:spcBef>
                <a:spcPts val="588"/>
              </a:spcBef>
              <a:spcAft>
                <a:spcPct val="0"/>
              </a:spcAft>
              <a:buClrTx/>
              <a:buSzTx/>
              <a:buFontTx/>
              <a:buNone/>
              <a:tabLst/>
              <a:defRPr/>
            </a:pPr>
            <a:r>
              <a:rPr kumimoji="0" lang="en-US" sz="36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Recommendations</a:t>
            </a:r>
          </a:p>
        </p:txBody>
      </p:sp>
      <p:cxnSp>
        <p:nvCxnSpPr>
          <p:cNvPr id="22" name="Straight Connector 21">
            <a:extLst>
              <a:ext uri="{FF2B5EF4-FFF2-40B4-BE49-F238E27FC236}">
                <a16:creationId xmlns:a16="http://schemas.microsoft.com/office/drawing/2014/main" id="{64B18E2D-5F41-4722-8964-B87F1B93A77A}"/>
              </a:ext>
            </a:extLst>
          </p:cNvPr>
          <p:cNvCxnSpPr/>
          <p:nvPr/>
        </p:nvCxnSpPr>
        <p:spPr>
          <a:xfrm>
            <a:off x="0" y="1496540"/>
            <a:ext cx="12192000"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custDataLst>
      <p:tags r:id="rId2"/>
    </p:custDataLst>
    <p:extLst>
      <p:ext uri="{BB962C8B-B14F-4D97-AF65-F5344CB8AC3E}">
        <p14:creationId xmlns:p14="http://schemas.microsoft.com/office/powerpoint/2010/main" val="2472418775"/>
      </p:ext>
    </p:extLst>
  </p:cSld>
  <p:clrMapOvr>
    <a:overrideClrMapping bg1="dk1" tx1="lt1" bg2="dk2" tx2="lt2" accent1="accent1" accent2="accent2" accent3="accent3" accent4="accent4" accent5="accent5" accent6="accent6" hlink="hlink" folHlink="folHlink"/>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spcBef>
                <a:spcPts val="1200"/>
              </a:spcBef>
              <a:spcAft>
                <a:spcPts val="1200"/>
              </a:spcAft>
            </a:pPr>
            <a:r>
              <a:rPr lang="en-US" sz="4400" b="1"/>
              <a:t>Resources &amp; Next Steps</a:t>
            </a:r>
            <a:endParaRPr lang="en-US" sz="4000">
              <a:solidFill>
                <a:schemeClr val="tx2"/>
              </a:solidFill>
            </a:endParaRPr>
          </a:p>
        </p:txBody>
      </p:sp>
    </p:spTree>
    <p:extLst>
      <p:ext uri="{BB962C8B-B14F-4D97-AF65-F5344CB8AC3E}">
        <p14:creationId xmlns:p14="http://schemas.microsoft.com/office/powerpoint/2010/main" val="3185470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9641FB-58A8-C0BF-4176-5E517D6622C3}"/>
              </a:ext>
            </a:extLst>
          </p:cNvPr>
          <p:cNvSpPr>
            <a:spLocks noGrp="1"/>
          </p:cNvSpPr>
          <p:nvPr>
            <p:ph type="title"/>
          </p:nvPr>
        </p:nvSpPr>
        <p:spPr>
          <a:xfrm>
            <a:off x="442765" y="156677"/>
            <a:ext cx="11306469" cy="397545"/>
          </a:xfrm>
        </p:spPr>
        <p:txBody>
          <a:bodyPr/>
          <a:lstStyle/>
          <a:p>
            <a:r>
              <a:rPr lang="en-US" dirty="0"/>
              <a:t>Azure Landing Zones Resources</a:t>
            </a:r>
          </a:p>
        </p:txBody>
      </p:sp>
      <p:sp>
        <p:nvSpPr>
          <p:cNvPr id="7" name="TextBox 6">
            <a:extLst>
              <a:ext uri="{FF2B5EF4-FFF2-40B4-BE49-F238E27FC236}">
                <a16:creationId xmlns:a16="http://schemas.microsoft.com/office/drawing/2014/main" id="{82C666AB-6E17-BA0A-11B7-9E91640EB063}"/>
              </a:ext>
            </a:extLst>
          </p:cNvPr>
          <p:cNvSpPr txBox="1"/>
          <p:nvPr/>
        </p:nvSpPr>
        <p:spPr>
          <a:xfrm>
            <a:off x="312635" y="1050545"/>
            <a:ext cx="8621719" cy="3896451"/>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Complete the MS Learning Path: </a:t>
            </a:r>
            <a:r>
              <a:rPr kumimoji="0" lang="en-US" sz="18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hlinkClick r:id="rId2" tooltip="https://docs.microsoft.com/en-us/learn/paths/enterprise-scale-architecture/"/>
              </a:rPr>
              <a:t>Create an Enterprise-Scale Architecture on Azure</a:t>
            </a:r>
            <a:endParaRPr kumimoji="0" lang="en-US" sz="18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endParaRPr>
          </a:p>
          <a:p>
            <a:pPr marL="0" marR="0" lvl="0" indent="0" algn="l" defTabSz="914400" rtl="0" eaLnBrk="1" fontAlgn="ctr"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42424"/>
                </a:solidFill>
                <a:effectLst/>
                <a:uLnTx/>
                <a:uFillTx/>
                <a:latin typeface="Calibri" panose="020F0502020204030204" pitchFamily="34" charset="0"/>
                <a:ea typeface="+mn-ea"/>
                <a:cs typeface="+mn-cs"/>
              </a:rPr>
              <a:t>Review the Azure landing zone </a:t>
            </a:r>
            <a:r>
              <a:rPr lang="en-US" dirty="0">
                <a:solidFill>
                  <a:srgbClr val="5B5FC7"/>
                </a:solidFill>
                <a:latin typeface="Calibri" panose="020F0502020204030204" pitchFamily="34" charset="0"/>
                <a:hlinkClick r:id="rId3"/>
              </a:rPr>
              <a:t>Architecture guidance</a:t>
            </a:r>
            <a:endParaRPr kumimoji="0" lang="en-US" sz="1800" b="0" i="0" u="none" strike="noStrike" kern="1200" cap="none" spc="0" normalizeH="0" baseline="0" noProof="0" dirty="0">
              <a:ln>
                <a:noFill/>
              </a:ln>
              <a:solidFill>
                <a:srgbClr val="242424"/>
              </a:solidFill>
              <a:effectLst/>
              <a:uLnTx/>
              <a:uFillTx/>
              <a:latin typeface="Calibri" panose="020F050202020403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42424"/>
                </a:solidFill>
                <a:effectLst/>
                <a:uLnTx/>
                <a:uFillTx/>
                <a:latin typeface="Calibri" panose="020F0502020204030204" pitchFamily="34" charset="0"/>
                <a:ea typeface="+mn-ea"/>
                <a:cs typeface="+mn-cs"/>
              </a:rPr>
              <a:t>Explore the Azure landing zone </a:t>
            </a:r>
            <a:r>
              <a:rPr kumimoji="0" lang="en-US" sz="1800" b="0" i="0" u="none" strike="noStrike" kern="1200" cap="none" spc="0" normalizeH="0" baseline="0" noProof="0" dirty="0">
                <a:ln>
                  <a:noFill/>
                </a:ln>
                <a:solidFill>
                  <a:srgbClr val="242424"/>
                </a:solidFill>
                <a:effectLst/>
                <a:uLnTx/>
                <a:uFillTx/>
                <a:latin typeface="Calibri" panose="020F0502020204030204" pitchFamily="34" charset="0"/>
                <a:ea typeface="+mn-ea"/>
                <a:cs typeface="+mn-cs"/>
                <a:hlinkClick r:id="rId4"/>
              </a:rPr>
              <a:t>Implementation options</a:t>
            </a:r>
            <a:endParaRPr kumimoji="0" lang="en-US" sz="1800" b="0" i="0" u="none" strike="noStrike" kern="1200" cap="none" spc="0" normalizeH="0" baseline="0" noProof="0" dirty="0">
              <a:ln>
                <a:noFill/>
              </a:ln>
              <a:solidFill>
                <a:srgbClr val="242424"/>
              </a:solidFill>
              <a:effectLst/>
              <a:uLnTx/>
              <a:uFillTx/>
              <a:latin typeface="Calibri" panose="020F050202020403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srgbClr val="000000"/>
                </a:solidFill>
                <a:effectLst/>
                <a:uLnTx/>
                <a:uFillTx/>
                <a:latin typeface="Segoe UI"/>
                <a:ea typeface="+mj-lt"/>
                <a:cs typeface="Segoe UI Semibold"/>
              </a:rPr>
              <a:t>Share your </a:t>
            </a:r>
            <a:r>
              <a:rPr kumimoji="0" lang="en-US" sz="4000" b="0" i="0" u="none" strike="noStrike" kern="1200" cap="none" spc="0" normalizeH="0" baseline="0" noProof="0" dirty="0">
                <a:ln>
                  <a:noFill/>
                </a:ln>
                <a:solidFill>
                  <a:srgbClr val="000000"/>
                </a:solidFill>
                <a:effectLst/>
                <a:uLnTx/>
                <a:uFillTx/>
                <a:latin typeface="Segoe UI"/>
                <a:ea typeface="+mj-lt"/>
                <a:cs typeface="Segoe UI Semibold"/>
              </a:rPr>
              <a:t>Feedback!</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j-lt"/>
                <a:cs typeface="Segoe UI"/>
              </a:rPr>
              <a:t>New Azure Landing Zones Survey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j-lt"/>
                <a:cs typeface="Segoe UI Semibold"/>
                <a:hlinkClick r:id="rId5"/>
              </a:rPr>
              <a:t>https://aka.ms/alz/survey</a:t>
            </a:r>
            <a:endParaRPr kumimoji="0" lang="en-US" sz="2000" b="0" i="0" u="none" strike="noStrike" kern="1200" cap="none" spc="0" normalizeH="0" baseline="0" noProof="0" dirty="0">
              <a:ln>
                <a:noFill/>
              </a:ln>
              <a:solidFill>
                <a:srgbClr val="000000"/>
              </a:solidFill>
              <a:effectLst/>
              <a:uLnTx/>
              <a:uFillTx/>
              <a:latin typeface="Segoe UI"/>
              <a:ea typeface="+mj-lt"/>
              <a:cs typeface="Segoe UI Semibold"/>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j-lt"/>
                <a:cs typeface="Segoe UI"/>
              </a:rPr>
              <a:t>Issues on </a:t>
            </a:r>
            <a:r>
              <a:rPr kumimoji="0" lang="en-US" sz="2000" b="0" i="0" u="none" strike="noStrike" kern="1200" cap="none" spc="0" normalizeH="0" baseline="0" noProof="0" dirty="0" err="1">
                <a:ln>
                  <a:noFill/>
                </a:ln>
                <a:solidFill>
                  <a:srgbClr val="000000"/>
                </a:solidFill>
                <a:effectLst/>
                <a:uLnTx/>
                <a:uFillTx/>
                <a:latin typeface="Segoe UI"/>
                <a:ea typeface="+mj-lt"/>
                <a:cs typeface="Segoe UI"/>
              </a:rPr>
              <a:t>Github</a:t>
            </a:r>
            <a:endParaRPr kumimoji="0" lang="en-US" sz="2000" b="0" i="0" u="none" strike="noStrike" kern="1200" cap="none" spc="0" normalizeH="0" baseline="0" noProof="0" dirty="0">
              <a:ln>
                <a:noFill/>
              </a:ln>
              <a:solidFill>
                <a:srgbClr val="000000"/>
              </a:solidFill>
              <a:effectLst/>
              <a:uLnTx/>
              <a:uFillTx/>
              <a:latin typeface="Segoe UI"/>
              <a:ea typeface="+mj-lt"/>
              <a:cs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j-lt"/>
                <a:cs typeface="+mn-cs"/>
                <a:hlinkClick r:id="rId6"/>
              </a:rPr>
              <a:t>https://aka.ms/enterprisescale</a:t>
            </a:r>
            <a:br>
              <a:rPr kumimoji="0" lang="en-US" sz="2000" b="0" i="0" u="none" strike="noStrike" kern="1200" cap="none" spc="0" normalizeH="0" baseline="0" noProof="0" dirty="0">
                <a:ln>
                  <a:noFill/>
                </a:ln>
                <a:solidFill>
                  <a:srgbClr val="000000"/>
                </a:solidFill>
                <a:effectLst/>
                <a:uLnTx/>
                <a:uFillTx/>
                <a:latin typeface="Segoe UI"/>
                <a:ea typeface="+mj-lt"/>
                <a:cs typeface="+mn-cs"/>
                <a:hlinkClick r:id="rId7"/>
              </a:rPr>
            </a:br>
            <a:r>
              <a:rPr kumimoji="0" lang="en-US" sz="2000" b="0" i="0" u="none" strike="noStrike" kern="1200" cap="none" spc="0" normalizeH="0" baseline="0" noProof="0" dirty="0">
                <a:ln>
                  <a:noFill/>
                </a:ln>
                <a:solidFill>
                  <a:srgbClr val="000000"/>
                </a:solidFill>
                <a:effectLst/>
                <a:uLnTx/>
                <a:uFillTx/>
                <a:latin typeface="Segoe UI"/>
                <a:ea typeface="+mj-lt"/>
                <a:cs typeface="+mn-cs"/>
                <a:hlinkClick r:id="rId7"/>
              </a:rPr>
              <a:t>https://aka.ms/alz/bicep</a:t>
            </a:r>
            <a:endParaRPr kumimoji="0" lang="en-US" sz="2000" b="0" i="0" u="none" strike="noStrike" kern="1200" cap="none" spc="0" normalizeH="0" baseline="0" noProof="0" dirty="0">
              <a:ln>
                <a:noFill/>
              </a:ln>
              <a:solidFill>
                <a:srgbClr val="000000"/>
              </a:solidFill>
              <a:effectLst/>
              <a:uLnTx/>
              <a:uFillTx/>
              <a:latin typeface="Segoe UI"/>
              <a:ea typeface="+mj-lt"/>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j-lt"/>
                <a:cs typeface="+mn-cs"/>
                <a:hlinkClick r:id="rId8"/>
              </a:rPr>
              <a:t>https://aka.ms/alz/tf</a:t>
            </a:r>
            <a:endParaRPr kumimoji="0" lang="en-US" sz="2000" b="0" i="0" u="none" strike="noStrike" kern="1200" cap="none" spc="0" normalizeH="0" baseline="0" noProof="0" dirty="0">
              <a:ln>
                <a:noFill/>
              </a:ln>
              <a:solidFill>
                <a:srgbClr val="000000"/>
              </a:solidFill>
              <a:effectLst/>
              <a:uLnTx/>
              <a:uFillTx/>
              <a:latin typeface="Segoe UI"/>
              <a:ea typeface="+mj-lt"/>
              <a:cs typeface="+mn-cs"/>
            </a:endParaRPr>
          </a:p>
        </p:txBody>
      </p:sp>
      <p:sp>
        <p:nvSpPr>
          <p:cNvPr id="11" name="Rectangle 2">
            <a:extLst>
              <a:ext uri="{FF2B5EF4-FFF2-40B4-BE49-F238E27FC236}">
                <a16:creationId xmlns:a16="http://schemas.microsoft.com/office/drawing/2014/main" id="{59F73FDD-D408-86A1-ADA7-3734EFA236BA}"/>
              </a:ext>
            </a:extLst>
          </p:cNvPr>
          <p:cNvSpPr>
            <a:spLocks noChangeArrowheads="1"/>
          </p:cNvSpPr>
          <p:nvPr/>
        </p:nvSpPr>
        <p:spPr bwMode="auto">
          <a:xfrm>
            <a:off x="2057660" y="294913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br>
              <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rPr>
            </a:b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pic>
        <p:nvPicPr>
          <p:cNvPr id="4" name="Picture 3">
            <a:extLst>
              <a:ext uri="{FF2B5EF4-FFF2-40B4-BE49-F238E27FC236}">
                <a16:creationId xmlns:a16="http://schemas.microsoft.com/office/drawing/2014/main" id="{AE65BA1D-B166-4C1F-00CA-C418516560F6}"/>
              </a:ext>
              <a:ext uri="{C183D7F6-B498-43B3-948B-1728B52AA6E4}">
                <adec:decorative xmlns:adec="http://schemas.microsoft.com/office/drawing/2017/decorative" val="1"/>
              </a:ext>
            </a:extLst>
          </p:cNvPr>
          <p:cNvPicPr>
            <a:picLocks noChangeAspect="1"/>
          </p:cNvPicPr>
          <p:nvPr/>
        </p:nvPicPr>
        <p:blipFill>
          <a:blip r:embed="rId9"/>
          <a:stretch>
            <a:fillRect/>
          </a:stretch>
        </p:blipFill>
        <p:spPr>
          <a:xfrm>
            <a:off x="9319530" y="4353619"/>
            <a:ext cx="2087656" cy="2138706"/>
          </a:xfrm>
          <a:prstGeom prst="rect">
            <a:avLst/>
          </a:prstGeom>
        </p:spPr>
      </p:pic>
    </p:spTree>
    <p:extLst>
      <p:ext uri="{BB962C8B-B14F-4D97-AF65-F5344CB8AC3E}">
        <p14:creationId xmlns:p14="http://schemas.microsoft.com/office/powerpoint/2010/main" val="10537742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anim calcmode="lin" valueType="num">
                                      <p:cBhvr>
                                        <p:cTn id="8" dur="500" fill="hold"/>
                                        <p:tgtEl>
                                          <p:spTgt spid="4"/>
                                        </p:tgtEl>
                                        <p:attrNameLst>
                                          <p:attrName>ppt_x</p:attrName>
                                        </p:attrNameLst>
                                      </p:cBhvr>
                                      <p:tavLst>
                                        <p:tav tm="0">
                                          <p:val>
                                            <p:strVal val="#ppt_x"/>
                                          </p:val>
                                        </p:tav>
                                        <p:tav tm="100000">
                                          <p:val>
                                            <p:strVal val="#ppt_x"/>
                                          </p:val>
                                        </p:tav>
                                      </p:tavLst>
                                    </p:anim>
                                    <p:anim calcmode="lin" valueType="num">
                                      <p:cBhvr>
                                        <p:cTn id="9" dur="5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3C11B36-D377-4BE8-AADB-2B276ABA8FA2}"/>
              </a:ext>
            </a:extLst>
          </p:cNvPr>
          <p:cNvSpPr>
            <a:spLocks noGrp="1"/>
          </p:cNvSpPr>
          <p:nvPr>
            <p:ph type="title"/>
          </p:nvPr>
        </p:nvSpPr>
        <p:spPr>
          <a:xfrm>
            <a:off x="455995" y="620827"/>
            <a:ext cx="11306469" cy="403079"/>
          </a:xfrm>
        </p:spPr>
        <p:txBody>
          <a:bodyPr/>
          <a:lstStyle/>
          <a:p>
            <a:r>
              <a:rPr lang="en-US" sz="3529" dirty="0"/>
              <a:t>All foundations are NOT created equal</a:t>
            </a:r>
          </a:p>
        </p:txBody>
      </p:sp>
      <p:pic>
        <p:nvPicPr>
          <p:cNvPr id="1032" name="Picture 8" descr="How to get the best Leaning Tower of Pisa Photo">
            <a:extLst>
              <a:ext uri="{FF2B5EF4-FFF2-40B4-BE49-F238E27FC236}">
                <a16:creationId xmlns:a16="http://schemas.microsoft.com/office/drawing/2014/main" id="{70594C37-AC0F-2920-8941-FDA1B268D33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3747" y="1971965"/>
            <a:ext cx="4648219" cy="3098813"/>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Burj Khalifa | CRH">
            <a:extLst>
              <a:ext uri="{FF2B5EF4-FFF2-40B4-BE49-F238E27FC236}">
                <a16:creationId xmlns:a16="http://schemas.microsoft.com/office/drawing/2014/main" id="{262FE8ED-F4D9-A38A-E1EB-F0E12D4A20F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36253" y="1971965"/>
            <a:ext cx="4648219" cy="3098813"/>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350247082"/>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spcBef>
                <a:spcPts val="1200"/>
              </a:spcBef>
              <a:spcAft>
                <a:spcPts val="1200"/>
              </a:spcAft>
            </a:pPr>
            <a:r>
              <a:rPr lang="en-US" sz="4400" b="1"/>
              <a:t>Thank you!</a:t>
            </a:r>
            <a:endParaRPr lang="en-US" sz="4000">
              <a:solidFill>
                <a:schemeClr val="tx2"/>
              </a:solidFill>
            </a:endParaRPr>
          </a:p>
        </p:txBody>
      </p:sp>
    </p:spTree>
    <p:extLst>
      <p:ext uri="{BB962C8B-B14F-4D97-AF65-F5344CB8AC3E}">
        <p14:creationId xmlns:p14="http://schemas.microsoft.com/office/powerpoint/2010/main" val="258580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2841B2-B11D-45A5-AC87-769C39229DDE}"/>
              </a:ext>
            </a:extLst>
          </p:cNvPr>
          <p:cNvSpPr>
            <a:spLocks noGrp="1"/>
          </p:cNvSpPr>
          <p:nvPr>
            <p:ph type="title"/>
          </p:nvPr>
        </p:nvSpPr>
        <p:spPr>
          <a:xfrm>
            <a:off x="456797" y="620828"/>
            <a:ext cx="11304865" cy="402674"/>
          </a:xfrm>
        </p:spPr>
        <p:txBody>
          <a:bodyPr/>
          <a:lstStyle/>
          <a:p>
            <a:r>
              <a:rPr lang="en-GB" sz="3600">
                <a:solidFill>
                  <a:schemeClr val="tx2"/>
                </a:solidFill>
              </a:rPr>
              <a:t>Azure</a:t>
            </a:r>
            <a:r>
              <a:rPr lang="en-GB" sz="3600"/>
              <a:t> landing zones</a:t>
            </a:r>
            <a:endParaRPr lang="en-GB" sz="2800">
              <a:solidFill>
                <a:schemeClr val="tx2"/>
              </a:solidFill>
              <a:latin typeface="Segoe UI Semilight" panose="020B0402040204020203" pitchFamily="34" charset="0"/>
              <a:cs typeface="Segoe UI Semilight" panose="020B0402040204020203" pitchFamily="34" charset="0"/>
            </a:endParaRPr>
          </a:p>
        </p:txBody>
      </p:sp>
      <p:sp>
        <p:nvSpPr>
          <p:cNvPr id="4" name="Text Placeholder 3">
            <a:extLst>
              <a:ext uri="{FF2B5EF4-FFF2-40B4-BE49-F238E27FC236}">
                <a16:creationId xmlns:a16="http://schemas.microsoft.com/office/drawing/2014/main" id="{D877D969-5313-4843-9C97-FA3570558829}"/>
              </a:ext>
            </a:extLst>
          </p:cNvPr>
          <p:cNvSpPr>
            <a:spLocks noGrp="1"/>
          </p:cNvSpPr>
          <p:nvPr>
            <p:ph type="body" sz="quarter" idx="10"/>
          </p:nvPr>
        </p:nvSpPr>
        <p:spPr>
          <a:xfrm>
            <a:off x="4645104" y="3456609"/>
            <a:ext cx="6498620" cy="1591556"/>
          </a:xfrm>
        </p:spPr>
        <p:txBody>
          <a:bodyPr/>
          <a:lstStyle/>
          <a:p>
            <a:pPr>
              <a:lnSpc>
                <a:spcPct val="100000"/>
              </a:lnSpc>
              <a:spcAft>
                <a:spcPts val="1800"/>
              </a:spcAft>
              <a:buClr>
                <a:schemeClr val="tx1"/>
              </a:buClr>
              <a:buFont typeface="Wingdings" panose="05000000000000000000" pitchFamily="2" charset="2"/>
              <a:buChar char="§"/>
            </a:pPr>
            <a:r>
              <a:rPr lang="en-US" sz="2400">
                <a:solidFill>
                  <a:schemeClr val="tx1"/>
                </a:solidFill>
              </a:rPr>
              <a:t>Enable </a:t>
            </a:r>
            <a:r>
              <a:rPr lang="en-US" sz="2400">
                <a:solidFill>
                  <a:schemeClr val="tx2"/>
                </a:solidFill>
                <a:latin typeface="+mj-lt"/>
              </a:rPr>
              <a:t>migrations</a:t>
            </a:r>
            <a:r>
              <a:rPr lang="en-US" sz="2400">
                <a:solidFill>
                  <a:schemeClr val="tx1"/>
                </a:solidFill>
              </a:rPr>
              <a:t> and </a:t>
            </a:r>
            <a:r>
              <a:rPr lang="en-US" sz="2400">
                <a:solidFill>
                  <a:schemeClr val="tx2"/>
                </a:solidFill>
                <a:latin typeface="+mj-lt"/>
              </a:rPr>
              <a:t>net new apps</a:t>
            </a:r>
          </a:p>
          <a:p>
            <a:pPr>
              <a:lnSpc>
                <a:spcPct val="100000"/>
              </a:lnSpc>
              <a:spcAft>
                <a:spcPts val="1800"/>
              </a:spcAft>
              <a:buClr>
                <a:schemeClr val="tx1"/>
              </a:buClr>
              <a:buFont typeface="Wingdings" panose="05000000000000000000" pitchFamily="2" charset="2"/>
              <a:buChar char="§"/>
            </a:pPr>
            <a:r>
              <a:rPr lang="en-US" sz="2400">
                <a:solidFill>
                  <a:schemeClr val="tx1"/>
                </a:solidFill>
              </a:rPr>
              <a:t>Consider </a:t>
            </a:r>
            <a:r>
              <a:rPr lang="en-US" sz="2400">
                <a:solidFill>
                  <a:schemeClr val="tx2"/>
                </a:solidFill>
                <a:latin typeface="+mj-lt"/>
              </a:rPr>
              <a:t>all platform resources </a:t>
            </a:r>
          </a:p>
          <a:p>
            <a:pPr>
              <a:lnSpc>
                <a:spcPct val="100000"/>
              </a:lnSpc>
              <a:spcAft>
                <a:spcPts val="1800"/>
              </a:spcAft>
              <a:buClr>
                <a:schemeClr val="tx1"/>
              </a:buClr>
              <a:buFont typeface="Wingdings" panose="05000000000000000000" pitchFamily="2" charset="2"/>
              <a:buChar char="§"/>
            </a:pPr>
            <a:r>
              <a:rPr lang="en-US" sz="2400">
                <a:solidFill>
                  <a:schemeClr val="tx2"/>
                </a:solidFill>
                <a:latin typeface="+mj-lt"/>
              </a:rPr>
              <a:t>Don't differentiate</a:t>
            </a:r>
            <a:r>
              <a:rPr lang="en-US" sz="2400">
                <a:solidFill>
                  <a:schemeClr val="tx1"/>
                </a:solidFill>
              </a:rPr>
              <a:t> between </a:t>
            </a:r>
            <a:r>
              <a:rPr lang="en-US" sz="2400">
                <a:solidFill>
                  <a:schemeClr val="tx2"/>
                </a:solidFill>
                <a:latin typeface="+mj-lt"/>
              </a:rPr>
              <a:t>IaaS</a:t>
            </a:r>
            <a:r>
              <a:rPr lang="en-US" sz="2400">
                <a:solidFill>
                  <a:schemeClr val="tx1"/>
                </a:solidFill>
              </a:rPr>
              <a:t> or </a:t>
            </a:r>
            <a:r>
              <a:rPr lang="en-US" sz="2400">
                <a:solidFill>
                  <a:schemeClr val="tx2"/>
                </a:solidFill>
                <a:latin typeface="+mj-lt"/>
              </a:rPr>
              <a:t>PaaS</a:t>
            </a:r>
          </a:p>
        </p:txBody>
      </p:sp>
      <p:pic>
        <p:nvPicPr>
          <p:cNvPr id="9" name="Picture 8">
            <a:extLst>
              <a:ext uri="{FF2B5EF4-FFF2-40B4-BE49-F238E27FC236}">
                <a16:creationId xmlns:a16="http://schemas.microsoft.com/office/drawing/2014/main" id="{85C76940-D1FE-4A5E-B5EB-952E5EA2E150}"/>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622581" y="2417378"/>
            <a:ext cx="3695672" cy="3786043"/>
          </a:xfrm>
          <a:prstGeom prst="rect">
            <a:avLst/>
          </a:prstGeom>
        </p:spPr>
      </p:pic>
      <p:sp>
        <p:nvSpPr>
          <p:cNvPr id="3" name="TextBox 2">
            <a:extLst>
              <a:ext uri="{FF2B5EF4-FFF2-40B4-BE49-F238E27FC236}">
                <a16:creationId xmlns:a16="http://schemas.microsoft.com/office/drawing/2014/main" id="{620ABD03-F867-4508-833E-37554166E599}"/>
              </a:ext>
            </a:extLst>
          </p:cNvPr>
          <p:cNvSpPr txBox="1"/>
          <p:nvPr/>
        </p:nvSpPr>
        <p:spPr>
          <a:xfrm>
            <a:off x="280756" y="1023445"/>
            <a:ext cx="9777613" cy="1086426"/>
          </a:xfrm>
          <a:prstGeom prst="rect">
            <a:avLst/>
          </a:prstGeom>
          <a:noFill/>
        </p:spPr>
        <p:txBody>
          <a:bodyPr wrap="square" lIns="182854" tIns="146284" rIns="182854" bIns="146284" rtlCol="0">
            <a:sp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2800" b="0" i="0" u="none" strike="noStrike" kern="1200" cap="none" spc="0" normalizeH="0" baseline="0" noProof="0">
                <a:ln>
                  <a:noFill/>
                </a:ln>
                <a:solidFill>
                  <a:srgbClr val="0078D3"/>
                </a:solidFill>
                <a:effectLst/>
                <a:uLnTx/>
                <a:uFillTx/>
                <a:latin typeface="Segoe UI Semilight" panose="020B0402040204020203" pitchFamily="34" charset="0"/>
                <a:ea typeface="+mn-ea"/>
                <a:cs typeface="Segoe UI Semilight" panose="020B0402040204020203" pitchFamily="34" charset="0"/>
              </a:rPr>
              <a:t>Set up </a:t>
            </a:r>
            <a:r>
              <a:rPr kumimoji="0" lang="en-US" sz="2800"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Azure environments</a:t>
            </a:r>
            <a:r>
              <a:rPr kumimoji="0" lang="en-US" sz="2800" b="0" i="0" u="none" strike="noStrike" kern="1200" cap="none" spc="0" normalizeH="0" baseline="0" noProof="0">
                <a:ln>
                  <a:noFill/>
                </a:ln>
                <a:solidFill>
                  <a:srgbClr val="0078D3"/>
                </a:solidFill>
                <a:effectLst/>
                <a:uLnTx/>
                <a:uFillTx/>
                <a:latin typeface="Segoe UI Semilight" panose="020B0402040204020203" pitchFamily="34" charset="0"/>
                <a:ea typeface="+mn-ea"/>
                <a:cs typeface="Segoe UI Semilight" panose="020B0402040204020203" pitchFamily="34" charset="0"/>
              </a:rPr>
              <a:t>—</a:t>
            </a:r>
            <a:br>
              <a:rPr kumimoji="0" lang="en-US" sz="2800" b="0" i="0" u="none" strike="noStrike" kern="1200" cap="none" spc="0" normalizeH="0" baseline="0" noProof="0">
                <a:ln>
                  <a:noFill/>
                </a:ln>
                <a:solidFill>
                  <a:srgbClr val="0078D3"/>
                </a:solidFill>
                <a:effectLst/>
                <a:uLnTx/>
                <a:uFillTx/>
                <a:latin typeface="Segoe UI Semilight" panose="020B0402040204020203" pitchFamily="34" charset="0"/>
                <a:ea typeface="+mn-ea"/>
                <a:cs typeface="Segoe UI Semilight" panose="020B0402040204020203" pitchFamily="34" charset="0"/>
              </a:rPr>
            </a:br>
            <a:r>
              <a:rPr kumimoji="0" lang="en-US" sz="2800"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for </a:t>
            </a:r>
            <a:r>
              <a:rPr kumimoji="0" lang="en-US" sz="2800" b="0" i="0" u="none" strike="noStrike" kern="1200" cap="none" spc="0" normalizeH="0" baseline="0" noProof="0">
                <a:ln>
                  <a:noFill/>
                </a:ln>
                <a:solidFill>
                  <a:srgbClr val="0078D3"/>
                </a:solidFill>
                <a:effectLst/>
                <a:uLnTx/>
                <a:uFillTx/>
                <a:latin typeface="Segoe UI Semilight" panose="020B0402040204020203" pitchFamily="34" charset="0"/>
                <a:ea typeface="+mn-ea"/>
                <a:cs typeface="Segoe UI Semilight" panose="020B0402040204020203" pitchFamily="34" charset="0"/>
              </a:rPr>
              <a:t>scale</a:t>
            </a:r>
            <a:r>
              <a:rPr kumimoji="0" lang="en-US" sz="2800"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 </a:t>
            </a:r>
            <a:r>
              <a:rPr kumimoji="0" lang="en-US" sz="2800" b="0" i="0" u="none" strike="noStrike" kern="1200" cap="none" spc="0" normalizeH="0" baseline="0" noProof="0">
                <a:ln>
                  <a:noFill/>
                </a:ln>
                <a:solidFill>
                  <a:srgbClr val="0078D3"/>
                </a:solidFill>
                <a:effectLst/>
                <a:uLnTx/>
                <a:uFillTx/>
                <a:latin typeface="Segoe UI Semilight" panose="020B0402040204020203" pitchFamily="34" charset="0"/>
                <a:ea typeface="+mn-ea"/>
                <a:cs typeface="Segoe UI Semilight" panose="020B0402040204020203" pitchFamily="34" charset="0"/>
              </a:rPr>
              <a:t>security</a:t>
            </a:r>
            <a:r>
              <a:rPr kumimoji="0" lang="en-US" sz="2800"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 </a:t>
            </a:r>
            <a:r>
              <a:rPr kumimoji="0" lang="en-US" sz="2800" b="0" i="0" u="none" strike="noStrike" kern="1200" cap="none" spc="0" normalizeH="0" baseline="0" noProof="0">
                <a:ln>
                  <a:noFill/>
                </a:ln>
                <a:solidFill>
                  <a:srgbClr val="0078D3"/>
                </a:solidFill>
                <a:effectLst/>
                <a:uLnTx/>
                <a:uFillTx/>
                <a:latin typeface="Segoe UI Semilight" panose="020B0402040204020203" pitchFamily="34" charset="0"/>
                <a:ea typeface="+mn-ea"/>
                <a:cs typeface="Segoe UI Semilight" panose="020B0402040204020203" pitchFamily="34" charset="0"/>
              </a:rPr>
              <a:t>governance</a:t>
            </a:r>
            <a:r>
              <a:rPr kumimoji="0" lang="en-US" sz="2800"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 </a:t>
            </a:r>
            <a:r>
              <a:rPr kumimoji="0" lang="en-US" sz="2800" b="0" i="0" u="none" strike="noStrike" kern="1200" cap="none" spc="0" normalizeH="0" baseline="0" noProof="0">
                <a:ln>
                  <a:noFill/>
                </a:ln>
                <a:solidFill>
                  <a:srgbClr val="0078D3"/>
                </a:solidFill>
                <a:effectLst/>
                <a:uLnTx/>
                <a:uFillTx/>
                <a:latin typeface="Segoe UI Semilight" panose="020B0402040204020203" pitchFamily="34" charset="0"/>
                <a:ea typeface="+mn-ea"/>
                <a:cs typeface="Segoe UI Semilight" panose="020B0402040204020203" pitchFamily="34" charset="0"/>
              </a:rPr>
              <a:t>networking</a:t>
            </a:r>
            <a:r>
              <a:rPr kumimoji="0" lang="en-US" sz="2800"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 and </a:t>
            </a:r>
            <a:r>
              <a:rPr kumimoji="0" lang="en-US" sz="2800" b="0" i="0" u="none" strike="noStrike" kern="1200" cap="none" spc="0" normalizeH="0" baseline="0" noProof="0">
                <a:ln>
                  <a:noFill/>
                </a:ln>
                <a:solidFill>
                  <a:srgbClr val="0078D3"/>
                </a:solidFill>
                <a:effectLst/>
                <a:uLnTx/>
                <a:uFillTx/>
                <a:latin typeface="Segoe UI Semilight" panose="020B0402040204020203" pitchFamily="34" charset="0"/>
                <a:ea typeface="+mn-ea"/>
                <a:cs typeface="Segoe UI Semilight" panose="020B0402040204020203" pitchFamily="34" charset="0"/>
              </a:rPr>
              <a:t>identity</a:t>
            </a:r>
          </a:p>
        </p:txBody>
      </p:sp>
    </p:spTree>
    <p:extLst>
      <p:ext uri="{BB962C8B-B14F-4D97-AF65-F5344CB8AC3E}">
        <p14:creationId xmlns:p14="http://schemas.microsoft.com/office/powerpoint/2010/main" val="89900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27037A-4307-4534-B383-233A9628D4C9}"/>
              </a:ext>
            </a:extLst>
          </p:cNvPr>
          <p:cNvSpPr>
            <a:spLocks noGrp="1"/>
          </p:cNvSpPr>
          <p:nvPr>
            <p:ph type="title"/>
          </p:nvPr>
        </p:nvSpPr>
        <p:spPr>
          <a:xfrm>
            <a:off x="588263" y="589280"/>
            <a:ext cx="8682737" cy="553998"/>
          </a:xfrm>
          <a:prstGeom prst="rect">
            <a:avLst/>
          </a:prstGeom>
        </p:spPr>
        <p:txBody>
          <a:bodyPr wrap="square" anchor="t">
            <a:normAutofit/>
          </a:bodyPr>
          <a:lstStyle/>
          <a:p>
            <a:r>
              <a:rPr lang="en-US" sz="3600" b="1"/>
              <a:t>Azure landing zone Design Principles</a:t>
            </a:r>
            <a:endParaRPr lang="en-GB" sz="3600" b="1"/>
          </a:p>
        </p:txBody>
      </p:sp>
      <p:sp>
        <p:nvSpPr>
          <p:cNvPr id="14" name="Content Placeholder 2">
            <a:extLst>
              <a:ext uri="{FF2B5EF4-FFF2-40B4-BE49-F238E27FC236}">
                <a16:creationId xmlns:a16="http://schemas.microsoft.com/office/drawing/2014/main" id="{0E8F60B7-6CC4-47A7-8397-552B0687CFE5}"/>
              </a:ext>
            </a:extLst>
          </p:cNvPr>
          <p:cNvSpPr>
            <a:spLocks noGrp="1"/>
          </p:cNvSpPr>
          <p:nvPr>
            <p:ph sz="quarter" idx="10"/>
          </p:nvPr>
        </p:nvSpPr>
        <p:spPr>
          <a:xfrm>
            <a:off x="582612" y="2379137"/>
            <a:ext cx="5223828" cy="3630298"/>
          </a:xfrm>
          <a:prstGeom prst="rect">
            <a:avLst/>
          </a:prstGeom>
        </p:spPr>
        <p:txBody>
          <a:bodyPr vert="horz" wrap="square" lIns="0" tIns="0" rIns="0" bIns="0" rtlCol="0" anchor="t">
            <a:normAutofit/>
          </a:bodyPr>
          <a:lstStyle/>
          <a:p>
            <a:pPr marL="228556" indent="-228556">
              <a:spcAft>
                <a:spcPts val="3500"/>
              </a:spcAft>
              <a:buChar char=""/>
            </a:pPr>
            <a:r>
              <a:rPr lang="en-US" sz="2400" dirty="0"/>
              <a:t>Enable </a:t>
            </a:r>
            <a:r>
              <a:rPr lang="en-GB" sz="2400" dirty="0"/>
              <a:t>Autonomy for Innovation and Transformation</a:t>
            </a:r>
          </a:p>
          <a:p>
            <a:pPr marL="228556" indent="-228556">
              <a:spcAft>
                <a:spcPts val="3400"/>
              </a:spcAft>
              <a:buChar char=""/>
            </a:pPr>
            <a:r>
              <a:rPr lang="en-GB" sz="2400" dirty="0"/>
              <a:t>Security and Compliance By-Default</a:t>
            </a:r>
          </a:p>
          <a:p>
            <a:pPr marL="228556" indent="-228556">
              <a:buChar char=""/>
            </a:pPr>
            <a:r>
              <a:rPr lang="en-GB" sz="2400" dirty="0"/>
              <a:t>Governance At-Scale with Sustainable Cloud Engineering</a:t>
            </a:r>
            <a:endParaRPr lang="en-US" sz="2400" dirty="0"/>
          </a:p>
        </p:txBody>
      </p:sp>
      <p:grpSp>
        <p:nvGrpSpPr>
          <p:cNvPr id="31" name="Group 30">
            <a:extLst>
              <a:ext uri="{FF2B5EF4-FFF2-40B4-BE49-F238E27FC236}">
                <a16:creationId xmlns:a16="http://schemas.microsoft.com/office/drawing/2014/main" id="{5C407838-D086-48CC-9F27-E74F56909313}"/>
              </a:ext>
              <a:ext uri="{C183D7F6-B498-43B3-948B-1728B52AA6E4}">
                <adec:decorative xmlns:adec="http://schemas.microsoft.com/office/drawing/2017/decorative" val="1"/>
              </a:ext>
            </a:extLst>
          </p:cNvPr>
          <p:cNvGrpSpPr/>
          <p:nvPr/>
        </p:nvGrpSpPr>
        <p:grpSpPr>
          <a:xfrm>
            <a:off x="6389688" y="1438876"/>
            <a:ext cx="5219700" cy="804397"/>
            <a:chOff x="6389688" y="1438876"/>
            <a:chExt cx="5219700" cy="804397"/>
          </a:xfrm>
        </p:grpSpPr>
        <p:sp>
          <p:nvSpPr>
            <p:cNvPr id="9" name="Rectangle: Rounded Corners 8">
              <a:extLst>
                <a:ext uri="{FF2B5EF4-FFF2-40B4-BE49-F238E27FC236}">
                  <a16:creationId xmlns:a16="http://schemas.microsoft.com/office/drawing/2014/main" id="{ADF19254-1E65-49B1-950D-F4D4C22E6CE0}"/>
                </a:ext>
                <a:ext uri="{C183D7F6-B498-43B3-948B-1728B52AA6E4}">
                  <adec:decorative xmlns:adec="http://schemas.microsoft.com/office/drawing/2017/decorative" val="1"/>
                </a:ext>
              </a:extLst>
            </p:cNvPr>
            <p:cNvSpPr/>
            <p:nvPr/>
          </p:nvSpPr>
          <p:spPr>
            <a:xfrm>
              <a:off x="6389688" y="1438876"/>
              <a:ext cx="5219700" cy="804397"/>
            </a:xfrm>
            <a:prstGeom prst="roundRect">
              <a:avLst>
                <a:gd name="adj" fmla="val 10000"/>
              </a:avLst>
            </a:pr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1" name="Rectangle 10">
              <a:extLst>
                <a:ext uri="{FF2B5EF4-FFF2-40B4-BE49-F238E27FC236}">
                  <a16:creationId xmlns:a16="http://schemas.microsoft.com/office/drawing/2014/main" id="{29147D8C-0982-47EF-AD39-057BAD9503CE}"/>
                </a:ext>
                <a:ext uri="{C183D7F6-B498-43B3-948B-1728B52AA6E4}">
                  <adec:decorative xmlns:adec="http://schemas.microsoft.com/office/drawing/2017/decorative" val="1"/>
                </a:ext>
              </a:extLst>
            </p:cNvPr>
            <p:cNvSpPr/>
            <p:nvPr/>
          </p:nvSpPr>
          <p:spPr>
            <a:xfrm>
              <a:off x="6633018" y="1619865"/>
              <a:ext cx="442418" cy="4424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sp>
      </p:grpSp>
      <p:sp>
        <p:nvSpPr>
          <p:cNvPr id="3" name="Content Placeholder 2">
            <a:extLst>
              <a:ext uri="{FF2B5EF4-FFF2-40B4-BE49-F238E27FC236}">
                <a16:creationId xmlns:a16="http://schemas.microsoft.com/office/drawing/2014/main" id="{01792732-B058-4805-B241-D407F2831679}"/>
              </a:ext>
            </a:extLst>
          </p:cNvPr>
          <p:cNvSpPr>
            <a:spLocks noGrp="1"/>
          </p:cNvSpPr>
          <p:nvPr>
            <p:ph sz="quarter" idx="11"/>
          </p:nvPr>
        </p:nvSpPr>
        <p:spPr>
          <a:xfrm>
            <a:off x="7402770" y="1705889"/>
            <a:ext cx="3901499" cy="394691"/>
          </a:xfrm>
        </p:spPr>
        <p:txBody>
          <a:bodyPr/>
          <a:lstStyle/>
          <a:p>
            <a:pPr lvl="0" defTabSz="914400">
              <a:spcBef>
                <a:spcPts val="0"/>
              </a:spcBef>
              <a:spcAft>
                <a:spcPts val="756"/>
              </a:spcAft>
              <a:buSzTx/>
            </a:pPr>
            <a:r>
              <a:rPr lang="en-GB" sz="1800">
                <a:solidFill>
                  <a:srgbClr val="FFFFFF"/>
                </a:solidFill>
                <a:latin typeface="+mn-lt"/>
              </a:rPr>
              <a:t>Subscription Democratisation</a:t>
            </a:r>
            <a:endParaRPr lang="en-US" sz="1800">
              <a:solidFill>
                <a:srgbClr val="FFFFFF"/>
              </a:solidFill>
              <a:latin typeface="+mn-lt"/>
            </a:endParaRPr>
          </a:p>
        </p:txBody>
      </p:sp>
      <p:grpSp>
        <p:nvGrpSpPr>
          <p:cNvPr id="32" name="Group 31">
            <a:extLst>
              <a:ext uri="{FF2B5EF4-FFF2-40B4-BE49-F238E27FC236}">
                <a16:creationId xmlns:a16="http://schemas.microsoft.com/office/drawing/2014/main" id="{BA5356F1-50AA-4B70-9EEA-8200E4712DEA}"/>
              </a:ext>
              <a:ext uri="{C183D7F6-B498-43B3-948B-1728B52AA6E4}">
                <adec:decorative xmlns:adec="http://schemas.microsoft.com/office/drawing/2017/decorative" val="1"/>
              </a:ext>
            </a:extLst>
          </p:cNvPr>
          <p:cNvGrpSpPr/>
          <p:nvPr/>
        </p:nvGrpSpPr>
        <p:grpSpPr>
          <a:xfrm>
            <a:off x="6389688" y="2444373"/>
            <a:ext cx="5219700" cy="804397"/>
            <a:chOff x="6389688" y="2444373"/>
            <a:chExt cx="5219700" cy="804397"/>
          </a:xfrm>
        </p:grpSpPr>
        <p:sp>
          <p:nvSpPr>
            <p:cNvPr id="13" name="Rectangle: Rounded Corners 12">
              <a:extLst>
                <a:ext uri="{FF2B5EF4-FFF2-40B4-BE49-F238E27FC236}">
                  <a16:creationId xmlns:a16="http://schemas.microsoft.com/office/drawing/2014/main" id="{B6428FDE-5146-4CB3-A5B6-A93B4C6BC05B}"/>
                </a:ext>
                <a:ext uri="{C183D7F6-B498-43B3-948B-1728B52AA6E4}">
                  <adec:decorative xmlns:adec="http://schemas.microsoft.com/office/drawing/2017/decorative" val="1"/>
                </a:ext>
              </a:extLst>
            </p:cNvPr>
            <p:cNvSpPr/>
            <p:nvPr/>
          </p:nvSpPr>
          <p:spPr>
            <a:xfrm>
              <a:off x="6389688" y="2444373"/>
              <a:ext cx="5219700" cy="804397"/>
            </a:xfrm>
            <a:prstGeom prst="roundRect">
              <a:avLst>
                <a:gd name="adj" fmla="val 10000"/>
              </a:avLst>
            </a:pr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5" name="Rectangle 14">
              <a:extLst>
                <a:ext uri="{FF2B5EF4-FFF2-40B4-BE49-F238E27FC236}">
                  <a16:creationId xmlns:a16="http://schemas.microsoft.com/office/drawing/2014/main" id="{DC463BCB-28A6-4774-9196-C91A9835EF5E}"/>
                </a:ext>
                <a:ext uri="{C183D7F6-B498-43B3-948B-1728B52AA6E4}">
                  <adec:decorative xmlns:adec="http://schemas.microsoft.com/office/drawing/2017/decorative" val="1"/>
                </a:ext>
              </a:extLst>
            </p:cNvPr>
            <p:cNvSpPr/>
            <p:nvPr/>
          </p:nvSpPr>
          <p:spPr>
            <a:xfrm>
              <a:off x="6633018" y="2625362"/>
              <a:ext cx="442418" cy="442418"/>
            </a:xfrm>
            <a:prstGeom prst="rect">
              <a:avLst/>
            </a:prstGeom>
            <a: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sp>
      </p:grpSp>
      <p:sp>
        <p:nvSpPr>
          <p:cNvPr id="4" name="Content Placeholder 3">
            <a:extLst>
              <a:ext uri="{FF2B5EF4-FFF2-40B4-BE49-F238E27FC236}">
                <a16:creationId xmlns:a16="http://schemas.microsoft.com/office/drawing/2014/main" id="{1699464C-C835-4072-BD03-2281E271DB56}"/>
              </a:ext>
            </a:extLst>
          </p:cNvPr>
          <p:cNvSpPr>
            <a:spLocks noGrp="1"/>
          </p:cNvSpPr>
          <p:nvPr>
            <p:ph sz="quarter" idx="12"/>
          </p:nvPr>
        </p:nvSpPr>
        <p:spPr>
          <a:xfrm>
            <a:off x="7395704" y="2708275"/>
            <a:ext cx="3012220" cy="398145"/>
          </a:xfrm>
        </p:spPr>
        <p:txBody>
          <a:bodyPr/>
          <a:lstStyle/>
          <a:p>
            <a:pPr lvl="0" defTabSz="914400">
              <a:spcBef>
                <a:spcPts val="0"/>
              </a:spcBef>
              <a:buSzTx/>
            </a:pPr>
            <a:r>
              <a:rPr lang="en-GB" sz="1800" kern="0">
                <a:solidFill>
                  <a:srgbClr val="FFFFFF"/>
                </a:solidFill>
                <a:latin typeface="+mn-lt"/>
              </a:rPr>
              <a:t>Policy Driven Governance</a:t>
            </a:r>
            <a:endParaRPr lang="en-US" sz="1800" kern="0">
              <a:solidFill>
                <a:srgbClr val="FFFFFF"/>
              </a:solidFill>
              <a:latin typeface="+mn-lt"/>
            </a:endParaRPr>
          </a:p>
        </p:txBody>
      </p:sp>
      <p:grpSp>
        <p:nvGrpSpPr>
          <p:cNvPr id="33" name="Group 32">
            <a:extLst>
              <a:ext uri="{FF2B5EF4-FFF2-40B4-BE49-F238E27FC236}">
                <a16:creationId xmlns:a16="http://schemas.microsoft.com/office/drawing/2014/main" id="{423968C7-570F-4312-B4AC-7DB008747B74}"/>
              </a:ext>
              <a:ext uri="{C183D7F6-B498-43B3-948B-1728B52AA6E4}">
                <adec:decorative xmlns:adec="http://schemas.microsoft.com/office/drawing/2017/decorative" val="1"/>
              </a:ext>
            </a:extLst>
          </p:cNvPr>
          <p:cNvGrpSpPr/>
          <p:nvPr/>
        </p:nvGrpSpPr>
        <p:grpSpPr>
          <a:xfrm>
            <a:off x="6389688" y="3449870"/>
            <a:ext cx="5219700" cy="804397"/>
            <a:chOff x="6389688" y="3449870"/>
            <a:chExt cx="5219700" cy="804397"/>
          </a:xfrm>
        </p:grpSpPr>
        <p:sp>
          <p:nvSpPr>
            <p:cNvPr id="20" name="Rectangle: Rounded Corners 19">
              <a:extLst>
                <a:ext uri="{FF2B5EF4-FFF2-40B4-BE49-F238E27FC236}">
                  <a16:creationId xmlns:a16="http://schemas.microsoft.com/office/drawing/2014/main" id="{3F0F9E7D-435A-497D-961E-1CD6DE662881}"/>
                </a:ext>
                <a:ext uri="{C183D7F6-B498-43B3-948B-1728B52AA6E4}">
                  <adec:decorative xmlns:adec="http://schemas.microsoft.com/office/drawing/2017/decorative" val="1"/>
                </a:ext>
              </a:extLst>
            </p:cNvPr>
            <p:cNvSpPr/>
            <p:nvPr/>
          </p:nvSpPr>
          <p:spPr>
            <a:xfrm>
              <a:off x="6389688" y="3449870"/>
              <a:ext cx="5219700" cy="804397"/>
            </a:xfrm>
            <a:prstGeom prst="roundRect">
              <a:avLst>
                <a:gd name="adj" fmla="val 10000"/>
              </a:avLst>
            </a:pr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8" name="Rectangle 17">
              <a:extLst>
                <a:ext uri="{FF2B5EF4-FFF2-40B4-BE49-F238E27FC236}">
                  <a16:creationId xmlns:a16="http://schemas.microsoft.com/office/drawing/2014/main" id="{726E808F-7964-47EA-9F1C-E2259593116A}"/>
                </a:ext>
                <a:ext uri="{C183D7F6-B498-43B3-948B-1728B52AA6E4}">
                  <adec:decorative xmlns:adec="http://schemas.microsoft.com/office/drawing/2017/decorative" val="1"/>
                </a:ext>
              </a:extLst>
            </p:cNvPr>
            <p:cNvSpPr/>
            <p:nvPr/>
          </p:nvSpPr>
          <p:spPr>
            <a:xfrm>
              <a:off x="6633018" y="3630859"/>
              <a:ext cx="442418" cy="442418"/>
            </a:xfrm>
            <a:prstGeom prst="rect">
              <a:avLst/>
            </a:prstGeom>
            <a: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sp>
      </p:grpSp>
      <p:sp>
        <p:nvSpPr>
          <p:cNvPr id="5" name="Content Placeholder 4">
            <a:extLst>
              <a:ext uri="{FF2B5EF4-FFF2-40B4-BE49-F238E27FC236}">
                <a16:creationId xmlns:a16="http://schemas.microsoft.com/office/drawing/2014/main" id="{75EE67AE-E03F-4995-A371-BF9BCA7BE2BD}"/>
              </a:ext>
            </a:extLst>
          </p:cNvPr>
          <p:cNvSpPr>
            <a:spLocks noGrp="1"/>
          </p:cNvSpPr>
          <p:nvPr>
            <p:ph sz="quarter" idx="13"/>
          </p:nvPr>
        </p:nvSpPr>
        <p:spPr>
          <a:xfrm>
            <a:off x="7403353" y="3721262"/>
            <a:ext cx="4244070" cy="434333"/>
          </a:xfrm>
        </p:spPr>
        <p:txBody>
          <a:bodyPr/>
          <a:lstStyle/>
          <a:p>
            <a:pPr lvl="0" defTabSz="914400">
              <a:spcBef>
                <a:spcPts val="0"/>
              </a:spcBef>
              <a:buSzTx/>
            </a:pPr>
            <a:r>
              <a:rPr lang="en-GB" sz="1800" kern="0">
                <a:solidFill>
                  <a:srgbClr val="FFFFFF"/>
                </a:solidFill>
                <a:latin typeface="+mn-lt"/>
              </a:rPr>
              <a:t>Single Control and Management Plane</a:t>
            </a:r>
            <a:endParaRPr lang="en-US" sz="1800" kern="0">
              <a:solidFill>
                <a:srgbClr val="FFFFFF"/>
              </a:solidFill>
              <a:latin typeface="+mn-lt"/>
            </a:endParaRPr>
          </a:p>
        </p:txBody>
      </p:sp>
      <p:grpSp>
        <p:nvGrpSpPr>
          <p:cNvPr id="34" name="Group 33">
            <a:extLst>
              <a:ext uri="{FF2B5EF4-FFF2-40B4-BE49-F238E27FC236}">
                <a16:creationId xmlns:a16="http://schemas.microsoft.com/office/drawing/2014/main" id="{D39132F8-B9E4-4337-BF90-29DBE8E3D185}"/>
              </a:ext>
              <a:ext uri="{C183D7F6-B498-43B3-948B-1728B52AA6E4}">
                <adec:decorative xmlns:adec="http://schemas.microsoft.com/office/drawing/2017/decorative" val="1"/>
              </a:ext>
            </a:extLst>
          </p:cNvPr>
          <p:cNvGrpSpPr/>
          <p:nvPr/>
        </p:nvGrpSpPr>
        <p:grpSpPr>
          <a:xfrm>
            <a:off x="6389688" y="4455367"/>
            <a:ext cx="5219700" cy="804397"/>
            <a:chOff x="6389688" y="4455367"/>
            <a:chExt cx="5219700" cy="804397"/>
          </a:xfrm>
        </p:grpSpPr>
        <p:sp>
          <p:nvSpPr>
            <p:cNvPr id="25" name="Rectangle: Rounded Corners 24">
              <a:extLst>
                <a:ext uri="{FF2B5EF4-FFF2-40B4-BE49-F238E27FC236}">
                  <a16:creationId xmlns:a16="http://schemas.microsoft.com/office/drawing/2014/main" id="{545AD162-7AA9-45E4-9557-7736E1C2D09C}"/>
                </a:ext>
                <a:ext uri="{C183D7F6-B498-43B3-948B-1728B52AA6E4}">
                  <adec:decorative xmlns:adec="http://schemas.microsoft.com/office/drawing/2017/decorative" val="1"/>
                </a:ext>
              </a:extLst>
            </p:cNvPr>
            <p:cNvSpPr/>
            <p:nvPr/>
          </p:nvSpPr>
          <p:spPr>
            <a:xfrm>
              <a:off x="6389688" y="4455367"/>
              <a:ext cx="5219700" cy="804397"/>
            </a:xfrm>
            <a:prstGeom prst="roundRect">
              <a:avLst>
                <a:gd name="adj" fmla="val 10000"/>
              </a:avLst>
            </a:pr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21" name="Rectangle 20">
              <a:extLst>
                <a:ext uri="{FF2B5EF4-FFF2-40B4-BE49-F238E27FC236}">
                  <a16:creationId xmlns:a16="http://schemas.microsoft.com/office/drawing/2014/main" id="{D262C4BC-8361-4950-A158-4A37F38BE837}"/>
                </a:ext>
                <a:ext uri="{C183D7F6-B498-43B3-948B-1728B52AA6E4}">
                  <adec:decorative xmlns:adec="http://schemas.microsoft.com/office/drawing/2017/decorative" val="1"/>
                </a:ext>
              </a:extLst>
            </p:cNvPr>
            <p:cNvSpPr/>
            <p:nvPr/>
          </p:nvSpPr>
          <p:spPr>
            <a:xfrm>
              <a:off x="6633018" y="4636356"/>
              <a:ext cx="442418" cy="442418"/>
            </a:xfrm>
            <a:prstGeom prst="rect">
              <a:avLst/>
            </a:prstGeom>
            <a:blipFill>
              <a:blip r:embed="rId9">
                <a:extLst>
                  <a:ext uri="{96DAC541-7B7A-43D3-8B79-37D633B846F1}">
                    <asvg:svgBlip xmlns:asvg="http://schemas.microsoft.com/office/drawing/2016/SVG/main" r:embed="rId10"/>
                  </a:ext>
                </a:extLst>
              </a:blip>
              <a:srcRect/>
              <a:stretch>
                <a:fillRect/>
              </a:stretch>
            </a:blip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sp>
      </p:grpSp>
      <p:sp>
        <p:nvSpPr>
          <p:cNvPr id="6" name="Content Placeholder 5">
            <a:extLst>
              <a:ext uri="{FF2B5EF4-FFF2-40B4-BE49-F238E27FC236}">
                <a16:creationId xmlns:a16="http://schemas.microsoft.com/office/drawing/2014/main" id="{4C820E23-E0D6-4D59-80A3-612B066D04DD}"/>
              </a:ext>
            </a:extLst>
          </p:cNvPr>
          <p:cNvSpPr>
            <a:spLocks noGrp="1"/>
          </p:cNvSpPr>
          <p:nvPr>
            <p:ph sz="quarter" idx="14"/>
          </p:nvPr>
        </p:nvSpPr>
        <p:spPr>
          <a:xfrm>
            <a:off x="7402267" y="4561195"/>
            <a:ext cx="3800247" cy="590867"/>
          </a:xfrm>
        </p:spPr>
        <p:txBody>
          <a:bodyPr/>
          <a:lstStyle/>
          <a:p>
            <a:pPr lvl="0" defTabSz="914400">
              <a:lnSpc>
                <a:spcPts val="2400"/>
              </a:lnSpc>
              <a:spcBef>
                <a:spcPts val="0"/>
              </a:spcBef>
              <a:spcAft>
                <a:spcPts val="756"/>
              </a:spcAft>
              <a:buSzTx/>
            </a:pPr>
            <a:r>
              <a:rPr lang="en-GB" sz="1800" kern="0">
                <a:solidFill>
                  <a:srgbClr val="FFFFFF"/>
                </a:solidFill>
                <a:latin typeface="+mn-lt"/>
              </a:rPr>
              <a:t>Application Centric and Archetype-Neutral </a:t>
            </a:r>
            <a:endParaRPr lang="en-US" sz="1800" kern="0">
              <a:solidFill>
                <a:srgbClr val="FFFFFF"/>
              </a:solidFill>
              <a:latin typeface="+mn-lt"/>
            </a:endParaRPr>
          </a:p>
        </p:txBody>
      </p:sp>
      <p:grpSp>
        <p:nvGrpSpPr>
          <p:cNvPr id="35" name="Group 34">
            <a:extLst>
              <a:ext uri="{FF2B5EF4-FFF2-40B4-BE49-F238E27FC236}">
                <a16:creationId xmlns:a16="http://schemas.microsoft.com/office/drawing/2014/main" id="{9593B96E-47CA-4279-BEC6-E9ABB861F644}"/>
              </a:ext>
              <a:ext uri="{C183D7F6-B498-43B3-948B-1728B52AA6E4}">
                <adec:decorative xmlns:adec="http://schemas.microsoft.com/office/drawing/2017/decorative" val="1"/>
              </a:ext>
            </a:extLst>
          </p:cNvPr>
          <p:cNvGrpSpPr/>
          <p:nvPr/>
        </p:nvGrpSpPr>
        <p:grpSpPr>
          <a:xfrm>
            <a:off x="6389688" y="5460863"/>
            <a:ext cx="5219700" cy="804397"/>
            <a:chOff x="6389688" y="5460863"/>
            <a:chExt cx="5219700" cy="804397"/>
          </a:xfrm>
        </p:grpSpPr>
        <p:sp>
          <p:nvSpPr>
            <p:cNvPr id="28" name="Rectangle: Rounded Corners 27">
              <a:extLst>
                <a:ext uri="{FF2B5EF4-FFF2-40B4-BE49-F238E27FC236}">
                  <a16:creationId xmlns:a16="http://schemas.microsoft.com/office/drawing/2014/main" id="{61E305E5-EA2D-4F6B-A293-10196FBA748A}"/>
                </a:ext>
                <a:ext uri="{C183D7F6-B498-43B3-948B-1728B52AA6E4}">
                  <adec:decorative xmlns:adec="http://schemas.microsoft.com/office/drawing/2017/decorative" val="1"/>
                </a:ext>
              </a:extLst>
            </p:cNvPr>
            <p:cNvSpPr/>
            <p:nvPr/>
          </p:nvSpPr>
          <p:spPr>
            <a:xfrm>
              <a:off x="6389688" y="5460863"/>
              <a:ext cx="5219700" cy="804397"/>
            </a:xfrm>
            <a:prstGeom prst="roundRect">
              <a:avLst>
                <a:gd name="adj" fmla="val 10000"/>
              </a:avLst>
            </a:pr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24" name="Rectangle 23">
              <a:extLst>
                <a:ext uri="{FF2B5EF4-FFF2-40B4-BE49-F238E27FC236}">
                  <a16:creationId xmlns:a16="http://schemas.microsoft.com/office/drawing/2014/main" id="{20FBC505-5F0B-4B72-88C3-6CC5E4A96FBE}"/>
                </a:ext>
                <a:ext uri="{C183D7F6-B498-43B3-948B-1728B52AA6E4}">
                  <adec:decorative xmlns:adec="http://schemas.microsoft.com/office/drawing/2017/decorative" val="1"/>
                </a:ext>
              </a:extLst>
            </p:cNvPr>
            <p:cNvSpPr/>
            <p:nvPr/>
          </p:nvSpPr>
          <p:spPr>
            <a:xfrm>
              <a:off x="6633018" y="5641853"/>
              <a:ext cx="442418" cy="442418"/>
            </a:xfrm>
            <a:prstGeom prst="rect">
              <a:avLst/>
            </a:prstGeom>
            <a: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sp>
      </p:grpSp>
      <p:sp>
        <p:nvSpPr>
          <p:cNvPr id="7" name="Content Placeholder 6">
            <a:extLst>
              <a:ext uri="{FF2B5EF4-FFF2-40B4-BE49-F238E27FC236}">
                <a16:creationId xmlns:a16="http://schemas.microsoft.com/office/drawing/2014/main" id="{C37527FC-12FB-4207-9A6E-44EABDE04047}"/>
              </a:ext>
            </a:extLst>
          </p:cNvPr>
          <p:cNvSpPr>
            <a:spLocks noGrp="1"/>
          </p:cNvSpPr>
          <p:nvPr>
            <p:ph sz="quarter" idx="15"/>
          </p:nvPr>
        </p:nvSpPr>
        <p:spPr>
          <a:xfrm>
            <a:off x="7402226" y="5563500"/>
            <a:ext cx="3533998" cy="590867"/>
          </a:xfrm>
        </p:spPr>
        <p:txBody>
          <a:bodyPr/>
          <a:lstStyle/>
          <a:p>
            <a:pPr lvl="0" defTabSz="914400">
              <a:lnSpc>
                <a:spcPts val="2400"/>
              </a:lnSpc>
              <a:spcBef>
                <a:spcPts val="0"/>
              </a:spcBef>
              <a:buSzTx/>
            </a:pPr>
            <a:r>
              <a:rPr lang="en-GB" sz="1800" kern="0" dirty="0">
                <a:solidFill>
                  <a:srgbClr val="FFFFFF"/>
                </a:solidFill>
                <a:latin typeface="+mn-lt"/>
              </a:rPr>
              <a:t>Azure Native Design and Platform Roadmap Alignment</a:t>
            </a:r>
            <a:endParaRPr lang="en-US" sz="1800" kern="0" dirty="0">
              <a:solidFill>
                <a:srgbClr val="FFFFFF"/>
              </a:solidFill>
              <a:latin typeface="+mn-lt"/>
            </a:endParaRPr>
          </a:p>
        </p:txBody>
      </p:sp>
    </p:spTree>
    <p:extLst>
      <p:ext uri="{BB962C8B-B14F-4D97-AF65-F5344CB8AC3E}">
        <p14:creationId xmlns:p14="http://schemas.microsoft.com/office/powerpoint/2010/main" val="2816553572"/>
      </p:ext>
    </p:extLst>
  </p:cSld>
  <p:clrMapOvr>
    <a:masterClrMapping/>
  </p:clrMapOvr>
  <p:transition spd="slow">
    <p:push/>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1ABEC71-EBF2-4765-90E9-A22C19743243}"/>
              </a:ext>
            </a:extLst>
          </p:cNvPr>
          <p:cNvSpPr>
            <a:spLocks noGrp="1"/>
          </p:cNvSpPr>
          <p:nvPr>
            <p:ph type="title"/>
          </p:nvPr>
        </p:nvSpPr>
        <p:spPr>
          <a:xfrm>
            <a:off x="455996" y="620429"/>
            <a:ext cx="11306469" cy="795089"/>
          </a:xfrm>
        </p:spPr>
        <p:txBody>
          <a:bodyPr/>
          <a:lstStyle/>
          <a:p>
            <a:r>
              <a:rPr lang="en-US" sz="3600" dirty="0">
                <a:solidFill>
                  <a:srgbClr val="0078D3"/>
                </a:solidFill>
              </a:rPr>
              <a:t>Azure landing zones</a:t>
            </a:r>
            <a:br>
              <a:rPr lang="en-US" dirty="0">
                <a:solidFill>
                  <a:srgbClr val="0078D3"/>
                </a:solidFill>
              </a:rPr>
            </a:br>
            <a:r>
              <a:rPr lang="en-US" sz="2800" dirty="0">
                <a:solidFill>
                  <a:schemeClr val="tx1"/>
                </a:solidFill>
                <a:latin typeface="Segoe UI Semilight" panose="020B0402040204020203" pitchFamily="34" charset="0"/>
                <a:cs typeface="Segoe UI Semilight" panose="020B0402040204020203" pitchFamily="34" charset="0"/>
              </a:rPr>
              <a:t>Design</a:t>
            </a:r>
            <a:r>
              <a:rPr lang="en-US" sz="2800" dirty="0">
                <a:latin typeface="Segoe UI Semilight" panose="020B0402040204020203" pitchFamily="34" charset="0"/>
                <a:cs typeface="Segoe UI Semilight" panose="020B0402040204020203" pitchFamily="34" charset="0"/>
              </a:rPr>
              <a:t> areas</a:t>
            </a:r>
          </a:p>
        </p:txBody>
      </p:sp>
      <p:sp>
        <p:nvSpPr>
          <p:cNvPr id="12" name="Rectangle 11">
            <a:extLst>
              <a:ext uri="{FF2B5EF4-FFF2-40B4-BE49-F238E27FC236}">
                <a16:creationId xmlns:a16="http://schemas.microsoft.com/office/drawing/2014/main" id="{4540F6FB-AEA7-4F7B-8E95-6B0F8F5B3D9C}"/>
              </a:ext>
              <a:ext uri="{C183D7F6-B498-43B3-948B-1728B52AA6E4}">
                <adec:decorative xmlns:adec="http://schemas.microsoft.com/office/drawing/2017/decorative" val="1"/>
              </a:ext>
            </a:extLst>
          </p:cNvPr>
          <p:cNvSpPr/>
          <p:nvPr/>
        </p:nvSpPr>
        <p:spPr bwMode="auto">
          <a:xfrm>
            <a:off x="732214" y="1624956"/>
            <a:ext cx="5313041" cy="492030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9" name="TextBox 148">
            <a:extLst>
              <a:ext uri="{FF2B5EF4-FFF2-40B4-BE49-F238E27FC236}">
                <a16:creationId xmlns:a16="http://schemas.microsoft.com/office/drawing/2014/main" id="{1B518969-64E8-48BD-88F1-BCCBF7051614}"/>
              </a:ext>
            </a:extLst>
          </p:cNvPr>
          <p:cNvSpPr txBox="1"/>
          <p:nvPr/>
        </p:nvSpPr>
        <p:spPr>
          <a:xfrm>
            <a:off x="3411635" y="3840630"/>
            <a:ext cx="2620654" cy="572464"/>
          </a:xfrm>
          <a:prstGeom prst="rect">
            <a:avLst/>
          </a:prstGeom>
          <a:noFill/>
        </p:spPr>
        <p:txBody>
          <a:bodyPr wrap="none" lIns="182880" tIns="146304" rIns="182880" bIns="146304" rtlCol="0">
            <a:sp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300" normalizeH="0" baseline="0" noProof="0">
                <a:ln>
                  <a:noFill/>
                </a:ln>
                <a:solidFill>
                  <a:srgbClr val="FFFFFF"/>
                </a:solidFill>
                <a:effectLst/>
                <a:uLnTx/>
                <a:uFillTx/>
                <a:latin typeface="Segoe UI Semibold"/>
                <a:ea typeface="+mn-ea"/>
                <a:cs typeface="+mn-cs"/>
              </a:rPr>
              <a:t>ENVIRONMENT</a:t>
            </a:r>
          </a:p>
        </p:txBody>
      </p:sp>
      <p:sp>
        <p:nvSpPr>
          <p:cNvPr id="2" name="Freeform: Shape 1">
            <a:extLst>
              <a:ext uri="{FF2B5EF4-FFF2-40B4-BE49-F238E27FC236}">
                <a16:creationId xmlns:a16="http://schemas.microsoft.com/office/drawing/2014/main" id="{60F4DDD2-8FE3-4CFE-9793-FBFA47F21B52}"/>
              </a:ext>
            </a:extLst>
          </p:cNvPr>
          <p:cNvSpPr/>
          <p:nvPr/>
        </p:nvSpPr>
        <p:spPr>
          <a:xfrm>
            <a:off x="2170351" y="1767058"/>
            <a:ext cx="3419960" cy="91459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l" defTabSz="799946" rtl="0" eaLnBrk="1" fontAlgn="auto" latinLnBrk="0" hangingPunct="1">
              <a:lnSpc>
                <a:spcPct val="100000"/>
              </a:lnSpc>
              <a:spcBef>
                <a:spcPct val="0"/>
              </a:spcBef>
              <a:spcAft>
                <a:spcPct val="35000"/>
              </a:spcAft>
              <a:buClrTx/>
              <a:buSzTx/>
              <a:buFontTx/>
              <a:buNone/>
              <a:tabLst/>
              <a:defRPr/>
            </a:pPr>
            <a:r>
              <a:rPr kumimoji="0" lang="en-GB" sz="2000" b="0" i="0" u="none" strike="noStrike" kern="1200" cap="none" spc="0" normalizeH="0" baseline="0" noProof="0" dirty="0">
                <a:ln>
                  <a:noFill/>
                </a:ln>
                <a:solidFill>
                  <a:srgbClr val="FFFFFF"/>
                </a:solidFill>
                <a:effectLst/>
                <a:uLnTx/>
                <a:uFillTx/>
                <a:latin typeface="Segoe UI"/>
                <a:ea typeface="+mn-ea"/>
                <a:cs typeface="+mn-cs"/>
              </a:rPr>
              <a:t>Azure billing &amp; </a:t>
            </a:r>
            <a:br>
              <a:rPr kumimoji="0" lang="en-GB" sz="2000" b="0" i="0" u="none" strike="noStrike" kern="1200" cap="none" spc="0" normalizeH="0" baseline="0" noProof="0" dirty="0">
                <a:ln>
                  <a:noFill/>
                </a:ln>
                <a:solidFill>
                  <a:srgbClr val="FFFFFF"/>
                </a:solidFill>
                <a:effectLst/>
                <a:uLnTx/>
                <a:uFillTx/>
                <a:latin typeface="Segoe UI"/>
                <a:ea typeface="+mn-ea"/>
                <a:cs typeface="+mn-cs"/>
              </a:rPr>
            </a:br>
            <a:r>
              <a:rPr kumimoji="0" lang="en-GB" sz="2000" b="0" i="0" u="none" strike="noStrike" kern="1200" cap="none" spc="0" normalizeH="0" baseline="0" noProof="0" dirty="0">
                <a:ln>
                  <a:noFill/>
                </a:ln>
                <a:solidFill>
                  <a:srgbClr val="FFFFFF"/>
                </a:solidFill>
                <a:effectLst/>
                <a:uLnTx/>
                <a:uFillTx/>
                <a:latin typeface="Segoe UI"/>
                <a:ea typeface="+mn-ea"/>
                <a:cs typeface="+mn-cs"/>
              </a:rPr>
              <a:t>Azure Active Directory tenant</a:t>
            </a:r>
            <a:endParaRPr kumimoji="0" lang="en-US" sz="20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 name="Freeform: Shape 2">
            <a:extLst>
              <a:ext uri="{FF2B5EF4-FFF2-40B4-BE49-F238E27FC236}">
                <a16:creationId xmlns:a16="http://schemas.microsoft.com/office/drawing/2014/main" id="{84B78BCF-273D-40AA-BF52-910B6F463819}"/>
              </a:ext>
            </a:extLst>
          </p:cNvPr>
          <p:cNvSpPr/>
          <p:nvPr/>
        </p:nvSpPr>
        <p:spPr>
          <a:xfrm>
            <a:off x="2170349" y="2975973"/>
            <a:ext cx="2401875" cy="977271"/>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l" defTabSz="799792" rtl="0" eaLnBrk="1" fontAlgn="auto" latinLnBrk="0" hangingPunct="1">
              <a:lnSpc>
                <a:spcPct val="100000"/>
              </a:lnSpc>
              <a:spcBef>
                <a:spcPct val="0"/>
              </a:spcBef>
              <a:spcAft>
                <a:spcPct val="35000"/>
              </a:spcAft>
              <a:buClrTx/>
              <a:buSzTx/>
              <a:buFontTx/>
              <a:buNone/>
              <a:tabLst/>
              <a:defRPr/>
            </a:pPr>
            <a:r>
              <a:rPr kumimoji="0" lang="en-GB" sz="2000" b="0" i="0" u="none" strike="noStrike" kern="1200" cap="none" spc="0" normalizeH="0" baseline="0" noProof="0">
                <a:ln>
                  <a:noFill/>
                </a:ln>
                <a:solidFill>
                  <a:srgbClr val="FFFFFF"/>
                </a:solidFill>
                <a:effectLst/>
                <a:uLnTx/>
                <a:uFillTx/>
                <a:latin typeface="Segoe UI"/>
                <a:ea typeface="+mn-ea"/>
                <a:cs typeface="+mn-cs"/>
              </a:rPr>
              <a:t>Identity &amp; access management</a:t>
            </a: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6" name="Freeform: Shape 5">
            <a:extLst>
              <a:ext uri="{FF2B5EF4-FFF2-40B4-BE49-F238E27FC236}">
                <a16:creationId xmlns:a16="http://schemas.microsoft.com/office/drawing/2014/main" id="{B2490391-FE93-4269-9BCB-E489FF0F30BA}"/>
              </a:ext>
            </a:extLst>
          </p:cNvPr>
          <p:cNvSpPr/>
          <p:nvPr/>
        </p:nvSpPr>
        <p:spPr>
          <a:xfrm>
            <a:off x="2170352" y="4247561"/>
            <a:ext cx="2611832" cy="91459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l" defTabSz="799792" rtl="0" eaLnBrk="1" fontAlgn="auto" latinLnBrk="0" hangingPunct="1">
              <a:lnSpc>
                <a:spcPct val="100000"/>
              </a:lnSpc>
              <a:spcBef>
                <a:spcPct val="0"/>
              </a:spcBef>
              <a:spcAft>
                <a:spcPct val="35000"/>
              </a:spcAft>
              <a:buClrTx/>
              <a:buSzTx/>
              <a:buFontTx/>
              <a:buNone/>
              <a:tabLst/>
              <a:defRPr/>
            </a:pPr>
            <a:r>
              <a:rPr kumimoji="0" lang="en-GB" sz="2000" b="0" i="0" u="none" strike="noStrike" kern="1200" cap="none" spc="0" normalizeH="0" baseline="0" noProof="0">
                <a:ln>
                  <a:noFill/>
                </a:ln>
                <a:solidFill>
                  <a:srgbClr val="FFFFFF"/>
                </a:solidFill>
                <a:effectLst/>
                <a:uLnTx/>
                <a:uFillTx/>
                <a:latin typeface="Segoe UI"/>
                <a:ea typeface="+mn-ea"/>
                <a:cs typeface="+mn-cs"/>
              </a:rPr>
              <a:t>Resource organization</a:t>
            </a: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155" name="Freeform: Shape 154">
            <a:extLst>
              <a:ext uri="{FF2B5EF4-FFF2-40B4-BE49-F238E27FC236}">
                <a16:creationId xmlns:a16="http://schemas.microsoft.com/office/drawing/2014/main" id="{2967A958-91E3-4E85-A2A2-ED296C9381A2}"/>
              </a:ext>
            </a:extLst>
          </p:cNvPr>
          <p:cNvSpPr/>
          <p:nvPr/>
        </p:nvSpPr>
        <p:spPr>
          <a:xfrm>
            <a:off x="2170351" y="5456476"/>
            <a:ext cx="2155842" cy="91459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l" defTabSz="799792" rtl="0" eaLnBrk="1" fontAlgn="auto" latinLnBrk="0" hangingPunct="1">
              <a:lnSpc>
                <a:spcPct val="100000"/>
              </a:lnSpc>
              <a:spcBef>
                <a:spcPct val="0"/>
              </a:spcBef>
              <a:spcAft>
                <a:spcPct val="35000"/>
              </a:spcAft>
              <a:buClrTx/>
              <a:buSzTx/>
              <a:buFontTx/>
              <a:buNone/>
              <a:tabLst/>
              <a:defRPr/>
            </a:pPr>
            <a:r>
              <a:rPr kumimoji="0" lang="en-GB" sz="2000" b="0" i="0" u="none" strike="noStrike" kern="1200" cap="none" spc="0" normalizeH="0" baseline="0" noProof="0">
                <a:ln>
                  <a:noFill/>
                </a:ln>
                <a:solidFill>
                  <a:srgbClr val="FFFFFF"/>
                </a:solidFill>
                <a:effectLst/>
                <a:uLnTx/>
                <a:uFillTx/>
                <a:latin typeface="Segoe UI"/>
                <a:ea typeface="+mn-ea"/>
                <a:cs typeface="+mn-cs"/>
              </a:rPr>
              <a:t>Network topology &amp; connectivity</a:t>
            </a: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148" name="Rectangle 147">
            <a:extLst>
              <a:ext uri="{FF2B5EF4-FFF2-40B4-BE49-F238E27FC236}">
                <a16:creationId xmlns:a16="http://schemas.microsoft.com/office/drawing/2014/main" id="{50DD9164-D489-4189-A4A7-C5300F2A343E}"/>
              </a:ext>
              <a:ext uri="{C183D7F6-B498-43B3-948B-1728B52AA6E4}">
                <adec:decorative xmlns:adec="http://schemas.microsoft.com/office/drawing/2017/decorative" val="1"/>
              </a:ext>
            </a:extLst>
          </p:cNvPr>
          <p:cNvSpPr/>
          <p:nvPr/>
        </p:nvSpPr>
        <p:spPr bwMode="auto">
          <a:xfrm>
            <a:off x="6146745" y="1624956"/>
            <a:ext cx="5313041" cy="492030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1" name="TextBox 150">
            <a:extLst>
              <a:ext uri="{FF2B5EF4-FFF2-40B4-BE49-F238E27FC236}">
                <a16:creationId xmlns:a16="http://schemas.microsoft.com/office/drawing/2014/main" id="{EDD80356-B245-401F-90C3-6215D3FE82B1}"/>
              </a:ext>
            </a:extLst>
          </p:cNvPr>
          <p:cNvSpPr txBox="1"/>
          <p:nvPr/>
        </p:nvSpPr>
        <p:spPr>
          <a:xfrm>
            <a:off x="6153617" y="3840630"/>
            <a:ext cx="2352182" cy="5724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300" normalizeH="0" baseline="0" noProof="0">
                <a:ln>
                  <a:noFill/>
                </a:ln>
                <a:solidFill>
                  <a:srgbClr val="FFFFFF"/>
                </a:solidFill>
                <a:effectLst/>
                <a:uLnTx/>
                <a:uFillTx/>
                <a:latin typeface="Segoe UI Semibold"/>
                <a:ea typeface="+mn-ea"/>
                <a:cs typeface="+mn-cs"/>
              </a:rPr>
              <a:t>COMPLIANCE</a:t>
            </a:r>
          </a:p>
        </p:txBody>
      </p:sp>
      <p:sp>
        <p:nvSpPr>
          <p:cNvPr id="8" name="Freeform: Shape 7">
            <a:extLst>
              <a:ext uri="{FF2B5EF4-FFF2-40B4-BE49-F238E27FC236}">
                <a16:creationId xmlns:a16="http://schemas.microsoft.com/office/drawing/2014/main" id="{EA34E45A-4C4D-4569-BB34-22C3A2609E3B}"/>
              </a:ext>
            </a:extLst>
          </p:cNvPr>
          <p:cNvSpPr/>
          <p:nvPr/>
        </p:nvSpPr>
        <p:spPr>
          <a:xfrm>
            <a:off x="7620328" y="1767058"/>
            <a:ext cx="2459991" cy="91459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r" defTabSz="799792" rtl="0" eaLnBrk="1" fontAlgn="auto" latinLnBrk="0" hangingPunct="1">
              <a:lnSpc>
                <a:spcPct val="100000"/>
              </a:lnSpc>
              <a:spcBef>
                <a:spcPct val="0"/>
              </a:spcBef>
              <a:spcAft>
                <a:spcPct val="3500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Security</a:t>
            </a:r>
          </a:p>
        </p:txBody>
      </p:sp>
      <p:sp>
        <p:nvSpPr>
          <p:cNvPr id="9" name="Freeform: Shape 8">
            <a:extLst>
              <a:ext uri="{FF2B5EF4-FFF2-40B4-BE49-F238E27FC236}">
                <a16:creationId xmlns:a16="http://schemas.microsoft.com/office/drawing/2014/main" id="{472784B5-0331-4E9C-AD12-DA844616C536}"/>
              </a:ext>
            </a:extLst>
          </p:cNvPr>
          <p:cNvSpPr/>
          <p:nvPr/>
        </p:nvSpPr>
        <p:spPr>
          <a:xfrm>
            <a:off x="6879552" y="2996864"/>
            <a:ext cx="3200767" cy="91459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r" defTabSz="799792" rtl="0" eaLnBrk="1" fontAlgn="auto" latinLnBrk="0" hangingPunct="1">
              <a:lnSpc>
                <a:spcPct val="100000"/>
              </a:lnSpc>
              <a:spcBef>
                <a:spcPct val="0"/>
              </a:spcBef>
              <a:spcAft>
                <a:spcPct val="35000"/>
              </a:spcAft>
              <a:buClrTx/>
              <a:buSzTx/>
              <a:buFontTx/>
              <a:buNone/>
              <a:tabLst/>
              <a:defRPr/>
            </a:pPr>
            <a:r>
              <a:rPr kumimoji="0" lang="en-GB" sz="2000" b="0" i="0" u="none" strike="noStrike" kern="1200" cap="none" spc="0" normalizeH="0" baseline="0" noProof="0">
                <a:ln>
                  <a:noFill/>
                </a:ln>
                <a:solidFill>
                  <a:srgbClr val="FFFFFF"/>
                </a:solidFill>
                <a:effectLst/>
                <a:uLnTx/>
                <a:uFillTx/>
                <a:latin typeface="Segoe UI"/>
                <a:ea typeface="+mn-ea"/>
                <a:cs typeface="+mn-cs"/>
              </a:rPr>
              <a:t>Governance</a:t>
            </a: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5" name="Freeform: Shape 4">
            <a:extLst>
              <a:ext uri="{FF2B5EF4-FFF2-40B4-BE49-F238E27FC236}">
                <a16:creationId xmlns:a16="http://schemas.microsoft.com/office/drawing/2014/main" id="{076E3E17-E871-4830-9117-600359D90A33}"/>
              </a:ext>
            </a:extLst>
          </p:cNvPr>
          <p:cNvSpPr/>
          <p:nvPr/>
        </p:nvSpPr>
        <p:spPr>
          <a:xfrm>
            <a:off x="7310200" y="4226670"/>
            <a:ext cx="2770119" cy="91459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r" defTabSz="799792" rtl="0" eaLnBrk="1" fontAlgn="auto" latinLnBrk="0" hangingPunct="1">
              <a:lnSpc>
                <a:spcPct val="100000"/>
              </a:lnSpc>
              <a:spcBef>
                <a:spcPct val="0"/>
              </a:spcBef>
              <a:spcAft>
                <a:spcPct val="35000"/>
              </a:spcAft>
              <a:buClrTx/>
              <a:buSzTx/>
              <a:buFontTx/>
              <a:buNone/>
              <a:tabLst/>
              <a:defRPr/>
            </a:pPr>
            <a:r>
              <a:rPr kumimoji="0" lang="en-GB" sz="2000" b="0" i="0" u="none" strike="noStrike" kern="1200" cap="none" spc="0" normalizeH="0" baseline="0" noProof="0">
                <a:ln>
                  <a:noFill/>
                </a:ln>
                <a:solidFill>
                  <a:srgbClr val="FFFFFF"/>
                </a:solidFill>
                <a:effectLst/>
                <a:uLnTx/>
                <a:uFillTx/>
                <a:latin typeface="Segoe UI"/>
                <a:ea typeface="+mn-ea"/>
                <a:cs typeface="+mn-cs"/>
              </a:rPr>
              <a:t>Management</a:t>
            </a: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4" name="Freeform: Shape 3">
            <a:extLst>
              <a:ext uri="{FF2B5EF4-FFF2-40B4-BE49-F238E27FC236}">
                <a16:creationId xmlns:a16="http://schemas.microsoft.com/office/drawing/2014/main" id="{F785957E-D826-45AD-B99F-36740D93E30B}"/>
              </a:ext>
            </a:extLst>
          </p:cNvPr>
          <p:cNvSpPr/>
          <p:nvPr/>
        </p:nvSpPr>
        <p:spPr>
          <a:xfrm>
            <a:off x="7620329" y="5456476"/>
            <a:ext cx="2459990" cy="91459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r" defTabSz="799946" rtl="0" eaLnBrk="1" fontAlgn="auto" latinLnBrk="0" hangingPunct="1">
              <a:lnSpc>
                <a:spcPct val="100000"/>
              </a:lnSpc>
              <a:spcBef>
                <a:spcPct val="0"/>
              </a:spcBef>
              <a:spcAft>
                <a:spcPct val="35000"/>
              </a:spcAft>
              <a:buClrTx/>
              <a:buSzTx/>
              <a:buFontTx/>
              <a:buNone/>
              <a:tabLst/>
              <a:defRPr/>
            </a:pPr>
            <a:r>
              <a:rPr kumimoji="0" lang="en-GB" sz="2000" b="0" i="0" u="none" strike="noStrike" kern="1200" cap="none" spc="0" normalizeH="0" baseline="0" noProof="0">
                <a:ln>
                  <a:noFill/>
                </a:ln>
                <a:solidFill>
                  <a:srgbClr val="FFFFFF"/>
                </a:solidFill>
                <a:effectLst/>
                <a:uLnTx/>
                <a:uFillTx/>
                <a:latin typeface="Segoe UI"/>
                <a:ea typeface="+mn-ea"/>
                <a:cs typeface="+mn-cs"/>
              </a:rPr>
              <a:t>Platform automation &amp; DevOps</a:t>
            </a: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grpSp>
        <p:nvGrpSpPr>
          <p:cNvPr id="14" name="Graphic 5">
            <a:extLst>
              <a:ext uri="{FF2B5EF4-FFF2-40B4-BE49-F238E27FC236}">
                <a16:creationId xmlns:a16="http://schemas.microsoft.com/office/drawing/2014/main" id="{70DDC97A-A5D5-4C58-826F-70469F9FB790}"/>
              </a:ext>
              <a:ext uri="{C183D7F6-B498-43B3-948B-1728B52AA6E4}">
                <adec:decorative xmlns:adec="http://schemas.microsoft.com/office/drawing/2017/decorative" val="1"/>
              </a:ext>
            </a:extLst>
          </p:cNvPr>
          <p:cNvGrpSpPr/>
          <p:nvPr/>
        </p:nvGrpSpPr>
        <p:grpSpPr>
          <a:xfrm>
            <a:off x="973148" y="5430120"/>
            <a:ext cx="967308" cy="967308"/>
            <a:chOff x="9025811" y="16948"/>
            <a:chExt cx="1108509" cy="1108509"/>
          </a:xfrm>
        </p:grpSpPr>
        <p:sp>
          <p:nvSpPr>
            <p:cNvPr id="15" name="Freeform: Shape 14">
              <a:extLst>
                <a:ext uri="{FF2B5EF4-FFF2-40B4-BE49-F238E27FC236}">
                  <a16:creationId xmlns:a16="http://schemas.microsoft.com/office/drawing/2014/main" id="{EDEEC74E-EE6F-49FC-AE93-B1E3F8B260C0}"/>
                </a:ext>
              </a:extLst>
            </p:cNvPr>
            <p:cNvSpPr/>
            <p:nvPr/>
          </p:nvSpPr>
          <p:spPr>
            <a:xfrm>
              <a:off x="9025811" y="16948"/>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1"/>
                    <a:pt x="860361" y="1108510"/>
                    <a:pt x="554255" y="1108510"/>
                  </a:cubicBezTo>
                  <a:cubicBezTo>
                    <a:pt x="248148" y="1108510"/>
                    <a:pt x="0" y="860361"/>
                    <a:pt x="0" y="554255"/>
                  </a:cubicBezTo>
                  <a:cubicBezTo>
                    <a:pt x="0" y="248148"/>
                    <a:pt x="248148" y="0"/>
                    <a:pt x="554255" y="0"/>
                  </a:cubicBezTo>
                  <a:cubicBezTo>
                    <a:pt x="860361" y="0"/>
                    <a:pt x="1108509" y="248148"/>
                    <a:pt x="1108509" y="554255"/>
                  </a:cubicBezTo>
                  <a:close/>
                </a:path>
              </a:pathLst>
            </a:custGeom>
            <a:solidFill>
              <a:schemeClr val="accent1">
                <a:lumMod val="10000"/>
              </a:schemeClr>
            </a:solidFill>
            <a:ln w="12017"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16" name="Graphic 5">
              <a:extLst>
                <a:ext uri="{FF2B5EF4-FFF2-40B4-BE49-F238E27FC236}">
                  <a16:creationId xmlns:a16="http://schemas.microsoft.com/office/drawing/2014/main" id="{70DDC97A-A5D5-4C58-826F-70469F9FB790}"/>
                </a:ext>
              </a:extLst>
            </p:cNvPr>
            <p:cNvGrpSpPr/>
            <p:nvPr/>
          </p:nvGrpSpPr>
          <p:grpSpPr>
            <a:xfrm>
              <a:off x="9211900" y="210256"/>
              <a:ext cx="730717" cy="730717"/>
              <a:chOff x="9211900" y="210256"/>
              <a:chExt cx="730717" cy="730717"/>
            </a:xfrm>
          </p:grpSpPr>
          <p:sp>
            <p:nvSpPr>
              <p:cNvPr id="17" name="Freeform: Shape 16">
                <a:extLst>
                  <a:ext uri="{FF2B5EF4-FFF2-40B4-BE49-F238E27FC236}">
                    <a16:creationId xmlns:a16="http://schemas.microsoft.com/office/drawing/2014/main" id="{6129CF98-F58E-4CD6-B37B-C02D7C10B02A}"/>
                  </a:ext>
                </a:extLst>
              </p:cNvPr>
              <p:cNvSpPr/>
              <p:nvPr/>
            </p:nvSpPr>
            <p:spPr>
              <a:xfrm>
                <a:off x="9339435" y="338592"/>
                <a:ext cx="478856" cy="478856"/>
              </a:xfrm>
              <a:custGeom>
                <a:avLst/>
                <a:gdLst>
                  <a:gd name="connsiteX0" fmla="*/ 478857 w 478856"/>
                  <a:gd name="connsiteY0" fmla="*/ 478857 h 478856"/>
                  <a:gd name="connsiteX1" fmla="*/ 0 w 478856"/>
                  <a:gd name="connsiteY1" fmla="*/ 0 h 478856"/>
                </a:gdLst>
                <a:ahLst/>
                <a:cxnLst>
                  <a:cxn ang="0">
                    <a:pos x="connsiteX0" y="connsiteY0"/>
                  </a:cxn>
                  <a:cxn ang="0">
                    <a:pos x="connsiteX1" y="connsiteY1"/>
                  </a:cxn>
                </a:cxnLst>
                <a:rect l="l" t="t" r="r" b="b"/>
                <a:pathLst>
                  <a:path w="478856" h="478856">
                    <a:moveTo>
                      <a:pt x="478857" y="478857"/>
                    </a:moveTo>
                    <a:lnTo>
                      <a:pt x="0" y="0"/>
                    </a:lnTo>
                  </a:path>
                </a:pathLst>
              </a:custGeom>
              <a:noFill/>
              <a:ln w="12017" cap="flat">
                <a:solidFill>
                  <a:srgbClr val="75757A"/>
                </a:solid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8" name="Freeform: Shape 17">
                <a:extLst>
                  <a:ext uri="{FF2B5EF4-FFF2-40B4-BE49-F238E27FC236}">
                    <a16:creationId xmlns:a16="http://schemas.microsoft.com/office/drawing/2014/main" id="{E347D6A2-8920-4E73-8E2E-4388B6341DF5}"/>
                  </a:ext>
                </a:extLst>
              </p:cNvPr>
              <p:cNvSpPr/>
              <p:nvPr/>
            </p:nvSpPr>
            <p:spPr>
              <a:xfrm>
                <a:off x="9578462" y="245548"/>
                <a:ext cx="8021" cy="661736"/>
              </a:xfrm>
              <a:custGeom>
                <a:avLst/>
                <a:gdLst>
                  <a:gd name="connsiteX0" fmla="*/ 0 w 8021"/>
                  <a:gd name="connsiteY0" fmla="*/ 661737 h 661736"/>
                  <a:gd name="connsiteX1" fmla="*/ 0 w 8021"/>
                  <a:gd name="connsiteY1" fmla="*/ 0 h 661736"/>
                </a:gdLst>
                <a:ahLst/>
                <a:cxnLst>
                  <a:cxn ang="0">
                    <a:pos x="connsiteX0" y="connsiteY0"/>
                  </a:cxn>
                  <a:cxn ang="0">
                    <a:pos x="connsiteX1" y="connsiteY1"/>
                  </a:cxn>
                </a:cxnLst>
                <a:rect l="l" t="t" r="r" b="b"/>
                <a:pathLst>
                  <a:path w="8021" h="661736">
                    <a:moveTo>
                      <a:pt x="0" y="661737"/>
                    </a:moveTo>
                    <a:lnTo>
                      <a:pt x="0" y="0"/>
                    </a:lnTo>
                  </a:path>
                </a:pathLst>
              </a:custGeom>
              <a:noFill/>
              <a:ln w="12017" cap="flat">
                <a:solidFill>
                  <a:srgbClr val="75757A"/>
                </a:solid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9" name="Freeform: Shape 18">
                <a:extLst>
                  <a:ext uri="{FF2B5EF4-FFF2-40B4-BE49-F238E27FC236}">
                    <a16:creationId xmlns:a16="http://schemas.microsoft.com/office/drawing/2014/main" id="{A1BE4E1D-BA88-48C5-9BED-DE84C660E0F3}"/>
                  </a:ext>
                </a:extLst>
              </p:cNvPr>
              <p:cNvSpPr/>
              <p:nvPr/>
            </p:nvSpPr>
            <p:spPr>
              <a:xfrm>
                <a:off x="9339435" y="338592"/>
                <a:ext cx="478856" cy="478856"/>
              </a:xfrm>
              <a:custGeom>
                <a:avLst/>
                <a:gdLst>
                  <a:gd name="connsiteX0" fmla="*/ 478857 w 478856"/>
                  <a:gd name="connsiteY0" fmla="*/ 0 h 478856"/>
                  <a:gd name="connsiteX1" fmla="*/ 0 w 478856"/>
                  <a:gd name="connsiteY1" fmla="*/ 478857 h 478856"/>
                </a:gdLst>
                <a:ahLst/>
                <a:cxnLst>
                  <a:cxn ang="0">
                    <a:pos x="connsiteX0" y="connsiteY0"/>
                  </a:cxn>
                  <a:cxn ang="0">
                    <a:pos x="connsiteX1" y="connsiteY1"/>
                  </a:cxn>
                </a:cxnLst>
                <a:rect l="l" t="t" r="r" b="b"/>
                <a:pathLst>
                  <a:path w="478856" h="478856">
                    <a:moveTo>
                      <a:pt x="478857" y="0"/>
                    </a:moveTo>
                    <a:lnTo>
                      <a:pt x="0" y="478857"/>
                    </a:lnTo>
                  </a:path>
                </a:pathLst>
              </a:custGeom>
              <a:noFill/>
              <a:ln w="12017" cap="flat">
                <a:solidFill>
                  <a:srgbClr val="75757A"/>
                </a:solid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0" name="Freeform: Shape 19">
                <a:extLst>
                  <a:ext uri="{FF2B5EF4-FFF2-40B4-BE49-F238E27FC236}">
                    <a16:creationId xmlns:a16="http://schemas.microsoft.com/office/drawing/2014/main" id="{D285F578-82AF-4D8C-99C6-F7118E7D087F}"/>
                  </a:ext>
                </a:extLst>
              </p:cNvPr>
              <p:cNvSpPr/>
              <p:nvPr/>
            </p:nvSpPr>
            <p:spPr>
              <a:xfrm>
                <a:off x="9782197" y="780553"/>
                <a:ext cx="68980" cy="68981"/>
              </a:xfrm>
              <a:custGeom>
                <a:avLst/>
                <a:gdLst>
                  <a:gd name="connsiteX0" fmla="*/ 34490 w 68980"/>
                  <a:gd name="connsiteY0" fmla="*/ 68981 h 68981"/>
                  <a:gd name="connsiteX1" fmla="*/ 68981 w 68980"/>
                  <a:gd name="connsiteY1" fmla="*/ 34491 h 68981"/>
                  <a:gd name="connsiteX2" fmla="*/ 34490 w 68980"/>
                  <a:gd name="connsiteY2" fmla="*/ 0 h 68981"/>
                  <a:gd name="connsiteX3" fmla="*/ 0 w 68980"/>
                  <a:gd name="connsiteY3" fmla="*/ 34491 h 68981"/>
                  <a:gd name="connsiteX4" fmla="*/ 34490 w 68980"/>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0" h="68981">
                    <a:moveTo>
                      <a:pt x="34490" y="68981"/>
                    </a:moveTo>
                    <a:cubicBezTo>
                      <a:pt x="53741" y="68981"/>
                      <a:pt x="68981" y="53741"/>
                      <a:pt x="68981" y="34491"/>
                    </a:cubicBezTo>
                    <a:cubicBezTo>
                      <a:pt x="68981" y="15240"/>
                      <a:pt x="53741" y="0"/>
                      <a:pt x="34490" y="0"/>
                    </a:cubicBezTo>
                    <a:cubicBezTo>
                      <a:pt x="15240" y="0"/>
                      <a:pt x="0" y="15240"/>
                      <a:pt x="0" y="34491"/>
                    </a:cubicBezTo>
                    <a:cubicBezTo>
                      <a:pt x="0" y="53741"/>
                      <a:pt x="15240" y="68981"/>
                      <a:pt x="34490" y="68981"/>
                    </a:cubicBezTo>
                    <a:close/>
                  </a:path>
                </a:pathLst>
              </a:custGeom>
              <a:solidFill>
                <a:schemeClr val="tx2">
                  <a:lumMod val="75000"/>
                </a:schemeClr>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1" name="Freeform: Shape 20">
                <a:extLst>
                  <a:ext uri="{FF2B5EF4-FFF2-40B4-BE49-F238E27FC236}">
                    <a16:creationId xmlns:a16="http://schemas.microsoft.com/office/drawing/2014/main" id="{98C0C50C-6228-48DB-8433-76C60423A359}"/>
                  </a:ext>
                </a:extLst>
              </p:cNvPr>
              <p:cNvSpPr/>
              <p:nvPr/>
            </p:nvSpPr>
            <p:spPr>
              <a:xfrm>
                <a:off x="9302538" y="780553"/>
                <a:ext cx="68980" cy="68981"/>
              </a:xfrm>
              <a:custGeom>
                <a:avLst/>
                <a:gdLst>
                  <a:gd name="connsiteX0" fmla="*/ 34491 w 68980"/>
                  <a:gd name="connsiteY0" fmla="*/ 68981 h 68981"/>
                  <a:gd name="connsiteX1" fmla="*/ 68981 w 68980"/>
                  <a:gd name="connsiteY1" fmla="*/ 34491 h 68981"/>
                  <a:gd name="connsiteX2" fmla="*/ 34491 w 68980"/>
                  <a:gd name="connsiteY2" fmla="*/ 0 h 68981"/>
                  <a:gd name="connsiteX3" fmla="*/ 0 w 68980"/>
                  <a:gd name="connsiteY3" fmla="*/ 34491 h 68981"/>
                  <a:gd name="connsiteX4" fmla="*/ 34491 w 68980"/>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0" h="68981">
                    <a:moveTo>
                      <a:pt x="34491" y="68981"/>
                    </a:moveTo>
                    <a:cubicBezTo>
                      <a:pt x="53741" y="68981"/>
                      <a:pt x="68981" y="53741"/>
                      <a:pt x="68981" y="34491"/>
                    </a:cubicBezTo>
                    <a:cubicBezTo>
                      <a:pt x="68981" y="15240"/>
                      <a:pt x="53741" y="0"/>
                      <a:pt x="34491" y="0"/>
                    </a:cubicBezTo>
                    <a:cubicBezTo>
                      <a:pt x="15240" y="0"/>
                      <a:pt x="0" y="15240"/>
                      <a:pt x="0" y="34491"/>
                    </a:cubicBezTo>
                    <a:cubicBezTo>
                      <a:pt x="802" y="53741"/>
                      <a:pt x="16042" y="68981"/>
                      <a:pt x="34491" y="68981"/>
                    </a:cubicBez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2" name="Freeform: Shape 21">
                <a:extLst>
                  <a:ext uri="{FF2B5EF4-FFF2-40B4-BE49-F238E27FC236}">
                    <a16:creationId xmlns:a16="http://schemas.microsoft.com/office/drawing/2014/main" id="{81430357-7823-4CB2-893F-C4F0973FFFEB}"/>
                  </a:ext>
                </a:extLst>
              </p:cNvPr>
              <p:cNvSpPr/>
              <p:nvPr/>
            </p:nvSpPr>
            <p:spPr>
              <a:xfrm>
                <a:off x="9302538" y="301696"/>
                <a:ext cx="68980" cy="68980"/>
              </a:xfrm>
              <a:custGeom>
                <a:avLst/>
                <a:gdLst>
                  <a:gd name="connsiteX0" fmla="*/ 34491 w 68980"/>
                  <a:gd name="connsiteY0" fmla="*/ 68981 h 68980"/>
                  <a:gd name="connsiteX1" fmla="*/ 68981 w 68980"/>
                  <a:gd name="connsiteY1" fmla="*/ 34491 h 68980"/>
                  <a:gd name="connsiteX2" fmla="*/ 34491 w 68980"/>
                  <a:gd name="connsiteY2" fmla="*/ 0 h 68980"/>
                  <a:gd name="connsiteX3" fmla="*/ 0 w 68980"/>
                  <a:gd name="connsiteY3" fmla="*/ 34491 h 68980"/>
                  <a:gd name="connsiteX4" fmla="*/ 34491 w 68980"/>
                  <a:gd name="connsiteY4" fmla="*/ 68981 h 68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0" h="68980">
                    <a:moveTo>
                      <a:pt x="34491" y="68981"/>
                    </a:moveTo>
                    <a:cubicBezTo>
                      <a:pt x="53741" y="68981"/>
                      <a:pt x="68981" y="53741"/>
                      <a:pt x="68981" y="34491"/>
                    </a:cubicBezTo>
                    <a:cubicBezTo>
                      <a:pt x="68981" y="15240"/>
                      <a:pt x="53741" y="0"/>
                      <a:pt x="34491" y="0"/>
                    </a:cubicBezTo>
                    <a:cubicBezTo>
                      <a:pt x="15240" y="0"/>
                      <a:pt x="0" y="15240"/>
                      <a:pt x="0" y="34491"/>
                    </a:cubicBezTo>
                    <a:cubicBezTo>
                      <a:pt x="802" y="53741"/>
                      <a:pt x="16042" y="68981"/>
                      <a:pt x="34491" y="68981"/>
                    </a:cubicBezTo>
                    <a:close/>
                  </a:path>
                </a:pathLst>
              </a:custGeom>
              <a:solidFill>
                <a:schemeClr val="tx2">
                  <a:lumMod val="75000"/>
                </a:schemeClr>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3" name="Freeform: Shape 22">
                <a:extLst>
                  <a:ext uri="{FF2B5EF4-FFF2-40B4-BE49-F238E27FC236}">
                    <a16:creationId xmlns:a16="http://schemas.microsoft.com/office/drawing/2014/main" id="{6F12E414-82DA-4FD7-81F2-2931FEDF2098}"/>
                  </a:ext>
                </a:extLst>
              </p:cNvPr>
              <p:cNvSpPr/>
              <p:nvPr/>
            </p:nvSpPr>
            <p:spPr>
              <a:xfrm>
                <a:off x="9782197" y="301696"/>
                <a:ext cx="68980" cy="68980"/>
              </a:xfrm>
              <a:custGeom>
                <a:avLst/>
                <a:gdLst>
                  <a:gd name="connsiteX0" fmla="*/ 34490 w 68980"/>
                  <a:gd name="connsiteY0" fmla="*/ 68981 h 68980"/>
                  <a:gd name="connsiteX1" fmla="*/ 68981 w 68980"/>
                  <a:gd name="connsiteY1" fmla="*/ 34491 h 68980"/>
                  <a:gd name="connsiteX2" fmla="*/ 34490 w 68980"/>
                  <a:gd name="connsiteY2" fmla="*/ 0 h 68980"/>
                  <a:gd name="connsiteX3" fmla="*/ 0 w 68980"/>
                  <a:gd name="connsiteY3" fmla="*/ 34491 h 68980"/>
                  <a:gd name="connsiteX4" fmla="*/ 34490 w 68980"/>
                  <a:gd name="connsiteY4" fmla="*/ 68981 h 68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0" h="68980">
                    <a:moveTo>
                      <a:pt x="34490" y="68981"/>
                    </a:moveTo>
                    <a:cubicBezTo>
                      <a:pt x="53741" y="68981"/>
                      <a:pt x="68981" y="53741"/>
                      <a:pt x="68981" y="34491"/>
                    </a:cubicBezTo>
                    <a:cubicBezTo>
                      <a:pt x="68981" y="15240"/>
                      <a:pt x="53741" y="0"/>
                      <a:pt x="34490" y="0"/>
                    </a:cubicBezTo>
                    <a:cubicBezTo>
                      <a:pt x="15240" y="0"/>
                      <a:pt x="0" y="15240"/>
                      <a:pt x="0" y="34491"/>
                    </a:cubicBezTo>
                    <a:cubicBezTo>
                      <a:pt x="0" y="53741"/>
                      <a:pt x="15240" y="68981"/>
                      <a:pt x="34490" y="68981"/>
                    </a:cubicBez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4" name="Freeform: Shape 23">
                <a:extLst>
                  <a:ext uri="{FF2B5EF4-FFF2-40B4-BE49-F238E27FC236}">
                    <a16:creationId xmlns:a16="http://schemas.microsoft.com/office/drawing/2014/main" id="{DA7FD53A-C598-46BC-8797-25F9D8EDBD93}"/>
                  </a:ext>
                </a:extLst>
              </p:cNvPr>
              <p:cNvSpPr/>
              <p:nvPr/>
            </p:nvSpPr>
            <p:spPr>
              <a:xfrm>
                <a:off x="9246390" y="576016"/>
                <a:ext cx="661736" cy="8021"/>
              </a:xfrm>
              <a:custGeom>
                <a:avLst/>
                <a:gdLst>
                  <a:gd name="connsiteX0" fmla="*/ 0 w 661736"/>
                  <a:gd name="connsiteY0" fmla="*/ 0 h 8021"/>
                  <a:gd name="connsiteX1" fmla="*/ 661737 w 661736"/>
                  <a:gd name="connsiteY1" fmla="*/ 0 h 8021"/>
                </a:gdLst>
                <a:ahLst/>
                <a:cxnLst>
                  <a:cxn ang="0">
                    <a:pos x="connsiteX0" y="connsiteY0"/>
                  </a:cxn>
                  <a:cxn ang="0">
                    <a:pos x="connsiteX1" y="connsiteY1"/>
                  </a:cxn>
                </a:cxnLst>
                <a:rect l="l" t="t" r="r" b="b"/>
                <a:pathLst>
                  <a:path w="661736" h="8021">
                    <a:moveTo>
                      <a:pt x="0" y="0"/>
                    </a:moveTo>
                    <a:lnTo>
                      <a:pt x="661737" y="0"/>
                    </a:lnTo>
                  </a:path>
                </a:pathLst>
              </a:custGeom>
              <a:noFill/>
              <a:ln w="12017" cap="flat">
                <a:solidFill>
                  <a:srgbClr val="75757A"/>
                </a:solid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5" name="Freeform: Shape 24">
                <a:extLst>
                  <a:ext uri="{FF2B5EF4-FFF2-40B4-BE49-F238E27FC236}">
                    <a16:creationId xmlns:a16="http://schemas.microsoft.com/office/drawing/2014/main" id="{FFEC2EA6-9085-4437-93EE-48C8E4765982}"/>
                  </a:ext>
                </a:extLst>
              </p:cNvPr>
              <p:cNvSpPr/>
              <p:nvPr/>
            </p:nvSpPr>
            <p:spPr>
              <a:xfrm>
                <a:off x="9873637" y="541525"/>
                <a:ext cx="68981" cy="68981"/>
              </a:xfrm>
              <a:custGeom>
                <a:avLst/>
                <a:gdLst>
                  <a:gd name="connsiteX0" fmla="*/ 34491 w 68981"/>
                  <a:gd name="connsiteY0" fmla="*/ 68981 h 68981"/>
                  <a:gd name="connsiteX1" fmla="*/ 68981 w 68981"/>
                  <a:gd name="connsiteY1" fmla="*/ 34491 h 68981"/>
                  <a:gd name="connsiteX2" fmla="*/ 34491 w 68981"/>
                  <a:gd name="connsiteY2" fmla="*/ 0 h 68981"/>
                  <a:gd name="connsiteX3" fmla="*/ 0 w 68981"/>
                  <a:gd name="connsiteY3" fmla="*/ 34491 h 68981"/>
                  <a:gd name="connsiteX4" fmla="*/ 34491 w 68981"/>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1" h="68981">
                    <a:moveTo>
                      <a:pt x="34491" y="68981"/>
                    </a:moveTo>
                    <a:cubicBezTo>
                      <a:pt x="53741" y="68981"/>
                      <a:pt x="68981" y="53741"/>
                      <a:pt x="68981" y="34491"/>
                    </a:cubicBezTo>
                    <a:cubicBezTo>
                      <a:pt x="68981" y="15240"/>
                      <a:pt x="53741" y="0"/>
                      <a:pt x="34491" y="0"/>
                    </a:cubicBezTo>
                    <a:cubicBezTo>
                      <a:pt x="15240" y="0"/>
                      <a:pt x="0" y="15240"/>
                      <a:pt x="0" y="34491"/>
                    </a:cubicBezTo>
                    <a:cubicBezTo>
                      <a:pt x="0" y="53741"/>
                      <a:pt x="15240" y="68981"/>
                      <a:pt x="34491" y="68981"/>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6" name="Freeform: Shape 25">
                <a:extLst>
                  <a:ext uri="{FF2B5EF4-FFF2-40B4-BE49-F238E27FC236}">
                    <a16:creationId xmlns:a16="http://schemas.microsoft.com/office/drawing/2014/main" id="{C94A91C3-1A68-4336-950A-3B7B5A602FDD}"/>
                  </a:ext>
                </a:extLst>
              </p:cNvPr>
              <p:cNvSpPr/>
              <p:nvPr/>
            </p:nvSpPr>
            <p:spPr>
              <a:xfrm>
                <a:off x="9211900" y="541525"/>
                <a:ext cx="68981" cy="68981"/>
              </a:xfrm>
              <a:custGeom>
                <a:avLst/>
                <a:gdLst>
                  <a:gd name="connsiteX0" fmla="*/ 34491 w 68981"/>
                  <a:gd name="connsiteY0" fmla="*/ 68981 h 68981"/>
                  <a:gd name="connsiteX1" fmla="*/ 68981 w 68981"/>
                  <a:gd name="connsiteY1" fmla="*/ 34491 h 68981"/>
                  <a:gd name="connsiteX2" fmla="*/ 34491 w 68981"/>
                  <a:gd name="connsiteY2" fmla="*/ 0 h 68981"/>
                  <a:gd name="connsiteX3" fmla="*/ 0 w 68981"/>
                  <a:gd name="connsiteY3" fmla="*/ 34491 h 68981"/>
                  <a:gd name="connsiteX4" fmla="*/ 34491 w 68981"/>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1" h="68981">
                    <a:moveTo>
                      <a:pt x="34491" y="68981"/>
                    </a:moveTo>
                    <a:cubicBezTo>
                      <a:pt x="53741" y="68981"/>
                      <a:pt x="68981" y="53741"/>
                      <a:pt x="68981" y="34491"/>
                    </a:cubicBezTo>
                    <a:cubicBezTo>
                      <a:pt x="68981" y="15240"/>
                      <a:pt x="53741" y="0"/>
                      <a:pt x="34491" y="0"/>
                    </a:cubicBezTo>
                    <a:cubicBezTo>
                      <a:pt x="15240" y="0"/>
                      <a:pt x="0" y="15240"/>
                      <a:pt x="0" y="34491"/>
                    </a:cubicBezTo>
                    <a:cubicBezTo>
                      <a:pt x="0" y="53741"/>
                      <a:pt x="15240" y="68981"/>
                      <a:pt x="34491" y="68981"/>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7" name="Freeform: Shape 26">
                <a:extLst>
                  <a:ext uri="{FF2B5EF4-FFF2-40B4-BE49-F238E27FC236}">
                    <a16:creationId xmlns:a16="http://schemas.microsoft.com/office/drawing/2014/main" id="{041FC1E1-CFDA-49DB-934A-87D22F960865}"/>
                  </a:ext>
                </a:extLst>
              </p:cNvPr>
              <p:cNvSpPr/>
              <p:nvPr/>
            </p:nvSpPr>
            <p:spPr>
              <a:xfrm>
                <a:off x="9546378" y="210256"/>
                <a:ext cx="68981" cy="68981"/>
              </a:xfrm>
              <a:custGeom>
                <a:avLst/>
                <a:gdLst>
                  <a:gd name="connsiteX0" fmla="*/ 34491 w 68981"/>
                  <a:gd name="connsiteY0" fmla="*/ 68981 h 68981"/>
                  <a:gd name="connsiteX1" fmla="*/ 68981 w 68981"/>
                  <a:gd name="connsiteY1" fmla="*/ 34490 h 68981"/>
                  <a:gd name="connsiteX2" fmla="*/ 34491 w 68981"/>
                  <a:gd name="connsiteY2" fmla="*/ 0 h 68981"/>
                  <a:gd name="connsiteX3" fmla="*/ 0 w 68981"/>
                  <a:gd name="connsiteY3" fmla="*/ 34490 h 68981"/>
                  <a:gd name="connsiteX4" fmla="*/ 34491 w 68981"/>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1" h="68981">
                    <a:moveTo>
                      <a:pt x="34491" y="68981"/>
                    </a:moveTo>
                    <a:cubicBezTo>
                      <a:pt x="53741" y="68981"/>
                      <a:pt x="68981" y="53741"/>
                      <a:pt x="68981" y="34490"/>
                    </a:cubicBezTo>
                    <a:cubicBezTo>
                      <a:pt x="68981" y="15240"/>
                      <a:pt x="53741" y="0"/>
                      <a:pt x="34491" y="0"/>
                    </a:cubicBezTo>
                    <a:cubicBezTo>
                      <a:pt x="15240" y="0"/>
                      <a:pt x="0" y="15240"/>
                      <a:pt x="0" y="34490"/>
                    </a:cubicBezTo>
                    <a:cubicBezTo>
                      <a:pt x="0" y="53741"/>
                      <a:pt x="15240" y="68981"/>
                      <a:pt x="34491" y="68981"/>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8" name="Freeform: Shape 27">
                <a:extLst>
                  <a:ext uri="{FF2B5EF4-FFF2-40B4-BE49-F238E27FC236}">
                    <a16:creationId xmlns:a16="http://schemas.microsoft.com/office/drawing/2014/main" id="{37B2C4EA-3592-47A1-B0A7-26DD22B70D55}"/>
                  </a:ext>
                </a:extLst>
              </p:cNvPr>
              <p:cNvSpPr/>
              <p:nvPr/>
            </p:nvSpPr>
            <p:spPr>
              <a:xfrm>
                <a:off x="9546378" y="871992"/>
                <a:ext cx="68981" cy="68981"/>
              </a:xfrm>
              <a:custGeom>
                <a:avLst/>
                <a:gdLst>
                  <a:gd name="connsiteX0" fmla="*/ 34491 w 68981"/>
                  <a:gd name="connsiteY0" fmla="*/ 68981 h 68981"/>
                  <a:gd name="connsiteX1" fmla="*/ 68981 w 68981"/>
                  <a:gd name="connsiteY1" fmla="*/ 34491 h 68981"/>
                  <a:gd name="connsiteX2" fmla="*/ 34491 w 68981"/>
                  <a:gd name="connsiteY2" fmla="*/ 0 h 68981"/>
                  <a:gd name="connsiteX3" fmla="*/ 0 w 68981"/>
                  <a:gd name="connsiteY3" fmla="*/ 34491 h 68981"/>
                  <a:gd name="connsiteX4" fmla="*/ 34491 w 68981"/>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1" h="68981">
                    <a:moveTo>
                      <a:pt x="34491" y="68981"/>
                    </a:moveTo>
                    <a:cubicBezTo>
                      <a:pt x="53741" y="68981"/>
                      <a:pt x="68981" y="53741"/>
                      <a:pt x="68981" y="34491"/>
                    </a:cubicBezTo>
                    <a:cubicBezTo>
                      <a:pt x="68981" y="15240"/>
                      <a:pt x="53741" y="0"/>
                      <a:pt x="34491" y="0"/>
                    </a:cubicBezTo>
                    <a:cubicBezTo>
                      <a:pt x="15240" y="0"/>
                      <a:pt x="0" y="15240"/>
                      <a:pt x="0" y="34491"/>
                    </a:cubicBezTo>
                    <a:cubicBezTo>
                      <a:pt x="0" y="53741"/>
                      <a:pt x="15240" y="68981"/>
                      <a:pt x="34491" y="68981"/>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9" name="Freeform: Shape 28">
                <a:extLst>
                  <a:ext uri="{FF2B5EF4-FFF2-40B4-BE49-F238E27FC236}">
                    <a16:creationId xmlns:a16="http://schemas.microsoft.com/office/drawing/2014/main" id="{623A6C5B-3EFA-4034-8B4B-D6EE1981EB46}"/>
                  </a:ext>
                </a:extLst>
              </p:cNvPr>
              <p:cNvSpPr/>
              <p:nvPr/>
            </p:nvSpPr>
            <p:spPr>
              <a:xfrm>
                <a:off x="9508679" y="507837"/>
                <a:ext cx="136357" cy="136357"/>
              </a:xfrm>
              <a:custGeom>
                <a:avLst/>
                <a:gdLst>
                  <a:gd name="connsiteX0" fmla="*/ 68179 w 136357"/>
                  <a:gd name="connsiteY0" fmla="*/ 136358 h 136357"/>
                  <a:gd name="connsiteX1" fmla="*/ 136358 w 136357"/>
                  <a:gd name="connsiteY1" fmla="*/ 68179 h 136357"/>
                  <a:gd name="connsiteX2" fmla="*/ 68179 w 136357"/>
                  <a:gd name="connsiteY2" fmla="*/ 0 h 136357"/>
                  <a:gd name="connsiteX3" fmla="*/ 0 w 136357"/>
                  <a:gd name="connsiteY3" fmla="*/ 68179 h 136357"/>
                  <a:gd name="connsiteX4" fmla="*/ 68179 w 136357"/>
                  <a:gd name="connsiteY4" fmla="*/ 136358 h 1363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357" h="136357">
                    <a:moveTo>
                      <a:pt x="68179" y="136358"/>
                    </a:moveTo>
                    <a:cubicBezTo>
                      <a:pt x="105878" y="136358"/>
                      <a:pt x="136358" y="105878"/>
                      <a:pt x="136358" y="68179"/>
                    </a:cubicBezTo>
                    <a:cubicBezTo>
                      <a:pt x="136358" y="30480"/>
                      <a:pt x="105878" y="0"/>
                      <a:pt x="68179" y="0"/>
                    </a:cubicBezTo>
                    <a:cubicBezTo>
                      <a:pt x="30480" y="0"/>
                      <a:pt x="0" y="30480"/>
                      <a:pt x="0" y="68179"/>
                    </a:cubicBezTo>
                    <a:cubicBezTo>
                      <a:pt x="0" y="105878"/>
                      <a:pt x="30480" y="136358"/>
                      <a:pt x="68179" y="136358"/>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30" name="Graphic 5">
            <a:extLst>
              <a:ext uri="{FF2B5EF4-FFF2-40B4-BE49-F238E27FC236}">
                <a16:creationId xmlns:a16="http://schemas.microsoft.com/office/drawing/2014/main" id="{70DDC97A-A5D5-4C58-826F-70469F9FB790}"/>
              </a:ext>
              <a:ext uri="{C183D7F6-B498-43B3-948B-1728B52AA6E4}">
                <adec:decorative xmlns:adec="http://schemas.microsoft.com/office/drawing/2017/decorative" val="1"/>
              </a:ext>
            </a:extLst>
          </p:cNvPr>
          <p:cNvGrpSpPr/>
          <p:nvPr/>
        </p:nvGrpSpPr>
        <p:grpSpPr>
          <a:xfrm>
            <a:off x="973148" y="4200314"/>
            <a:ext cx="967308" cy="967308"/>
            <a:chOff x="11096050" y="-737030"/>
            <a:chExt cx="1108509" cy="1108509"/>
          </a:xfrm>
          <a:solidFill>
            <a:schemeClr val="bg2">
              <a:lumMod val="50000"/>
            </a:schemeClr>
          </a:solidFill>
        </p:grpSpPr>
        <p:sp>
          <p:nvSpPr>
            <p:cNvPr id="31" name="Freeform: Shape 30">
              <a:extLst>
                <a:ext uri="{FF2B5EF4-FFF2-40B4-BE49-F238E27FC236}">
                  <a16:creationId xmlns:a16="http://schemas.microsoft.com/office/drawing/2014/main" id="{D742CB17-FC2A-441B-B435-FB19A2FC8A72}"/>
                </a:ext>
              </a:extLst>
            </p:cNvPr>
            <p:cNvSpPr/>
            <p:nvPr/>
          </p:nvSpPr>
          <p:spPr>
            <a:xfrm>
              <a:off x="11096050" y="-737030"/>
              <a:ext cx="1108509" cy="1108509"/>
            </a:xfrm>
            <a:custGeom>
              <a:avLst/>
              <a:gdLst>
                <a:gd name="connsiteX0" fmla="*/ 1108510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10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10" y="554255"/>
                  </a:moveTo>
                  <a:cubicBezTo>
                    <a:pt x="1108510" y="860361"/>
                    <a:pt x="860361" y="1108510"/>
                    <a:pt x="554255" y="1108510"/>
                  </a:cubicBezTo>
                  <a:cubicBezTo>
                    <a:pt x="248148" y="1108510"/>
                    <a:pt x="0" y="860361"/>
                    <a:pt x="0" y="554255"/>
                  </a:cubicBezTo>
                  <a:cubicBezTo>
                    <a:pt x="0" y="248148"/>
                    <a:pt x="248148" y="0"/>
                    <a:pt x="554255" y="0"/>
                  </a:cubicBezTo>
                  <a:cubicBezTo>
                    <a:pt x="860361" y="0"/>
                    <a:pt x="1108510" y="248148"/>
                    <a:pt x="1108510" y="554255"/>
                  </a:cubicBezTo>
                  <a:close/>
                </a:path>
              </a:pathLst>
            </a:custGeom>
            <a:solidFill>
              <a:schemeClr val="accent1">
                <a:lumMod val="10000"/>
              </a:schemeClr>
            </a:solidFill>
            <a:ln w="12017"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32" name="Graphic 5">
              <a:extLst>
                <a:ext uri="{FF2B5EF4-FFF2-40B4-BE49-F238E27FC236}">
                  <a16:creationId xmlns:a16="http://schemas.microsoft.com/office/drawing/2014/main" id="{70DDC97A-A5D5-4C58-826F-70469F9FB790}"/>
                </a:ext>
              </a:extLst>
            </p:cNvPr>
            <p:cNvGrpSpPr/>
            <p:nvPr/>
          </p:nvGrpSpPr>
          <p:grpSpPr>
            <a:xfrm>
              <a:off x="11346302" y="-518857"/>
              <a:ext cx="617621" cy="638475"/>
              <a:chOff x="11346302" y="-518857"/>
              <a:chExt cx="617621" cy="638475"/>
            </a:xfrm>
            <a:grpFill/>
          </p:grpSpPr>
          <p:sp>
            <p:nvSpPr>
              <p:cNvPr id="33" name="Freeform: Shape 32">
                <a:extLst>
                  <a:ext uri="{FF2B5EF4-FFF2-40B4-BE49-F238E27FC236}">
                    <a16:creationId xmlns:a16="http://schemas.microsoft.com/office/drawing/2014/main" id="{72B66117-CE3D-4D25-A953-E0A77E92BD88}"/>
                  </a:ext>
                </a:extLst>
              </p:cNvPr>
              <p:cNvSpPr/>
              <p:nvPr/>
            </p:nvSpPr>
            <p:spPr>
              <a:xfrm>
                <a:off x="11424908" y="-194004"/>
                <a:ext cx="460408" cy="271913"/>
              </a:xfrm>
              <a:custGeom>
                <a:avLst/>
                <a:gdLst>
                  <a:gd name="connsiteX0" fmla="*/ 0 w 460408"/>
                  <a:gd name="connsiteY0" fmla="*/ 271914 h 271913"/>
                  <a:gd name="connsiteX1" fmla="*/ 0 w 460408"/>
                  <a:gd name="connsiteY1" fmla="*/ 0 h 271913"/>
                  <a:gd name="connsiteX2" fmla="*/ 460408 w 460408"/>
                  <a:gd name="connsiteY2" fmla="*/ 0 h 271913"/>
                  <a:gd name="connsiteX3" fmla="*/ 460408 w 460408"/>
                  <a:gd name="connsiteY3" fmla="*/ 271914 h 271913"/>
                </a:gdLst>
                <a:ahLst/>
                <a:cxnLst>
                  <a:cxn ang="0">
                    <a:pos x="connsiteX0" y="connsiteY0"/>
                  </a:cxn>
                  <a:cxn ang="0">
                    <a:pos x="connsiteX1" y="connsiteY1"/>
                  </a:cxn>
                  <a:cxn ang="0">
                    <a:pos x="connsiteX2" y="connsiteY2"/>
                  </a:cxn>
                  <a:cxn ang="0">
                    <a:pos x="connsiteX3" y="connsiteY3"/>
                  </a:cxn>
                </a:cxnLst>
                <a:rect l="l" t="t" r="r" b="b"/>
                <a:pathLst>
                  <a:path w="460408" h="271913">
                    <a:moveTo>
                      <a:pt x="0" y="271914"/>
                    </a:moveTo>
                    <a:lnTo>
                      <a:pt x="0" y="0"/>
                    </a:lnTo>
                    <a:lnTo>
                      <a:pt x="460408" y="0"/>
                    </a:lnTo>
                    <a:lnTo>
                      <a:pt x="460408" y="271914"/>
                    </a:lnTo>
                  </a:path>
                </a:pathLst>
              </a:custGeom>
              <a:solidFill>
                <a:schemeClr val="accent1">
                  <a:lumMod val="10000"/>
                </a:schemeClr>
              </a:solidFill>
              <a:ln w="12017" cap="flat">
                <a:solidFill>
                  <a:srgbClr val="75757A"/>
                </a:solid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4" name="Freeform: Shape 33">
                <a:extLst>
                  <a:ext uri="{FF2B5EF4-FFF2-40B4-BE49-F238E27FC236}">
                    <a16:creationId xmlns:a16="http://schemas.microsoft.com/office/drawing/2014/main" id="{AC661935-63C2-4D1B-A7F8-CCCD4683E517}"/>
                  </a:ext>
                </a:extLst>
              </p:cNvPr>
              <p:cNvSpPr/>
              <p:nvPr/>
            </p:nvSpPr>
            <p:spPr>
              <a:xfrm>
                <a:off x="11655112" y="-441053"/>
                <a:ext cx="8021" cy="526181"/>
              </a:xfrm>
              <a:custGeom>
                <a:avLst/>
                <a:gdLst>
                  <a:gd name="connsiteX0" fmla="*/ 0 w 8021"/>
                  <a:gd name="connsiteY0" fmla="*/ 0 h 526181"/>
                  <a:gd name="connsiteX1" fmla="*/ 0 w 8021"/>
                  <a:gd name="connsiteY1" fmla="*/ 526181 h 526181"/>
                </a:gdLst>
                <a:ahLst/>
                <a:cxnLst>
                  <a:cxn ang="0">
                    <a:pos x="connsiteX0" y="connsiteY0"/>
                  </a:cxn>
                  <a:cxn ang="0">
                    <a:pos x="connsiteX1" y="connsiteY1"/>
                  </a:cxn>
                </a:cxnLst>
                <a:rect l="l" t="t" r="r" b="b"/>
                <a:pathLst>
                  <a:path w="8021" h="526181">
                    <a:moveTo>
                      <a:pt x="0" y="0"/>
                    </a:moveTo>
                    <a:lnTo>
                      <a:pt x="0" y="526181"/>
                    </a:lnTo>
                  </a:path>
                </a:pathLst>
              </a:custGeom>
              <a:grpFill/>
              <a:ln w="12017" cap="flat">
                <a:solidFill>
                  <a:srgbClr val="75757A"/>
                </a:solid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5" name="Freeform: Shape 34">
                <a:extLst>
                  <a:ext uri="{FF2B5EF4-FFF2-40B4-BE49-F238E27FC236}">
                    <a16:creationId xmlns:a16="http://schemas.microsoft.com/office/drawing/2014/main" id="{32A0993E-9980-4A7B-8B92-6B37E9F2D59C}"/>
                  </a:ext>
                </a:extLst>
              </p:cNvPr>
              <p:cNvSpPr/>
              <p:nvPr/>
            </p:nvSpPr>
            <p:spPr>
              <a:xfrm>
                <a:off x="11576506" y="-37594"/>
                <a:ext cx="157212" cy="157212"/>
              </a:xfrm>
              <a:custGeom>
                <a:avLst/>
                <a:gdLst>
                  <a:gd name="connsiteX0" fmla="*/ 78606 w 157212"/>
                  <a:gd name="connsiteY0" fmla="*/ 157213 h 157212"/>
                  <a:gd name="connsiteX1" fmla="*/ 157213 w 157212"/>
                  <a:gd name="connsiteY1" fmla="*/ 78606 h 157212"/>
                  <a:gd name="connsiteX2" fmla="*/ 78606 w 157212"/>
                  <a:gd name="connsiteY2" fmla="*/ 0 h 157212"/>
                  <a:gd name="connsiteX3" fmla="*/ 0 w 157212"/>
                  <a:gd name="connsiteY3" fmla="*/ 78606 h 157212"/>
                  <a:gd name="connsiteX4" fmla="*/ 78606 w 157212"/>
                  <a:gd name="connsiteY4" fmla="*/ 157213 h 157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212" h="157212">
                    <a:moveTo>
                      <a:pt x="78606" y="157213"/>
                    </a:moveTo>
                    <a:cubicBezTo>
                      <a:pt x="121920" y="157213"/>
                      <a:pt x="157213" y="121920"/>
                      <a:pt x="157213" y="78606"/>
                    </a:cubicBezTo>
                    <a:cubicBezTo>
                      <a:pt x="157213" y="35293"/>
                      <a:pt x="121920" y="0"/>
                      <a:pt x="78606" y="0"/>
                    </a:cubicBezTo>
                    <a:cubicBezTo>
                      <a:pt x="35293" y="0"/>
                      <a:pt x="0" y="35293"/>
                      <a:pt x="0" y="78606"/>
                    </a:cubicBezTo>
                    <a:cubicBezTo>
                      <a:pt x="0" y="121920"/>
                      <a:pt x="35293" y="157213"/>
                      <a:pt x="78606" y="157213"/>
                    </a:cubicBezTo>
                    <a:close/>
                  </a:path>
                </a:pathLst>
              </a:custGeom>
              <a:solidFill>
                <a:schemeClr val="accent5"/>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6" name="Freeform: Shape 35">
                <a:extLst>
                  <a:ext uri="{FF2B5EF4-FFF2-40B4-BE49-F238E27FC236}">
                    <a16:creationId xmlns:a16="http://schemas.microsoft.com/office/drawing/2014/main" id="{9C06A238-D3AD-41AB-855E-BACFFAA3757D}"/>
                  </a:ext>
                </a:extLst>
              </p:cNvPr>
              <p:cNvSpPr/>
              <p:nvPr/>
            </p:nvSpPr>
            <p:spPr>
              <a:xfrm>
                <a:off x="11576506" y="-518857"/>
                <a:ext cx="157212" cy="157212"/>
              </a:xfrm>
              <a:custGeom>
                <a:avLst/>
                <a:gdLst>
                  <a:gd name="connsiteX0" fmla="*/ 78606 w 157212"/>
                  <a:gd name="connsiteY0" fmla="*/ 157213 h 157212"/>
                  <a:gd name="connsiteX1" fmla="*/ 157213 w 157212"/>
                  <a:gd name="connsiteY1" fmla="*/ 78606 h 157212"/>
                  <a:gd name="connsiteX2" fmla="*/ 78606 w 157212"/>
                  <a:gd name="connsiteY2" fmla="*/ 0 h 157212"/>
                  <a:gd name="connsiteX3" fmla="*/ 0 w 157212"/>
                  <a:gd name="connsiteY3" fmla="*/ 78606 h 157212"/>
                  <a:gd name="connsiteX4" fmla="*/ 78606 w 157212"/>
                  <a:gd name="connsiteY4" fmla="*/ 157213 h 157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212" h="157212">
                    <a:moveTo>
                      <a:pt x="78606" y="157213"/>
                    </a:moveTo>
                    <a:cubicBezTo>
                      <a:pt x="121920" y="157213"/>
                      <a:pt x="157213" y="121920"/>
                      <a:pt x="157213" y="78606"/>
                    </a:cubicBezTo>
                    <a:cubicBezTo>
                      <a:pt x="157213" y="35293"/>
                      <a:pt x="121920" y="0"/>
                      <a:pt x="78606" y="0"/>
                    </a:cubicBezTo>
                    <a:cubicBezTo>
                      <a:pt x="35293" y="0"/>
                      <a:pt x="0" y="35293"/>
                      <a:pt x="0" y="78606"/>
                    </a:cubicBezTo>
                    <a:cubicBezTo>
                      <a:pt x="0" y="121920"/>
                      <a:pt x="35293" y="157213"/>
                      <a:pt x="78606" y="157213"/>
                    </a:cubicBezTo>
                    <a:close/>
                  </a:path>
                </a:pathLst>
              </a:custGeom>
              <a:solidFill>
                <a:schemeClr val="accent1"/>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7" name="Freeform: Shape 36">
                <a:extLst>
                  <a:ext uri="{FF2B5EF4-FFF2-40B4-BE49-F238E27FC236}">
                    <a16:creationId xmlns:a16="http://schemas.microsoft.com/office/drawing/2014/main" id="{999B19E8-6411-4417-A2A5-FEBD525B106B}"/>
                  </a:ext>
                </a:extLst>
              </p:cNvPr>
              <p:cNvSpPr/>
              <p:nvPr/>
            </p:nvSpPr>
            <p:spPr>
              <a:xfrm>
                <a:off x="11806710" y="-37594"/>
                <a:ext cx="157212" cy="157212"/>
              </a:xfrm>
              <a:custGeom>
                <a:avLst/>
                <a:gdLst>
                  <a:gd name="connsiteX0" fmla="*/ 78606 w 157212"/>
                  <a:gd name="connsiteY0" fmla="*/ 157213 h 157212"/>
                  <a:gd name="connsiteX1" fmla="*/ 157213 w 157212"/>
                  <a:gd name="connsiteY1" fmla="*/ 78606 h 157212"/>
                  <a:gd name="connsiteX2" fmla="*/ 78606 w 157212"/>
                  <a:gd name="connsiteY2" fmla="*/ 0 h 157212"/>
                  <a:gd name="connsiteX3" fmla="*/ 0 w 157212"/>
                  <a:gd name="connsiteY3" fmla="*/ 78606 h 157212"/>
                  <a:gd name="connsiteX4" fmla="*/ 78606 w 157212"/>
                  <a:gd name="connsiteY4" fmla="*/ 157213 h 157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212" h="157212">
                    <a:moveTo>
                      <a:pt x="78606" y="157213"/>
                    </a:moveTo>
                    <a:cubicBezTo>
                      <a:pt x="121920" y="157213"/>
                      <a:pt x="157213" y="121920"/>
                      <a:pt x="157213" y="78606"/>
                    </a:cubicBezTo>
                    <a:cubicBezTo>
                      <a:pt x="157213" y="35293"/>
                      <a:pt x="121920" y="0"/>
                      <a:pt x="78606" y="0"/>
                    </a:cubicBezTo>
                    <a:cubicBezTo>
                      <a:pt x="35293" y="0"/>
                      <a:pt x="0" y="35293"/>
                      <a:pt x="0" y="78606"/>
                    </a:cubicBezTo>
                    <a:cubicBezTo>
                      <a:pt x="0" y="121920"/>
                      <a:pt x="35293" y="157213"/>
                      <a:pt x="78606" y="157213"/>
                    </a:cubicBezTo>
                    <a:close/>
                  </a:path>
                </a:pathLst>
              </a:custGeom>
              <a:solidFill>
                <a:schemeClr val="accent1"/>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8" name="Freeform: Shape 37">
                <a:extLst>
                  <a:ext uri="{FF2B5EF4-FFF2-40B4-BE49-F238E27FC236}">
                    <a16:creationId xmlns:a16="http://schemas.microsoft.com/office/drawing/2014/main" id="{429A8075-F275-40E0-BDC7-A3F4570DC4B7}"/>
                  </a:ext>
                </a:extLst>
              </p:cNvPr>
              <p:cNvSpPr/>
              <p:nvPr/>
            </p:nvSpPr>
            <p:spPr>
              <a:xfrm>
                <a:off x="11346302" y="-37594"/>
                <a:ext cx="157212" cy="157212"/>
              </a:xfrm>
              <a:custGeom>
                <a:avLst/>
                <a:gdLst>
                  <a:gd name="connsiteX0" fmla="*/ 78606 w 157212"/>
                  <a:gd name="connsiteY0" fmla="*/ 157213 h 157212"/>
                  <a:gd name="connsiteX1" fmla="*/ 157213 w 157212"/>
                  <a:gd name="connsiteY1" fmla="*/ 78606 h 157212"/>
                  <a:gd name="connsiteX2" fmla="*/ 78606 w 157212"/>
                  <a:gd name="connsiteY2" fmla="*/ 0 h 157212"/>
                  <a:gd name="connsiteX3" fmla="*/ 0 w 157212"/>
                  <a:gd name="connsiteY3" fmla="*/ 78606 h 157212"/>
                  <a:gd name="connsiteX4" fmla="*/ 78606 w 157212"/>
                  <a:gd name="connsiteY4" fmla="*/ 157213 h 157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212" h="157212">
                    <a:moveTo>
                      <a:pt x="78606" y="157213"/>
                    </a:moveTo>
                    <a:cubicBezTo>
                      <a:pt x="121920" y="157213"/>
                      <a:pt x="157213" y="121920"/>
                      <a:pt x="157213" y="78606"/>
                    </a:cubicBezTo>
                    <a:cubicBezTo>
                      <a:pt x="157213" y="35293"/>
                      <a:pt x="121920" y="0"/>
                      <a:pt x="78606" y="0"/>
                    </a:cubicBezTo>
                    <a:cubicBezTo>
                      <a:pt x="35293" y="0"/>
                      <a:pt x="0" y="35293"/>
                      <a:pt x="0" y="78606"/>
                    </a:cubicBezTo>
                    <a:cubicBezTo>
                      <a:pt x="0" y="121920"/>
                      <a:pt x="35293" y="157213"/>
                      <a:pt x="78606" y="157213"/>
                    </a:cubicBezTo>
                    <a:close/>
                  </a:path>
                </a:pathLst>
              </a:custGeom>
              <a:solidFill>
                <a:schemeClr val="accent5"/>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39" name="Graphic 5">
                <a:extLst>
                  <a:ext uri="{FF2B5EF4-FFF2-40B4-BE49-F238E27FC236}">
                    <a16:creationId xmlns:a16="http://schemas.microsoft.com/office/drawing/2014/main" id="{70DDC97A-A5D5-4C58-826F-70469F9FB790}"/>
                  </a:ext>
                </a:extLst>
              </p:cNvPr>
              <p:cNvGrpSpPr/>
              <p:nvPr/>
            </p:nvGrpSpPr>
            <p:grpSpPr>
              <a:xfrm>
                <a:off x="11843607" y="-11124"/>
                <a:ext cx="82616" cy="104273"/>
                <a:chOff x="11843607" y="-11124"/>
                <a:chExt cx="82616" cy="104273"/>
              </a:xfrm>
              <a:grpFill/>
            </p:grpSpPr>
            <p:sp>
              <p:nvSpPr>
                <p:cNvPr id="40" name="Freeform: Shape 39">
                  <a:extLst>
                    <a:ext uri="{FF2B5EF4-FFF2-40B4-BE49-F238E27FC236}">
                      <a16:creationId xmlns:a16="http://schemas.microsoft.com/office/drawing/2014/main" id="{B0E009A5-62E7-4787-A4DF-617E379DE9D2}"/>
                    </a:ext>
                  </a:extLst>
                </p:cNvPr>
                <p:cNvSpPr/>
                <p:nvPr/>
              </p:nvSpPr>
              <p:spPr>
                <a:xfrm>
                  <a:off x="11861253" y="-11124"/>
                  <a:ext cx="48126" cy="48126"/>
                </a:xfrm>
                <a:custGeom>
                  <a:avLst/>
                  <a:gdLst>
                    <a:gd name="connsiteX0" fmla="*/ 24063 w 48126"/>
                    <a:gd name="connsiteY0" fmla="*/ 48126 h 48126"/>
                    <a:gd name="connsiteX1" fmla="*/ 48126 w 48126"/>
                    <a:gd name="connsiteY1" fmla="*/ 24063 h 48126"/>
                    <a:gd name="connsiteX2" fmla="*/ 24063 w 48126"/>
                    <a:gd name="connsiteY2" fmla="*/ 0 h 48126"/>
                    <a:gd name="connsiteX3" fmla="*/ 0 w 48126"/>
                    <a:gd name="connsiteY3" fmla="*/ 24063 h 48126"/>
                    <a:gd name="connsiteX4" fmla="*/ 24063 w 48126"/>
                    <a:gd name="connsiteY4" fmla="*/ 48126 h 481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26" h="48126">
                      <a:moveTo>
                        <a:pt x="24063" y="48126"/>
                      </a:moveTo>
                      <a:cubicBezTo>
                        <a:pt x="36897" y="48126"/>
                        <a:pt x="48126" y="37699"/>
                        <a:pt x="48126" y="24063"/>
                      </a:cubicBezTo>
                      <a:cubicBezTo>
                        <a:pt x="48126" y="11229"/>
                        <a:pt x="37699" y="0"/>
                        <a:pt x="24063" y="0"/>
                      </a:cubicBezTo>
                      <a:cubicBezTo>
                        <a:pt x="10428" y="0"/>
                        <a:pt x="0" y="10427"/>
                        <a:pt x="0" y="24063"/>
                      </a:cubicBezTo>
                      <a:cubicBezTo>
                        <a:pt x="0" y="36897"/>
                        <a:pt x="10428" y="48126"/>
                        <a:pt x="24063" y="48126"/>
                      </a:cubicBezTo>
                      <a:close/>
                    </a:path>
                  </a:pathLst>
                </a:custGeom>
                <a:solidFill>
                  <a:schemeClr val="tx1"/>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1" name="Freeform: Shape 40">
                  <a:extLst>
                    <a:ext uri="{FF2B5EF4-FFF2-40B4-BE49-F238E27FC236}">
                      <a16:creationId xmlns:a16="http://schemas.microsoft.com/office/drawing/2014/main" id="{E2B8A3BC-4105-4B3E-BA59-911EC2135D20}"/>
                    </a:ext>
                  </a:extLst>
                </p:cNvPr>
                <p:cNvSpPr/>
                <p:nvPr/>
              </p:nvSpPr>
              <p:spPr>
                <a:xfrm>
                  <a:off x="11843607" y="45022"/>
                  <a:ext cx="82616" cy="48126"/>
                </a:xfrm>
                <a:custGeom>
                  <a:avLst/>
                  <a:gdLst>
                    <a:gd name="connsiteX0" fmla="*/ 41709 w 82616"/>
                    <a:gd name="connsiteY0" fmla="*/ 0 h 48126"/>
                    <a:gd name="connsiteX1" fmla="*/ 82617 w 82616"/>
                    <a:gd name="connsiteY1" fmla="*/ 42512 h 48126"/>
                    <a:gd name="connsiteX2" fmla="*/ 82617 w 82616"/>
                    <a:gd name="connsiteY2" fmla="*/ 48126 h 48126"/>
                    <a:gd name="connsiteX3" fmla="*/ 0 w 82616"/>
                    <a:gd name="connsiteY3" fmla="*/ 48126 h 48126"/>
                    <a:gd name="connsiteX4" fmla="*/ 0 w 82616"/>
                    <a:gd name="connsiteY4" fmla="*/ 42512 h 48126"/>
                    <a:gd name="connsiteX5" fmla="*/ 41709 w 82616"/>
                    <a:gd name="connsiteY5" fmla="*/ 0 h 48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616" h="48126">
                      <a:moveTo>
                        <a:pt x="41709" y="0"/>
                      </a:moveTo>
                      <a:cubicBezTo>
                        <a:pt x="64168" y="0"/>
                        <a:pt x="82617" y="19250"/>
                        <a:pt x="82617" y="42512"/>
                      </a:cubicBezTo>
                      <a:lnTo>
                        <a:pt x="82617" y="48126"/>
                      </a:lnTo>
                      <a:lnTo>
                        <a:pt x="0" y="48126"/>
                      </a:lnTo>
                      <a:lnTo>
                        <a:pt x="0" y="42512"/>
                      </a:lnTo>
                      <a:cubicBezTo>
                        <a:pt x="0" y="19250"/>
                        <a:pt x="18448" y="0"/>
                        <a:pt x="41709" y="0"/>
                      </a:cubicBezTo>
                      <a:close/>
                    </a:path>
                  </a:pathLst>
                </a:custGeom>
                <a:solidFill>
                  <a:schemeClr val="tx1"/>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42" name="Graphic 5">
                <a:extLst>
                  <a:ext uri="{FF2B5EF4-FFF2-40B4-BE49-F238E27FC236}">
                    <a16:creationId xmlns:a16="http://schemas.microsoft.com/office/drawing/2014/main" id="{70DDC97A-A5D5-4C58-826F-70469F9FB790}"/>
                  </a:ext>
                </a:extLst>
              </p:cNvPr>
              <p:cNvGrpSpPr/>
              <p:nvPr/>
            </p:nvGrpSpPr>
            <p:grpSpPr>
              <a:xfrm>
                <a:off x="11612601" y="-11124"/>
                <a:ext cx="82616" cy="104273"/>
                <a:chOff x="11612601" y="-11124"/>
                <a:chExt cx="82616" cy="104273"/>
              </a:xfrm>
              <a:grpFill/>
            </p:grpSpPr>
            <p:sp>
              <p:nvSpPr>
                <p:cNvPr id="43" name="Freeform: Shape 42">
                  <a:extLst>
                    <a:ext uri="{FF2B5EF4-FFF2-40B4-BE49-F238E27FC236}">
                      <a16:creationId xmlns:a16="http://schemas.microsoft.com/office/drawing/2014/main" id="{FA188859-EBE9-4F52-B395-A9E86F130EC8}"/>
                    </a:ext>
                  </a:extLst>
                </p:cNvPr>
                <p:cNvSpPr/>
                <p:nvPr/>
              </p:nvSpPr>
              <p:spPr>
                <a:xfrm>
                  <a:off x="11630247" y="-11124"/>
                  <a:ext cx="48126" cy="48126"/>
                </a:xfrm>
                <a:custGeom>
                  <a:avLst/>
                  <a:gdLst>
                    <a:gd name="connsiteX0" fmla="*/ 24063 w 48126"/>
                    <a:gd name="connsiteY0" fmla="*/ 48126 h 48126"/>
                    <a:gd name="connsiteX1" fmla="*/ 48126 w 48126"/>
                    <a:gd name="connsiteY1" fmla="*/ 24063 h 48126"/>
                    <a:gd name="connsiteX2" fmla="*/ 24063 w 48126"/>
                    <a:gd name="connsiteY2" fmla="*/ 0 h 48126"/>
                    <a:gd name="connsiteX3" fmla="*/ 0 w 48126"/>
                    <a:gd name="connsiteY3" fmla="*/ 24063 h 48126"/>
                    <a:gd name="connsiteX4" fmla="*/ 24063 w 48126"/>
                    <a:gd name="connsiteY4" fmla="*/ 48126 h 481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26" h="48126">
                      <a:moveTo>
                        <a:pt x="24063" y="48126"/>
                      </a:moveTo>
                      <a:cubicBezTo>
                        <a:pt x="36897" y="48126"/>
                        <a:pt x="48126" y="37699"/>
                        <a:pt x="48126" y="24063"/>
                      </a:cubicBezTo>
                      <a:cubicBezTo>
                        <a:pt x="48126" y="11229"/>
                        <a:pt x="37699" y="0"/>
                        <a:pt x="24063" y="0"/>
                      </a:cubicBezTo>
                      <a:cubicBezTo>
                        <a:pt x="10427" y="0"/>
                        <a:pt x="0" y="10427"/>
                        <a:pt x="0" y="24063"/>
                      </a:cubicBezTo>
                      <a:cubicBezTo>
                        <a:pt x="802" y="36897"/>
                        <a:pt x="11229" y="48126"/>
                        <a:pt x="24063" y="48126"/>
                      </a:cubicBezTo>
                      <a:close/>
                    </a:path>
                  </a:pathLst>
                </a:custGeom>
                <a:solidFill>
                  <a:srgbClr val="000000"/>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4" name="Freeform: Shape 43">
                  <a:extLst>
                    <a:ext uri="{FF2B5EF4-FFF2-40B4-BE49-F238E27FC236}">
                      <a16:creationId xmlns:a16="http://schemas.microsoft.com/office/drawing/2014/main" id="{EFB12F91-F54D-4F65-B777-F566FDA2B2E9}"/>
                    </a:ext>
                  </a:extLst>
                </p:cNvPr>
                <p:cNvSpPr/>
                <p:nvPr/>
              </p:nvSpPr>
              <p:spPr>
                <a:xfrm>
                  <a:off x="11612601" y="45022"/>
                  <a:ext cx="82616" cy="48126"/>
                </a:xfrm>
                <a:custGeom>
                  <a:avLst/>
                  <a:gdLst>
                    <a:gd name="connsiteX0" fmla="*/ 41710 w 82616"/>
                    <a:gd name="connsiteY0" fmla="*/ 0 h 48126"/>
                    <a:gd name="connsiteX1" fmla="*/ 82617 w 82616"/>
                    <a:gd name="connsiteY1" fmla="*/ 42512 h 48126"/>
                    <a:gd name="connsiteX2" fmla="*/ 82617 w 82616"/>
                    <a:gd name="connsiteY2" fmla="*/ 48126 h 48126"/>
                    <a:gd name="connsiteX3" fmla="*/ 0 w 82616"/>
                    <a:gd name="connsiteY3" fmla="*/ 48126 h 48126"/>
                    <a:gd name="connsiteX4" fmla="*/ 0 w 82616"/>
                    <a:gd name="connsiteY4" fmla="*/ 42512 h 48126"/>
                    <a:gd name="connsiteX5" fmla="*/ 41710 w 82616"/>
                    <a:gd name="connsiteY5" fmla="*/ 0 h 48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616" h="48126">
                      <a:moveTo>
                        <a:pt x="41710" y="0"/>
                      </a:moveTo>
                      <a:cubicBezTo>
                        <a:pt x="64168" y="0"/>
                        <a:pt x="82617" y="19250"/>
                        <a:pt x="82617" y="42512"/>
                      </a:cubicBezTo>
                      <a:lnTo>
                        <a:pt x="82617" y="48126"/>
                      </a:lnTo>
                      <a:lnTo>
                        <a:pt x="0" y="48126"/>
                      </a:lnTo>
                      <a:lnTo>
                        <a:pt x="0" y="42512"/>
                      </a:lnTo>
                      <a:cubicBezTo>
                        <a:pt x="802" y="19250"/>
                        <a:pt x="19251" y="0"/>
                        <a:pt x="41710" y="0"/>
                      </a:cubicBezTo>
                      <a:close/>
                    </a:path>
                  </a:pathLst>
                </a:custGeom>
                <a:solidFill>
                  <a:srgbClr val="000000"/>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45" name="Graphic 5">
                <a:extLst>
                  <a:ext uri="{FF2B5EF4-FFF2-40B4-BE49-F238E27FC236}">
                    <a16:creationId xmlns:a16="http://schemas.microsoft.com/office/drawing/2014/main" id="{70DDC97A-A5D5-4C58-826F-70469F9FB790}"/>
                  </a:ext>
                </a:extLst>
              </p:cNvPr>
              <p:cNvGrpSpPr/>
              <p:nvPr/>
            </p:nvGrpSpPr>
            <p:grpSpPr>
              <a:xfrm>
                <a:off x="11382397" y="-11124"/>
                <a:ext cx="82616" cy="104273"/>
                <a:chOff x="11382397" y="-11124"/>
                <a:chExt cx="82616" cy="104273"/>
              </a:xfrm>
              <a:grpFill/>
            </p:grpSpPr>
            <p:sp>
              <p:nvSpPr>
                <p:cNvPr id="46" name="Freeform: Shape 45">
                  <a:extLst>
                    <a:ext uri="{FF2B5EF4-FFF2-40B4-BE49-F238E27FC236}">
                      <a16:creationId xmlns:a16="http://schemas.microsoft.com/office/drawing/2014/main" id="{2024194D-CC31-4E6C-8A35-C8F3A40386D1}"/>
                    </a:ext>
                  </a:extLst>
                </p:cNvPr>
                <p:cNvSpPr/>
                <p:nvPr/>
              </p:nvSpPr>
              <p:spPr>
                <a:xfrm>
                  <a:off x="11400043" y="-11124"/>
                  <a:ext cx="48126" cy="48126"/>
                </a:xfrm>
                <a:custGeom>
                  <a:avLst/>
                  <a:gdLst>
                    <a:gd name="connsiteX0" fmla="*/ 24063 w 48126"/>
                    <a:gd name="connsiteY0" fmla="*/ 48126 h 48126"/>
                    <a:gd name="connsiteX1" fmla="*/ 48126 w 48126"/>
                    <a:gd name="connsiteY1" fmla="*/ 24063 h 48126"/>
                    <a:gd name="connsiteX2" fmla="*/ 24063 w 48126"/>
                    <a:gd name="connsiteY2" fmla="*/ 0 h 48126"/>
                    <a:gd name="connsiteX3" fmla="*/ 0 w 48126"/>
                    <a:gd name="connsiteY3" fmla="*/ 24063 h 48126"/>
                    <a:gd name="connsiteX4" fmla="*/ 24063 w 48126"/>
                    <a:gd name="connsiteY4" fmla="*/ 48126 h 481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26" h="48126">
                      <a:moveTo>
                        <a:pt x="24063" y="48126"/>
                      </a:moveTo>
                      <a:cubicBezTo>
                        <a:pt x="36897" y="48126"/>
                        <a:pt x="48126" y="37699"/>
                        <a:pt x="48126" y="24063"/>
                      </a:cubicBezTo>
                      <a:cubicBezTo>
                        <a:pt x="48126" y="11229"/>
                        <a:pt x="37699" y="0"/>
                        <a:pt x="24063" y="0"/>
                      </a:cubicBezTo>
                      <a:cubicBezTo>
                        <a:pt x="10428" y="0"/>
                        <a:pt x="0" y="10427"/>
                        <a:pt x="0" y="24063"/>
                      </a:cubicBezTo>
                      <a:cubicBezTo>
                        <a:pt x="802" y="36897"/>
                        <a:pt x="11230" y="48126"/>
                        <a:pt x="24063" y="48126"/>
                      </a:cubicBezTo>
                      <a:close/>
                    </a:path>
                  </a:pathLst>
                </a:custGeom>
                <a:solidFill>
                  <a:srgbClr val="000000"/>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7" name="Freeform: Shape 46">
                  <a:extLst>
                    <a:ext uri="{FF2B5EF4-FFF2-40B4-BE49-F238E27FC236}">
                      <a16:creationId xmlns:a16="http://schemas.microsoft.com/office/drawing/2014/main" id="{D9FD9C64-977B-4B63-9F2C-7D39C6FA2D8B}"/>
                    </a:ext>
                  </a:extLst>
                </p:cNvPr>
                <p:cNvSpPr/>
                <p:nvPr/>
              </p:nvSpPr>
              <p:spPr>
                <a:xfrm>
                  <a:off x="11382397" y="45022"/>
                  <a:ext cx="82616" cy="48126"/>
                </a:xfrm>
                <a:custGeom>
                  <a:avLst/>
                  <a:gdLst>
                    <a:gd name="connsiteX0" fmla="*/ 41709 w 82616"/>
                    <a:gd name="connsiteY0" fmla="*/ 0 h 48126"/>
                    <a:gd name="connsiteX1" fmla="*/ 82617 w 82616"/>
                    <a:gd name="connsiteY1" fmla="*/ 42512 h 48126"/>
                    <a:gd name="connsiteX2" fmla="*/ 82617 w 82616"/>
                    <a:gd name="connsiteY2" fmla="*/ 48126 h 48126"/>
                    <a:gd name="connsiteX3" fmla="*/ 0 w 82616"/>
                    <a:gd name="connsiteY3" fmla="*/ 48126 h 48126"/>
                    <a:gd name="connsiteX4" fmla="*/ 0 w 82616"/>
                    <a:gd name="connsiteY4" fmla="*/ 42512 h 48126"/>
                    <a:gd name="connsiteX5" fmla="*/ 41709 w 82616"/>
                    <a:gd name="connsiteY5" fmla="*/ 0 h 48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616" h="48126">
                      <a:moveTo>
                        <a:pt x="41709" y="0"/>
                      </a:moveTo>
                      <a:cubicBezTo>
                        <a:pt x="64168" y="0"/>
                        <a:pt x="82617" y="19250"/>
                        <a:pt x="82617" y="42512"/>
                      </a:cubicBezTo>
                      <a:lnTo>
                        <a:pt x="82617" y="48126"/>
                      </a:lnTo>
                      <a:lnTo>
                        <a:pt x="0" y="48126"/>
                      </a:lnTo>
                      <a:lnTo>
                        <a:pt x="0" y="42512"/>
                      </a:lnTo>
                      <a:cubicBezTo>
                        <a:pt x="802" y="19250"/>
                        <a:pt x="19250" y="0"/>
                        <a:pt x="41709" y="0"/>
                      </a:cubicBezTo>
                      <a:close/>
                    </a:path>
                  </a:pathLst>
                </a:custGeom>
                <a:solidFill>
                  <a:srgbClr val="000000"/>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48" name="Graphic 5">
                <a:extLst>
                  <a:ext uri="{FF2B5EF4-FFF2-40B4-BE49-F238E27FC236}">
                    <a16:creationId xmlns:a16="http://schemas.microsoft.com/office/drawing/2014/main" id="{70DDC97A-A5D5-4C58-826F-70469F9FB790}"/>
                  </a:ext>
                </a:extLst>
              </p:cNvPr>
              <p:cNvGrpSpPr/>
              <p:nvPr/>
            </p:nvGrpSpPr>
            <p:grpSpPr>
              <a:xfrm>
                <a:off x="11612601" y="-493190"/>
                <a:ext cx="82616" cy="105075"/>
                <a:chOff x="11612601" y="-493190"/>
                <a:chExt cx="82616" cy="105075"/>
              </a:xfrm>
              <a:grpFill/>
            </p:grpSpPr>
            <p:sp>
              <p:nvSpPr>
                <p:cNvPr id="49" name="Freeform: Shape 48">
                  <a:extLst>
                    <a:ext uri="{FF2B5EF4-FFF2-40B4-BE49-F238E27FC236}">
                      <a16:creationId xmlns:a16="http://schemas.microsoft.com/office/drawing/2014/main" id="{1015E416-5611-430D-9952-E82F316B7DB1}"/>
                    </a:ext>
                  </a:extLst>
                </p:cNvPr>
                <p:cNvSpPr/>
                <p:nvPr/>
              </p:nvSpPr>
              <p:spPr>
                <a:xfrm>
                  <a:off x="11630247" y="-493190"/>
                  <a:ext cx="48126" cy="48126"/>
                </a:xfrm>
                <a:custGeom>
                  <a:avLst/>
                  <a:gdLst>
                    <a:gd name="connsiteX0" fmla="*/ 24063 w 48126"/>
                    <a:gd name="connsiteY0" fmla="*/ 48126 h 48126"/>
                    <a:gd name="connsiteX1" fmla="*/ 48126 w 48126"/>
                    <a:gd name="connsiteY1" fmla="*/ 24063 h 48126"/>
                    <a:gd name="connsiteX2" fmla="*/ 24063 w 48126"/>
                    <a:gd name="connsiteY2" fmla="*/ 0 h 48126"/>
                    <a:gd name="connsiteX3" fmla="*/ 0 w 48126"/>
                    <a:gd name="connsiteY3" fmla="*/ 24063 h 48126"/>
                    <a:gd name="connsiteX4" fmla="*/ 24063 w 48126"/>
                    <a:gd name="connsiteY4" fmla="*/ 48126 h 481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26" h="48126">
                      <a:moveTo>
                        <a:pt x="24063" y="48126"/>
                      </a:moveTo>
                      <a:cubicBezTo>
                        <a:pt x="36897" y="48126"/>
                        <a:pt x="48126" y="37699"/>
                        <a:pt x="48126" y="24063"/>
                      </a:cubicBezTo>
                      <a:cubicBezTo>
                        <a:pt x="48126" y="11229"/>
                        <a:pt x="37699" y="0"/>
                        <a:pt x="24063" y="0"/>
                      </a:cubicBezTo>
                      <a:cubicBezTo>
                        <a:pt x="10427" y="0"/>
                        <a:pt x="0" y="10427"/>
                        <a:pt x="0" y="24063"/>
                      </a:cubicBezTo>
                      <a:cubicBezTo>
                        <a:pt x="802" y="37699"/>
                        <a:pt x="11229" y="48126"/>
                        <a:pt x="24063" y="48126"/>
                      </a:cubicBezTo>
                      <a:close/>
                    </a:path>
                  </a:pathLst>
                </a:custGeom>
                <a:solidFill>
                  <a:schemeClr val="tx1"/>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0" name="Freeform: Shape 49">
                  <a:extLst>
                    <a:ext uri="{FF2B5EF4-FFF2-40B4-BE49-F238E27FC236}">
                      <a16:creationId xmlns:a16="http://schemas.microsoft.com/office/drawing/2014/main" id="{AE24B0DE-B8F5-471A-BA19-110DCA8781DF}"/>
                    </a:ext>
                  </a:extLst>
                </p:cNvPr>
                <p:cNvSpPr/>
                <p:nvPr/>
              </p:nvSpPr>
              <p:spPr>
                <a:xfrm>
                  <a:off x="11612601" y="-436240"/>
                  <a:ext cx="82616" cy="48126"/>
                </a:xfrm>
                <a:custGeom>
                  <a:avLst/>
                  <a:gdLst>
                    <a:gd name="connsiteX0" fmla="*/ 41710 w 82616"/>
                    <a:gd name="connsiteY0" fmla="*/ 0 h 48126"/>
                    <a:gd name="connsiteX1" fmla="*/ 82617 w 82616"/>
                    <a:gd name="connsiteY1" fmla="*/ 42512 h 48126"/>
                    <a:gd name="connsiteX2" fmla="*/ 82617 w 82616"/>
                    <a:gd name="connsiteY2" fmla="*/ 48126 h 48126"/>
                    <a:gd name="connsiteX3" fmla="*/ 0 w 82616"/>
                    <a:gd name="connsiteY3" fmla="*/ 48126 h 48126"/>
                    <a:gd name="connsiteX4" fmla="*/ 0 w 82616"/>
                    <a:gd name="connsiteY4" fmla="*/ 42512 h 48126"/>
                    <a:gd name="connsiteX5" fmla="*/ 41710 w 82616"/>
                    <a:gd name="connsiteY5" fmla="*/ 0 h 48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616" h="48126">
                      <a:moveTo>
                        <a:pt x="41710" y="0"/>
                      </a:moveTo>
                      <a:cubicBezTo>
                        <a:pt x="64168" y="0"/>
                        <a:pt x="82617" y="19251"/>
                        <a:pt x="82617" y="42512"/>
                      </a:cubicBezTo>
                      <a:lnTo>
                        <a:pt x="82617" y="48126"/>
                      </a:lnTo>
                      <a:lnTo>
                        <a:pt x="0" y="48126"/>
                      </a:lnTo>
                      <a:lnTo>
                        <a:pt x="0" y="42512"/>
                      </a:lnTo>
                      <a:cubicBezTo>
                        <a:pt x="802" y="19251"/>
                        <a:pt x="19251" y="0"/>
                        <a:pt x="41710" y="0"/>
                      </a:cubicBezTo>
                      <a:close/>
                    </a:path>
                  </a:pathLst>
                </a:custGeom>
                <a:solidFill>
                  <a:schemeClr val="tx1"/>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grpSp>
        <p:nvGrpSpPr>
          <p:cNvPr id="51" name="Graphic 5">
            <a:extLst>
              <a:ext uri="{FF2B5EF4-FFF2-40B4-BE49-F238E27FC236}">
                <a16:creationId xmlns:a16="http://schemas.microsoft.com/office/drawing/2014/main" id="{70DDC97A-A5D5-4C58-826F-70469F9FB790}"/>
              </a:ext>
              <a:ext uri="{C183D7F6-B498-43B3-948B-1728B52AA6E4}">
                <adec:decorative xmlns:adec="http://schemas.microsoft.com/office/drawing/2017/decorative" val="1"/>
              </a:ext>
            </a:extLst>
          </p:cNvPr>
          <p:cNvGrpSpPr/>
          <p:nvPr/>
        </p:nvGrpSpPr>
        <p:grpSpPr>
          <a:xfrm>
            <a:off x="10314571" y="2970508"/>
            <a:ext cx="967308" cy="967308"/>
            <a:chOff x="13148632" y="16948"/>
            <a:chExt cx="1108509" cy="1108509"/>
          </a:xfrm>
        </p:grpSpPr>
        <p:sp>
          <p:nvSpPr>
            <p:cNvPr id="52" name="Freeform: Shape 51">
              <a:extLst>
                <a:ext uri="{FF2B5EF4-FFF2-40B4-BE49-F238E27FC236}">
                  <a16:creationId xmlns:a16="http://schemas.microsoft.com/office/drawing/2014/main" id="{E5584EDC-31E6-4D45-926E-ACBA1351BF5B}"/>
                </a:ext>
              </a:extLst>
            </p:cNvPr>
            <p:cNvSpPr/>
            <p:nvPr/>
          </p:nvSpPr>
          <p:spPr>
            <a:xfrm>
              <a:off x="13148632" y="16948"/>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1"/>
                    <a:pt x="860361" y="1108510"/>
                    <a:pt x="554255" y="1108510"/>
                  </a:cubicBezTo>
                  <a:cubicBezTo>
                    <a:pt x="248148" y="1108510"/>
                    <a:pt x="0" y="860361"/>
                    <a:pt x="0" y="554255"/>
                  </a:cubicBezTo>
                  <a:cubicBezTo>
                    <a:pt x="0" y="248148"/>
                    <a:pt x="248149" y="0"/>
                    <a:pt x="554255" y="0"/>
                  </a:cubicBezTo>
                  <a:cubicBezTo>
                    <a:pt x="860362" y="0"/>
                    <a:pt x="1108509" y="248148"/>
                    <a:pt x="1108509" y="554255"/>
                  </a:cubicBezTo>
                  <a:close/>
                </a:path>
              </a:pathLst>
            </a:custGeom>
            <a:solidFill>
              <a:schemeClr val="accent1">
                <a:lumMod val="10000"/>
              </a:schemeClr>
            </a:solidFill>
            <a:ln w="12017" cap="flat">
              <a:noFill/>
              <a:prstDash val="solid"/>
              <a:miter/>
            </a:ln>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53" name="Graphic 5">
              <a:extLst>
                <a:ext uri="{FF2B5EF4-FFF2-40B4-BE49-F238E27FC236}">
                  <a16:creationId xmlns:a16="http://schemas.microsoft.com/office/drawing/2014/main" id="{70DDC97A-A5D5-4C58-826F-70469F9FB790}"/>
                </a:ext>
              </a:extLst>
            </p:cNvPr>
            <p:cNvGrpSpPr/>
            <p:nvPr/>
          </p:nvGrpSpPr>
          <p:grpSpPr>
            <a:xfrm>
              <a:off x="13422952" y="219079"/>
              <a:ext cx="564682" cy="573505"/>
              <a:chOff x="13422952" y="219079"/>
              <a:chExt cx="564682" cy="573505"/>
            </a:xfrm>
          </p:grpSpPr>
          <p:sp>
            <p:nvSpPr>
              <p:cNvPr id="54" name="Freeform: Shape 53">
                <a:extLst>
                  <a:ext uri="{FF2B5EF4-FFF2-40B4-BE49-F238E27FC236}">
                    <a16:creationId xmlns:a16="http://schemas.microsoft.com/office/drawing/2014/main" id="{DCF93F27-BCBE-44A9-A387-6284658A8B50}"/>
                  </a:ext>
                </a:extLst>
              </p:cNvPr>
              <p:cNvSpPr/>
              <p:nvPr/>
            </p:nvSpPr>
            <p:spPr>
              <a:xfrm>
                <a:off x="13696470" y="227902"/>
                <a:ext cx="17646" cy="132347"/>
              </a:xfrm>
              <a:custGeom>
                <a:avLst/>
                <a:gdLst>
                  <a:gd name="connsiteX0" fmla="*/ 17646 w 17646"/>
                  <a:gd name="connsiteY0" fmla="*/ 0 h 132347"/>
                  <a:gd name="connsiteX1" fmla="*/ 0 w 17646"/>
                  <a:gd name="connsiteY1" fmla="*/ 0 h 132347"/>
                  <a:gd name="connsiteX2" fmla="*/ 0 w 17646"/>
                  <a:gd name="connsiteY2" fmla="*/ 132347 h 132347"/>
                  <a:gd name="connsiteX3" fmla="*/ 17646 w 17646"/>
                  <a:gd name="connsiteY3" fmla="*/ 132347 h 132347"/>
                  <a:gd name="connsiteX4" fmla="*/ 17646 w 17646"/>
                  <a:gd name="connsiteY4" fmla="*/ 0 h 1323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46" h="132347">
                    <a:moveTo>
                      <a:pt x="17646" y="0"/>
                    </a:moveTo>
                    <a:lnTo>
                      <a:pt x="0" y="0"/>
                    </a:lnTo>
                    <a:lnTo>
                      <a:pt x="0" y="132347"/>
                    </a:lnTo>
                    <a:lnTo>
                      <a:pt x="17646" y="132347"/>
                    </a:lnTo>
                    <a:lnTo>
                      <a:pt x="17646"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5" name="Freeform: Shape 54">
                <a:extLst>
                  <a:ext uri="{FF2B5EF4-FFF2-40B4-BE49-F238E27FC236}">
                    <a16:creationId xmlns:a16="http://schemas.microsoft.com/office/drawing/2014/main" id="{F370A7E8-5295-46BD-A9C5-9FC35E9C088C}"/>
                  </a:ext>
                </a:extLst>
              </p:cNvPr>
              <p:cNvSpPr/>
              <p:nvPr/>
            </p:nvSpPr>
            <p:spPr>
              <a:xfrm>
                <a:off x="13696470" y="227902"/>
                <a:ext cx="97055" cy="52938"/>
              </a:xfrm>
              <a:custGeom>
                <a:avLst/>
                <a:gdLst>
                  <a:gd name="connsiteX0" fmla="*/ 97055 w 97055"/>
                  <a:gd name="connsiteY0" fmla="*/ 0 h 52938"/>
                  <a:gd name="connsiteX1" fmla="*/ 0 w 97055"/>
                  <a:gd name="connsiteY1" fmla="*/ 0 h 52938"/>
                  <a:gd name="connsiteX2" fmla="*/ 0 w 97055"/>
                  <a:gd name="connsiteY2" fmla="*/ 52939 h 52938"/>
                  <a:gd name="connsiteX3" fmla="*/ 97055 w 97055"/>
                  <a:gd name="connsiteY3" fmla="*/ 52939 h 52938"/>
                  <a:gd name="connsiteX4" fmla="*/ 97055 w 97055"/>
                  <a:gd name="connsiteY4" fmla="*/ 0 h 52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55" h="52938">
                    <a:moveTo>
                      <a:pt x="97055" y="0"/>
                    </a:moveTo>
                    <a:lnTo>
                      <a:pt x="0" y="0"/>
                    </a:lnTo>
                    <a:lnTo>
                      <a:pt x="0" y="52939"/>
                    </a:lnTo>
                    <a:lnTo>
                      <a:pt x="97055" y="52939"/>
                    </a:lnTo>
                    <a:lnTo>
                      <a:pt x="97055"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6" name="Freeform: Shape 55">
                <a:extLst>
                  <a:ext uri="{FF2B5EF4-FFF2-40B4-BE49-F238E27FC236}">
                    <a16:creationId xmlns:a16="http://schemas.microsoft.com/office/drawing/2014/main" id="{FA7D0711-EF3F-4B97-A337-E4276F6D8147}"/>
                  </a:ext>
                </a:extLst>
              </p:cNvPr>
              <p:cNvSpPr/>
              <p:nvPr/>
            </p:nvSpPr>
            <p:spPr>
              <a:xfrm>
                <a:off x="13705293" y="219079"/>
                <a:ext cx="97054" cy="52938"/>
              </a:xfrm>
              <a:custGeom>
                <a:avLst/>
                <a:gdLst>
                  <a:gd name="connsiteX0" fmla="*/ 97055 w 97054"/>
                  <a:gd name="connsiteY0" fmla="*/ 0 h 52938"/>
                  <a:gd name="connsiteX1" fmla="*/ 0 w 97054"/>
                  <a:gd name="connsiteY1" fmla="*/ 0 h 52938"/>
                  <a:gd name="connsiteX2" fmla="*/ 0 w 97054"/>
                  <a:gd name="connsiteY2" fmla="*/ 52939 h 52938"/>
                  <a:gd name="connsiteX3" fmla="*/ 97055 w 97054"/>
                  <a:gd name="connsiteY3" fmla="*/ 52939 h 52938"/>
                  <a:gd name="connsiteX4" fmla="*/ 97055 w 97054"/>
                  <a:gd name="connsiteY4" fmla="*/ 0 h 52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54" h="52938">
                    <a:moveTo>
                      <a:pt x="97055" y="0"/>
                    </a:moveTo>
                    <a:lnTo>
                      <a:pt x="0" y="0"/>
                    </a:lnTo>
                    <a:lnTo>
                      <a:pt x="0" y="52939"/>
                    </a:lnTo>
                    <a:lnTo>
                      <a:pt x="97055" y="52939"/>
                    </a:lnTo>
                    <a:lnTo>
                      <a:pt x="9705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7" name="Freeform: Shape 56">
                <a:extLst>
                  <a:ext uri="{FF2B5EF4-FFF2-40B4-BE49-F238E27FC236}">
                    <a16:creationId xmlns:a16="http://schemas.microsoft.com/office/drawing/2014/main" id="{9B456DB1-64A8-48F9-817E-9073FA694BC2}"/>
                  </a:ext>
                </a:extLst>
              </p:cNvPr>
              <p:cNvSpPr/>
              <p:nvPr/>
            </p:nvSpPr>
            <p:spPr>
              <a:xfrm>
                <a:off x="13493537" y="351426"/>
                <a:ext cx="423511" cy="211755"/>
              </a:xfrm>
              <a:custGeom>
                <a:avLst/>
                <a:gdLst>
                  <a:gd name="connsiteX0" fmla="*/ 0 w 423511"/>
                  <a:gd name="connsiteY0" fmla="*/ 211756 h 211755"/>
                  <a:gd name="connsiteX1" fmla="*/ 211756 w 423511"/>
                  <a:gd name="connsiteY1" fmla="*/ 0 h 211755"/>
                  <a:gd name="connsiteX2" fmla="*/ 423511 w 423511"/>
                  <a:gd name="connsiteY2" fmla="*/ 211756 h 211755"/>
                  <a:gd name="connsiteX3" fmla="*/ 0 w 423511"/>
                  <a:gd name="connsiteY3" fmla="*/ 211756 h 211755"/>
                </a:gdLst>
                <a:ahLst/>
                <a:cxnLst>
                  <a:cxn ang="0">
                    <a:pos x="connsiteX0" y="connsiteY0"/>
                  </a:cxn>
                  <a:cxn ang="0">
                    <a:pos x="connsiteX1" y="connsiteY1"/>
                  </a:cxn>
                  <a:cxn ang="0">
                    <a:pos x="connsiteX2" y="connsiteY2"/>
                  </a:cxn>
                  <a:cxn ang="0">
                    <a:pos x="connsiteX3" y="connsiteY3"/>
                  </a:cxn>
                </a:cxnLst>
                <a:rect l="l" t="t" r="r" b="b"/>
                <a:pathLst>
                  <a:path w="423511" h="211755">
                    <a:moveTo>
                      <a:pt x="0" y="211756"/>
                    </a:moveTo>
                    <a:cubicBezTo>
                      <a:pt x="0" y="94648"/>
                      <a:pt x="94648" y="0"/>
                      <a:pt x="211756" y="0"/>
                    </a:cubicBezTo>
                    <a:cubicBezTo>
                      <a:pt x="328863" y="0"/>
                      <a:pt x="423511" y="94648"/>
                      <a:pt x="423511" y="211756"/>
                    </a:cubicBezTo>
                    <a:lnTo>
                      <a:pt x="0" y="211756"/>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8" name="Freeform: Shape 57">
                <a:extLst>
                  <a:ext uri="{FF2B5EF4-FFF2-40B4-BE49-F238E27FC236}">
                    <a16:creationId xmlns:a16="http://schemas.microsoft.com/office/drawing/2014/main" id="{BEDACB5E-616D-4EC5-B9F1-0FA256D1944A}"/>
                  </a:ext>
                </a:extLst>
              </p:cNvPr>
              <p:cNvSpPr/>
              <p:nvPr/>
            </p:nvSpPr>
            <p:spPr>
              <a:xfrm>
                <a:off x="13422952" y="563182"/>
                <a:ext cx="564682" cy="229402"/>
              </a:xfrm>
              <a:custGeom>
                <a:avLst/>
                <a:gdLst>
                  <a:gd name="connsiteX0" fmla="*/ 564682 w 564682"/>
                  <a:gd name="connsiteY0" fmla="*/ 0 h 229402"/>
                  <a:gd name="connsiteX1" fmla="*/ 0 w 564682"/>
                  <a:gd name="connsiteY1" fmla="*/ 0 h 229402"/>
                  <a:gd name="connsiteX2" fmla="*/ 0 w 564682"/>
                  <a:gd name="connsiteY2" fmla="*/ 229402 h 229402"/>
                  <a:gd name="connsiteX3" fmla="*/ 564682 w 564682"/>
                  <a:gd name="connsiteY3" fmla="*/ 229402 h 229402"/>
                  <a:gd name="connsiteX4" fmla="*/ 564682 w 564682"/>
                  <a:gd name="connsiteY4" fmla="*/ 0 h 229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682" h="229402">
                    <a:moveTo>
                      <a:pt x="564682" y="0"/>
                    </a:moveTo>
                    <a:lnTo>
                      <a:pt x="0" y="0"/>
                    </a:lnTo>
                    <a:lnTo>
                      <a:pt x="0" y="229402"/>
                    </a:lnTo>
                    <a:lnTo>
                      <a:pt x="564682" y="229402"/>
                    </a:lnTo>
                    <a:lnTo>
                      <a:pt x="564682"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9" name="Freeform: Shape 58">
                <a:extLst>
                  <a:ext uri="{FF2B5EF4-FFF2-40B4-BE49-F238E27FC236}">
                    <a16:creationId xmlns:a16="http://schemas.microsoft.com/office/drawing/2014/main" id="{2888AB2E-02B9-43CA-A530-57658CAE8072}"/>
                  </a:ext>
                </a:extLst>
              </p:cNvPr>
              <p:cNvSpPr/>
              <p:nvPr/>
            </p:nvSpPr>
            <p:spPr>
              <a:xfrm>
                <a:off x="13458245"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0" name="Freeform: Shape 59">
                <a:extLst>
                  <a:ext uri="{FF2B5EF4-FFF2-40B4-BE49-F238E27FC236}">
                    <a16:creationId xmlns:a16="http://schemas.microsoft.com/office/drawing/2014/main" id="{141E0927-2241-4F6C-B198-54C2EF65ED5D}"/>
                  </a:ext>
                </a:extLst>
              </p:cNvPr>
              <p:cNvSpPr/>
              <p:nvPr/>
            </p:nvSpPr>
            <p:spPr>
              <a:xfrm>
                <a:off x="13546477"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1" name="Freeform: Shape 60">
                <a:extLst>
                  <a:ext uri="{FF2B5EF4-FFF2-40B4-BE49-F238E27FC236}">
                    <a16:creationId xmlns:a16="http://schemas.microsoft.com/office/drawing/2014/main" id="{2A7B7958-D214-49B0-9358-7D863CC5F223}"/>
                  </a:ext>
                </a:extLst>
              </p:cNvPr>
              <p:cNvSpPr/>
              <p:nvPr/>
            </p:nvSpPr>
            <p:spPr>
              <a:xfrm>
                <a:off x="13634708"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2" name="Freeform: Shape 61">
                <a:extLst>
                  <a:ext uri="{FF2B5EF4-FFF2-40B4-BE49-F238E27FC236}">
                    <a16:creationId xmlns:a16="http://schemas.microsoft.com/office/drawing/2014/main" id="{D18971E4-5B53-4D71-9B81-97DB4E458D2B}"/>
                  </a:ext>
                </a:extLst>
              </p:cNvPr>
              <p:cNvSpPr/>
              <p:nvPr/>
            </p:nvSpPr>
            <p:spPr>
              <a:xfrm>
                <a:off x="13722940"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3" name="Freeform: Shape 62">
                <a:extLst>
                  <a:ext uri="{FF2B5EF4-FFF2-40B4-BE49-F238E27FC236}">
                    <a16:creationId xmlns:a16="http://schemas.microsoft.com/office/drawing/2014/main" id="{290E8FC5-3FBF-4411-86C4-3585C82F6DC5}"/>
                  </a:ext>
                </a:extLst>
              </p:cNvPr>
              <p:cNvSpPr/>
              <p:nvPr/>
            </p:nvSpPr>
            <p:spPr>
              <a:xfrm>
                <a:off x="13811171"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4" name="Freeform: Shape 63">
                <a:extLst>
                  <a:ext uri="{FF2B5EF4-FFF2-40B4-BE49-F238E27FC236}">
                    <a16:creationId xmlns:a16="http://schemas.microsoft.com/office/drawing/2014/main" id="{F8D4D968-D191-44F4-AB8A-85492FDD7EA2}"/>
                  </a:ext>
                </a:extLst>
              </p:cNvPr>
              <p:cNvSpPr/>
              <p:nvPr/>
            </p:nvSpPr>
            <p:spPr>
              <a:xfrm>
                <a:off x="13899403"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65" name="Graphic 5">
            <a:extLst>
              <a:ext uri="{FF2B5EF4-FFF2-40B4-BE49-F238E27FC236}">
                <a16:creationId xmlns:a16="http://schemas.microsoft.com/office/drawing/2014/main" id="{70DDC97A-A5D5-4C58-826F-70469F9FB790}"/>
              </a:ext>
              <a:ext uri="{C183D7F6-B498-43B3-948B-1728B52AA6E4}">
                <adec:decorative xmlns:adec="http://schemas.microsoft.com/office/drawing/2017/decorative" val="1"/>
              </a:ext>
            </a:extLst>
          </p:cNvPr>
          <p:cNvGrpSpPr/>
          <p:nvPr/>
        </p:nvGrpSpPr>
        <p:grpSpPr>
          <a:xfrm>
            <a:off x="973148" y="1740703"/>
            <a:ext cx="967308" cy="967308"/>
            <a:chOff x="13954748" y="2124079"/>
            <a:chExt cx="1108509" cy="1108509"/>
          </a:xfrm>
        </p:grpSpPr>
        <p:sp>
          <p:nvSpPr>
            <p:cNvPr id="66" name="Freeform: Shape 65">
              <a:extLst>
                <a:ext uri="{FF2B5EF4-FFF2-40B4-BE49-F238E27FC236}">
                  <a16:creationId xmlns:a16="http://schemas.microsoft.com/office/drawing/2014/main" id="{AEDEAFB1-3666-46EA-80C8-321872870911}"/>
                </a:ext>
              </a:extLst>
            </p:cNvPr>
            <p:cNvSpPr/>
            <p:nvPr/>
          </p:nvSpPr>
          <p:spPr>
            <a:xfrm>
              <a:off x="13954748" y="2124079"/>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1"/>
                    <a:pt x="860361" y="1108510"/>
                    <a:pt x="554255" y="1108510"/>
                  </a:cubicBezTo>
                  <a:cubicBezTo>
                    <a:pt x="248148" y="1108510"/>
                    <a:pt x="0" y="860361"/>
                    <a:pt x="0" y="554255"/>
                  </a:cubicBezTo>
                  <a:cubicBezTo>
                    <a:pt x="0" y="248148"/>
                    <a:pt x="248149" y="0"/>
                    <a:pt x="554255" y="0"/>
                  </a:cubicBezTo>
                  <a:cubicBezTo>
                    <a:pt x="860362" y="0"/>
                    <a:pt x="1108509" y="248148"/>
                    <a:pt x="1108509" y="554255"/>
                  </a:cubicBezTo>
                  <a:close/>
                </a:path>
              </a:pathLst>
            </a:custGeom>
            <a:solidFill>
              <a:schemeClr val="accent1">
                <a:lumMod val="10000"/>
              </a:schemeClr>
            </a:solidFill>
            <a:ln w="12017"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67" name="Graphic 5">
              <a:extLst>
                <a:ext uri="{FF2B5EF4-FFF2-40B4-BE49-F238E27FC236}">
                  <a16:creationId xmlns:a16="http://schemas.microsoft.com/office/drawing/2014/main" id="{70DDC97A-A5D5-4C58-826F-70469F9FB790}"/>
                </a:ext>
              </a:extLst>
            </p:cNvPr>
            <p:cNvGrpSpPr/>
            <p:nvPr/>
          </p:nvGrpSpPr>
          <p:grpSpPr>
            <a:xfrm>
              <a:off x="14211422" y="2428879"/>
              <a:ext cx="611204" cy="413084"/>
              <a:chOff x="14211422" y="2428879"/>
              <a:chExt cx="611204" cy="413084"/>
            </a:xfrm>
          </p:grpSpPr>
          <p:grpSp>
            <p:nvGrpSpPr>
              <p:cNvPr id="68" name="Graphic 5">
                <a:extLst>
                  <a:ext uri="{FF2B5EF4-FFF2-40B4-BE49-F238E27FC236}">
                    <a16:creationId xmlns:a16="http://schemas.microsoft.com/office/drawing/2014/main" id="{70DDC97A-A5D5-4C58-826F-70469F9FB790}"/>
                  </a:ext>
                </a:extLst>
              </p:cNvPr>
              <p:cNvGrpSpPr/>
              <p:nvPr/>
            </p:nvGrpSpPr>
            <p:grpSpPr>
              <a:xfrm>
                <a:off x="14386280" y="2428879"/>
                <a:ext cx="266299" cy="412282"/>
                <a:chOff x="14386280" y="2428879"/>
                <a:chExt cx="266299" cy="412282"/>
              </a:xfrm>
              <a:solidFill>
                <a:srgbClr val="0078D4"/>
              </a:solidFill>
            </p:grpSpPr>
            <p:sp>
              <p:nvSpPr>
                <p:cNvPr id="69" name="Freeform: Shape 68">
                  <a:extLst>
                    <a:ext uri="{FF2B5EF4-FFF2-40B4-BE49-F238E27FC236}">
                      <a16:creationId xmlns:a16="http://schemas.microsoft.com/office/drawing/2014/main" id="{DE9F3459-1F78-4D16-B41B-13DA5937E281}"/>
                    </a:ext>
                  </a:extLst>
                </p:cNvPr>
                <p:cNvSpPr/>
                <p:nvPr/>
              </p:nvSpPr>
              <p:spPr>
                <a:xfrm>
                  <a:off x="14444820" y="2428879"/>
                  <a:ext cx="149205" cy="149191"/>
                </a:xfrm>
                <a:custGeom>
                  <a:avLst/>
                  <a:gdLst>
                    <a:gd name="connsiteX0" fmla="*/ 74610 w 149205"/>
                    <a:gd name="connsiteY0" fmla="*/ 149192 h 149191"/>
                    <a:gd name="connsiteX1" fmla="*/ 149205 w 149205"/>
                    <a:gd name="connsiteY1" fmla="*/ 74596 h 149191"/>
                    <a:gd name="connsiteX2" fmla="*/ 74610 w 149205"/>
                    <a:gd name="connsiteY2" fmla="*/ 0 h 149191"/>
                    <a:gd name="connsiteX3" fmla="*/ 14 w 149205"/>
                    <a:gd name="connsiteY3" fmla="*/ 74596 h 149191"/>
                    <a:gd name="connsiteX4" fmla="*/ 74610 w 149205"/>
                    <a:gd name="connsiteY4" fmla="*/ 149192 h 1491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205" h="149191">
                      <a:moveTo>
                        <a:pt x="74610" y="149192"/>
                      </a:moveTo>
                      <a:cubicBezTo>
                        <a:pt x="116319" y="149192"/>
                        <a:pt x="149205" y="115503"/>
                        <a:pt x="149205" y="74596"/>
                      </a:cubicBezTo>
                      <a:cubicBezTo>
                        <a:pt x="149205" y="32886"/>
                        <a:pt x="115517" y="0"/>
                        <a:pt x="74610" y="0"/>
                      </a:cubicBezTo>
                      <a:cubicBezTo>
                        <a:pt x="32900" y="0"/>
                        <a:pt x="14" y="33689"/>
                        <a:pt x="14" y="74596"/>
                      </a:cubicBezTo>
                      <a:cubicBezTo>
                        <a:pt x="-788" y="115503"/>
                        <a:pt x="32900" y="149192"/>
                        <a:pt x="74610" y="149192"/>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0" name="Freeform: Shape 69">
                  <a:extLst>
                    <a:ext uri="{FF2B5EF4-FFF2-40B4-BE49-F238E27FC236}">
                      <a16:creationId xmlns:a16="http://schemas.microsoft.com/office/drawing/2014/main" id="{51D60A5B-4598-45BA-B82E-BFB0EA68D4AF}"/>
                    </a:ext>
                  </a:extLst>
                </p:cNvPr>
                <p:cNvSpPr/>
                <p:nvPr/>
              </p:nvSpPr>
              <p:spPr>
                <a:xfrm>
                  <a:off x="14386280" y="2610957"/>
                  <a:ext cx="266299" cy="230204"/>
                </a:xfrm>
                <a:custGeom>
                  <a:avLst/>
                  <a:gdLst>
                    <a:gd name="connsiteX0" fmla="*/ 133150 w 266299"/>
                    <a:gd name="connsiteY0" fmla="*/ 0 h 230204"/>
                    <a:gd name="connsiteX1" fmla="*/ 266299 w 266299"/>
                    <a:gd name="connsiteY1" fmla="*/ 133149 h 230204"/>
                    <a:gd name="connsiteX2" fmla="*/ 266299 w 266299"/>
                    <a:gd name="connsiteY2" fmla="*/ 230204 h 230204"/>
                    <a:gd name="connsiteX3" fmla="*/ 0 w 266299"/>
                    <a:gd name="connsiteY3" fmla="*/ 230204 h 230204"/>
                    <a:gd name="connsiteX4" fmla="*/ 0 w 266299"/>
                    <a:gd name="connsiteY4" fmla="*/ 133149 h 230204"/>
                    <a:gd name="connsiteX5" fmla="*/ 133150 w 266299"/>
                    <a:gd name="connsiteY5" fmla="*/ 0 h 230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299" h="230204">
                      <a:moveTo>
                        <a:pt x="133150" y="0"/>
                      </a:moveTo>
                      <a:cubicBezTo>
                        <a:pt x="206944" y="0"/>
                        <a:pt x="266299" y="59356"/>
                        <a:pt x="266299" y="133149"/>
                      </a:cubicBezTo>
                      <a:lnTo>
                        <a:pt x="266299" y="230204"/>
                      </a:lnTo>
                      <a:lnTo>
                        <a:pt x="0" y="230204"/>
                      </a:lnTo>
                      <a:lnTo>
                        <a:pt x="0" y="133149"/>
                      </a:lnTo>
                      <a:cubicBezTo>
                        <a:pt x="0" y="59356"/>
                        <a:pt x="59356" y="0"/>
                        <a:pt x="133150" y="0"/>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71" name="Graphic 5">
                <a:extLst>
                  <a:ext uri="{FF2B5EF4-FFF2-40B4-BE49-F238E27FC236}">
                    <a16:creationId xmlns:a16="http://schemas.microsoft.com/office/drawing/2014/main" id="{70DDC97A-A5D5-4C58-826F-70469F9FB790}"/>
                  </a:ext>
                </a:extLst>
              </p:cNvPr>
              <p:cNvGrpSpPr/>
              <p:nvPr/>
            </p:nvGrpSpPr>
            <p:grpSpPr>
              <a:xfrm>
                <a:off x="14556327" y="2509089"/>
                <a:ext cx="266299" cy="332873"/>
                <a:chOff x="14556327" y="2509089"/>
                <a:chExt cx="266299" cy="332873"/>
              </a:xfrm>
              <a:solidFill>
                <a:srgbClr val="50E6FF"/>
              </a:solidFill>
            </p:grpSpPr>
            <p:sp>
              <p:nvSpPr>
                <p:cNvPr id="72" name="Freeform: Shape 71">
                  <a:extLst>
                    <a:ext uri="{FF2B5EF4-FFF2-40B4-BE49-F238E27FC236}">
                      <a16:creationId xmlns:a16="http://schemas.microsoft.com/office/drawing/2014/main" id="{D1A00920-FF4C-4A1E-9EEA-3C3826EDC81E}"/>
                    </a:ext>
                  </a:extLst>
                </p:cNvPr>
                <p:cNvSpPr/>
                <p:nvPr/>
              </p:nvSpPr>
              <p:spPr>
                <a:xfrm>
                  <a:off x="14614880" y="2509089"/>
                  <a:ext cx="149191" cy="149191"/>
                </a:xfrm>
                <a:custGeom>
                  <a:avLst/>
                  <a:gdLst>
                    <a:gd name="connsiteX0" fmla="*/ 74596 w 149191"/>
                    <a:gd name="connsiteY0" fmla="*/ 149192 h 149191"/>
                    <a:gd name="connsiteX1" fmla="*/ 149192 w 149191"/>
                    <a:gd name="connsiteY1" fmla="*/ 74596 h 149191"/>
                    <a:gd name="connsiteX2" fmla="*/ 74596 w 149191"/>
                    <a:gd name="connsiteY2" fmla="*/ 0 h 149191"/>
                    <a:gd name="connsiteX3" fmla="*/ 0 w 149191"/>
                    <a:gd name="connsiteY3" fmla="*/ 74596 h 149191"/>
                    <a:gd name="connsiteX4" fmla="*/ 74596 w 149191"/>
                    <a:gd name="connsiteY4" fmla="*/ 149192 h 1491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191" h="149191">
                      <a:moveTo>
                        <a:pt x="74596" y="149192"/>
                      </a:moveTo>
                      <a:cubicBezTo>
                        <a:pt x="116305" y="149192"/>
                        <a:pt x="149192" y="115503"/>
                        <a:pt x="149192" y="74596"/>
                      </a:cubicBezTo>
                      <a:cubicBezTo>
                        <a:pt x="149192" y="33689"/>
                        <a:pt x="115503" y="0"/>
                        <a:pt x="74596" y="0"/>
                      </a:cubicBezTo>
                      <a:cubicBezTo>
                        <a:pt x="33689" y="0"/>
                        <a:pt x="0" y="33689"/>
                        <a:pt x="0" y="74596"/>
                      </a:cubicBezTo>
                      <a:cubicBezTo>
                        <a:pt x="0" y="115503"/>
                        <a:pt x="33689" y="149192"/>
                        <a:pt x="74596" y="149192"/>
                      </a:cubicBez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3" name="Freeform: Shape 72">
                  <a:extLst>
                    <a:ext uri="{FF2B5EF4-FFF2-40B4-BE49-F238E27FC236}">
                      <a16:creationId xmlns:a16="http://schemas.microsoft.com/office/drawing/2014/main" id="{C76EA6CB-0D54-48C1-9AB1-8F8B4581D353}"/>
                    </a:ext>
                  </a:extLst>
                </p:cNvPr>
                <p:cNvSpPr/>
                <p:nvPr/>
              </p:nvSpPr>
              <p:spPr>
                <a:xfrm>
                  <a:off x="14556327" y="2691969"/>
                  <a:ext cx="266299" cy="149993"/>
                </a:xfrm>
                <a:custGeom>
                  <a:avLst/>
                  <a:gdLst>
                    <a:gd name="connsiteX0" fmla="*/ 133150 w 266299"/>
                    <a:gd name="connsiteY0" fmla="*/ 0 h 149993"/>
                    <a:gd name="connsiteX1" fmla="*/ 266299 w 266299"/>
                    <a:gd name="connsiteY1" fmla="*/ 133150 h 149993"/>
                    <a:gd name="connsiteX2" fmla="*/ 266299 w 266299"/>
                    <a:gd name="connsiteY2" fmla="*/ 149994 h 149993"/>
                    <a:gd name="connsiteX3" fmla="*/ 0 w 266299"/>
                    <a:gd name="connsiteY3" fmla="*/ 149994 h 149993"/>
                    <a:gd name="connsiteX4" fmla="*/ 0 w 266299"/>
                    <a:gd name="connsiteY4" fmla="*/ 133150 h 149993"/>
                    <a:gd name="connsiteX5" fmla="*/ 133150 w 266299"/>
                    <a:gd name="connsiteY5" fmla="*/ 0 h 149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299" h="149993">
                      <a:moveTo>
                        <a:pt x="133150" y="0"/>
                      </a:moveTo>
                      <a:cubicBezTo>
                        <a:pt x="206943" y="0"/>
                        <a:pt x="266299" y="59356"/>
                        <a:pt x="266299" y="133150"/>
                      </a:cubicBezTo>
                      <a:lnTo>
                        <a:pt x="266299" y="149994"/>
                      </a:lnTo>
                      <a:lnTo>
                        <a:pt x="0" y="149994"/>
                      </a:lnTo>
                      <a:lnTo>
                        <a:pt x="0" y="133150"/>
                      </a:lnTo>
                      <a:cubicBezTo>
                        <a:pt x="0" y="59356"/>
                        <a:pt x="59356" y="0"/>
                        <a:pt x="133150" y="0"/>
                      </a:cubicBez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74" name="Graphic 5">
                <a:extLst>
                  <a:ext uri="{FF2B5EF4-FFF2-40B4-BE49-F238E27FC236}">
                    <a16:creationId xmlns:a16="http://schemas.microsoft.com/office/drawing/2014/main" id="{70DDC97A-A5D5-4C58-826F-70469F9FB790}"/>
                  </a:ext>
                </a:extLst>
              </p:cNvPr>
              <p:cNvGrpSpPr/>
              <p:nvPr/>
            </p:nvGrpSpPr>
            <p:grpSpPr>
              <a:xfrm>
                <a:off x="14211422" y="2509089"/>
                <a:ext cx="266299" cy="332873"/>
                <a:chOff x="14211422" y="2509089"/>
                <a:chExt cx="266299" cy="332873"/>
              </a:xfrm>
              <a:solidFill>
                <a:srgbClr val="50E6FF"/>
              </a:solidFill>
            </p:grpSpPr>
            <p:sp>
              <p:nvSpPr>
                <p:cNvPr id="75" name="Freeform: Shape 74">
                  <a:extLst>
                    <a:ext uri="{FF2B5EF4-FFF2-40B4-BE49-F238E27FC236}">
                      <a16:creationId xmlns:a16="http://schemas.microsoft.com/office/drawing/2014/main" id="{8025983A-CF32-492E-96A0-7382004C801E}"/>
                    </a:ext>
                  </a:extLst>
                </p:cNvPr>
                <p:cNvSpPr/>
                <p:nvPr/>
              </p:nvSpPr>
              <p:spPr>
                <a:xfrm>
                  <a:off x="14269975" y="2509089"/>
                  <a:ext cx="149191" cy="149191"/>
                </a:xfrm>
                <a:custGeom>
                  <a:avLst/>
                  <a:gdLst>
                    <a:gd name="connsiteX0" fmla="*/ 74596 w 149191"/>
                    <a:gd name="connsiteY0" fmla="*/ 149192 h 149191"/>
                    <a:gd name="connsiteX1" fmla="*/ 149192 w 149191"/>
                    <a:gd name="connsiteY1" fmla="*/ 74596 h 149191"/>
                    <a:gd name="connsiteX2" fmla="*/ 74596 w 149191"/>
                    <a:gd name="connsiteY2" fmla="*/ 0 h 149191"/>
                    <a:gd name="connsiteX3" fmla="*/ 0 w 149191"/>
                    <a:gd name="connsiteY3" fmla="*/ 74596 h 149191"/>
                    <a:gd name="connsiteX4" fmla="*/ 74596 w 149191"/>
                    <a:gd name="connsiteY4" fmla="*/ 149192 h 1491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191" h="149191">
                      <a:moveTo>
                        <a:pt x="74596" y="149192"/>
                      </a:moveTo>
                      <a:cubicBezTo>
                        <a:pt x="116305" y="149192"/>
                        <a:pt x="149192" y="115503"/>
                        <a:pt x="149192" y="74596"/>
                      </a:cubicBezTo>
                      <a:cubicBezTo>
                        <a:pt x="149192" y="33689"/>
                        <a:pt x="115503" y="0"/>
                        <a:pt x="74596" y="0"/>
                      </a:cubicBezTo>
                      <a:cubicBezTo>
                        <a:pt x="32887" y="0"/>
                        <a:pt x="0" y="33689"/>
                        <a:pt x="0" y="74596"/>
                      </a:cubicBezTo>
                      <a:cubicBezTo>
                        <a:pt x="0" y="115503"/>
                        <a:pt x="32887" y="149192"/>
                        <a:pt x="74596" y="149192"/>
                      </a:cubicBez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6" name="Freeform: Shape 75">
                  <a:extLst>
                    <a:ext uri="{FF2B5EF4-FFF2-40B4-BE49-F238E27FC236}">
                      <a16:creationId xmlns:a16="http://schemas.microsoft.com/office/drawing/2014/main" id="{75048989-5A03-49CF-B2BD-A5B49A52B1D2}"/>
                    </a:ext>
                  </a:extLst>
                </p:cNvPr>
                <p:cNvSpPr/>
                <p:nvPr/>
              </p:nvSpPr>
              <p:spPr>
                <a:xfrm>
                  <a:off x="14211422" y="2691969"/>
                  <a:ext cx="266299" cy="149993"/>
                </a:xfrm>
                <a:custGeom>
                  <a:avLst/>
                  <a:gdLst>
                    <a:gd name="connsiteX0" fmla="*/ 133150 w 266299"/>
                    <a:gd name="connsiteY0" fmla="*/ 0 h 149993"/>
                    <a:gd name="connsiteX1" fmla="*/ 266299 w 266299"/>
                    <a:gd name="connsiteY1" fmla="*/ 133150 h 149993"/>
                    <a:gd name="connsiteX2" fmla="*/ 266299 w 266299"/>
                    <a:gd name="connsiteY2" fmla="*/ 149994 h 149993"/>
                    <a:gd name="connsiteX3" fmla="*/ 0 w 266299"/>
                    <a:gd name="connsiteY3" fmla="*/ 149994 h 149993"/>
                    <a:gd name="connsiteX4" fmla="*/ 0 w 266299"/>
                    <a:gd name="connsiteY4" fmla="*/ 133150 h 149993"/>
                    <a:gd name="connsiteX5" fmla="*/ 133150 w 266299"/>
                    <a:gd name="connsiteY5" fmla="*/ 0 h 149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299" h="149993">
                      <a:moveTo>
                        <a:pt x="133150" y="0"/>
                      </a:moveTo>
                      <a:cubicBezTo>
                        <a:pt x="206943" y="0"/>
                        <a:pt x="266299" y="59356"/>
                        <a:pt x="266299" y="133150"/>
                      </a:cubicBezTo>
                      <a:lnTo>
                        <a:pt x="266299" y="149994"/>
                      </a:lnTo>
                      <a:lnTo>
                        <a:pt x="0" y="149994"/>
                      </a:lnTo>
                      <a:lnTo>
                        <a:pt x="0" y="133150"/>
                      </a:lnTo>
                      <a:cubicBezTo>
                        <a:pt x="0" y="59356"/>
                        <a:pt x="59356" y="0"/>
                        <a:pt x="133150" y="0"/>
                      </a:cubicBez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grpSp>
        <p:nvGrpSpPr>
          <p:cNvPr id="90" name="Graphic 5">
            <a:extLst>
              <a:ext uri="{FF2B5EF4-FFF2-40B4-BE49-F238E27FC236}">
                <a16:creationId xmlns:a16="http://schemas.microsoft.com/office/drawing/2014/main" id="{70DDC97A-A5D5-4C58-826F-70469F9FB790}"/>
              </a:ext>
              <a:ext uri="{C183D7F6-B498-43B3-948B-1728B52AA6E4}">
                <adec:decorative xmlns:adec="http://schemas.microsoft.com/office/drawing/2017/decorative" val="1"/>
              </a:ext>
            </a:extLst>
          </p:cNvPr>
          <p:cNvGrpSpPr/>
          <p:nvPr/>
        </p:nvGrpSpPr>
        <p:grpSpPr>
          <a:xfrm>
            <a:off x="10314571" y="5441204"/>
            <a:ext cx="967308" cy="967308"/>
            <a:chOff x="11107275" y="4998022"/>
            <a:chExt cx="1108509" cy="1108509"/>
          </a:xfrm>
        </p:grpSpPr>
        <p:sp>
          <p:nvSpPr>
            <p:cNvPr id="91" name="Freeform: Shape 90">
              <a:extLst>
                <a:ext uri="{FF2B5EF4-FFF2-40B4-BE49-F238E27FC236}">
                  <a16:creationId xmlns:a16="http://schemas.microsoft.com/office/drawing/2014/main" id="{1D4ED5D2-A2F6-42F6-AF9E-BF4B7CEBAA7A}"/>
                </a:ext>
              </a:extLst>
            </p:cNvPr>
            <p:cNvSpPr/>
            <p:nvPr/>
          </p:nvSpPr>
          <p:spPr>
            <a:xfrm>
              <a:off x="11107275" y="4998022"/>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2"/>
                    <a:pt x="860361" y="1108510"/>
                    <a:pt x="554255" y="1108510"/>
                  </a:cubicBezTo>
                  <a:cubicBezTo>
                    <a:pt x="248148" y="1108510"/>
                    <a:pt x="0" y="860361"/>
                    <a:pt x="0" y="554255"/>
                  </a:cubicBezTo>
                  <a:cubicBezTo>
                    <a:pt x="0" y="248148"/>
                    <a:pt x="248148" y="0"/>
                    <a:pt x="554255" y="0"/>
                  </a:cubicBezTo>
                  <a:cubicBezTo>
                    <a:pt x="860361" y="0"/>
                    <a:pt x="1108509" y="248149"/>
                    <a:pt x="1108509" y="554255"/>
                  </a:cubicBezTo>
                  <a:close/>
                </a:path>
              </a:pathLst>
            </a:custGeom>
            <a:solidFill>
              <a:schemeClr val="accent1">
                <a:lumMod val="10000"/>
              </a:schemeClr>
            </a:solidFill>
            <a:ln w="12017"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92" name="Graphic 5">
              <a:extLst>
                <a:ext uri="{FF2B5EF4-FFF2-40B4-BE49-F238E27FC236}">
                  <a16:creationId xmlns:a16="http://schemas.microsoft.com/office/drawing/2014/main" id="{70DDC97A-A5D5-4C58-826F-70469F9FB790}"/>
                </a:ext>
              </a:extLst>
            </p:cNvPr>
            <p:cNvGrpSpPr/>
            <p:nvPr/>
          </p:nvGrpSpPr>
          <p:grpSpPr>
            <a:xfrm>
              <a:off x="11364750" y="5253894"/>
              <a:ext cx="599974" cy="599974"/>
              <a:chOff x="11364750" y="5253894"/>
              <a:chExt cx="599974" cy="599974"/>
            </a:xfrm>
          </p:grpSpPr>
          <p:grpSp>
            <p:nvGrpSpPr>
              <p:cNvPr id="93" name="Graphic 5">
                <a:extLst>
                  <a:ext uri="{FF2B5EF4-FFF2-40B4-BE49-F238E27FC236}">
                    <a16:creationId xmlns:a16="http://schemas.microsoft.com/office/drawing/2014/main" id="{70DDC97A-A5D5-4C58-826F-70469F9FB790}"/>
                  </a:ext>
                </a:extLst>
              </p:cNvPr>
              <p:cNvGrpSpPr/>
              <p:nvPr/>
            </p:nvGrpSpPr>
            <p:grpSpPr>
              <a:xfrm>
                <a:off x="11533192" y="5253894"/>
                <a:ext cx="431532" cy="431532"/>
                <a:chOff x="11533192" y="5253894"/>
                <a:chExt cx="431532" cy="431532"/>
              </a:xfrm>
              <a:solidFill>
                <a:srgbClr val="0078D4"/>
              </a:solidFill>
            </p:grpSpPr>
            <p:sp>
              <p:nvSpPr>
                <p:cNvPr id="94" name="Freeform: Shape 93">
                  <a:extLst>
                    <a:ext uri="{FF2B5EF4-FFF2-40B4-BE49-F238E27FC236}">
                      <a16:creationId xmlns:a16="http://schemas.microsoft.com/office/drawing/2014/main" id="{51561D7C-C84B-427B-B0AD-D4C223E59B6D}"/>
                    </a:ext>
                  </a:extLst>
                </p:cNvPr>
                <p:cNvSpPr/>
                <p:nvPr/>
              </p:nvSpPr>
              <p:spPr>
                <a:xfrm>
                  <a:off x="11552075" y="5273144"/>
                  <a:ext cx="393766" cy="393833"/>
                </a:xfrm>
                <a:custGeom>
                  <a:avLst/>
                  <a:gdLst>
                    <a:gd name="connsiteX0" fmla="*/ 196883 w 393766"/>
                    <a:gd name="connsiteY0" fmla="*/ 56147 h 393833"/>
                    <a:gd name="connsiteX1" fmla="*/ 249020 w 393766"/>
                    <a:gd name="connsiteY1" fmla="*/ 65773 h 393833"/>
                    <a:gd name="connsiteX2" fmla="*/ 327626 w 393766"/>
                    <a:gd name="connsiteY2" fmla="*/ 248653 h 393833"/>
                    <a:gd name="connsiteX3" fmla="*/ 197685 w 393766"/>
                    <a:gd name="connsiteY3" fmla="*/ 336884 h 393833"/>
                    <a:gd name="connsiteX4" fmla="*/ 145548 w 393766"/>
                    <a:gd name="connsiteY4" fmla="*/ 327259 h 393833"/>
                    <a:gd name="connsiteX5" fmla="*/ 68546 w 393766"/>
                    <a:gd name="connsiteY5" fmla="*/ 252663 h 393833"/>
                    <a:gd name="connsiteX6" fmla="*/ 66942 w 393766"/>
                    <a:gd name="connsiteY6" fmla="*/ 145181 h 393833"/>
                    <a:gd name="connsiteX7" fmla="*/ 196883 w 393766"/>
                    <a:gd name="connsiteY7" fmla="*/ 56147 h 393833"/>
                    <a:gd name="connsiteX8" fmla="*/ 196883 w 393766"/>
                    <a:gd name="connsiteY8" fmla="*/ 0 h 393833"/>
                    <a:gd name="connsiteX9" fmla="*/ 14003 w 393766"/>
                    <a:gd name="connsiteY9" fmla="*/ 123524 h 393833"/>
                    <a:gd name="connsiteX10" fmla="*/ 123892 w 393766"/>
                    <a:gd name="connsiteY10" fmla="*/ 379396 h 393833"/>
                    <a:gd name="connsiteX11" fmla="*/ 196883 w 393766"/>
                    <a:gd name="connsiteY11" fmla="*/ 393834 h 393833"/>
                    <a:gd name="connsiteX12" fmla="*/ 379763 w 393766"/>
                    <a:gd name="connsiteY12" fmla="*/ 270310 h 393833"/>
                    <a:gd name="connsiteX13" fmla="*/ 269875 w 393766"/>
                    <a:gd name="connsiteY13" fmla="*/ 14438 h 393833"/>
                    <a:gd name="connsiteX14" fmla="*/ 196883 w 393766"/>
                    <a:gd name="connsiteY14" fmla="*/ 0 h 393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93766" h="393833">
                      <a:moveTo>
                        <a:pt x="196883" y="56147"/>
                      </a:moveTo>
                      <a:cubicBezTo>
                        <a:pt x="214530" y="56147"/>
                        <a:pt x="232176" y="59356"/>
                        <a:pt x="249020" y="65773"/>
                      </a:cubicBezTo>
                      <a:cubicBezTo>
                        <a:pt x="321209" y="94649"/>
                        <a:pt x="356502" y="176463"/>
                        <a:pt x="327626" y="248653"/>
                      </a:cubicBezTo>
                      <a:cubicBezTo>
                        <a:pt x="306772" y="302394"/>
                        <a:pt x="254635" y="336884"/>
                        <a:pt x="197685" y="336884"/>
                      </a:cubicBezTo>
                      <a:cubicBezTo>
                        <a:pt x="180039" y="336884"/>
                        <a:pt x="162393" y="333676"/>
                        <a:pt x="145548" y="327259"/>
                      </a:cubicBezTo>
                      <a:cubicBezTo>
                        <a:pt x="111058" y="312821"/>
                        <a:pt x="82984" y="286352"/>
                        <a:pt x="68546" y="252663"/>
                      </a:cubicBezTo>
                      <a:cubicBezTo>
                        <a:pt x="53306" y="218173"/>
                        <a:pt x="53306" y="179672"/>
                        <a:pt x="66942" y="145181"/>
                      </a:cubicBezTo>
                      <a:cubicBezTo>
                        <a:pt x="87797" y="90638"/>
                        <a:pt x="138330" y="56147"/>
                        <a:pt x="196883" y="56147"/>
                      </a:cubicBezTo>
                      <a:close/>
                      <a:moveTo>
                        <a:pt x="196883" y="0"/>
                      </a:moveTo>
                      <a:cubicBezTo>
                        <a:pt x="118277" y="0"/>
                        <a:pt x="44483" y="46522"/>
                        <a:pt x="14003" y="123524"/>
                      </a:cubicBezTo>
                      <a:cubicBezTo>
                        <a:pt x="-26102" y="224589"/>
                        <a:pt x="22826" y="339291"/>
                        <a:pt x="123892" y="379396"/>
                      </a:cubicBezTo>
                      <a:cubicBezTo>
                        <a:pt x="147955" y="389021"/>
                        <a:pt x="172820" y="393834"/>
                        <a:pt x="196883" y="393834"/>
                      </a:cubicBezTo>
                      <a:cubicBezTo>
                        <a:pt x="275490" y="393834"/>
                        <a:pt x="349283" y="347312"/>
                        <a:pt x="379763" y="270310"/>
                      </a:cubicBezTo>
                      <a:cubicBezTo>
                        <a:pt x="419869" y="169245"/>
                        <a:pt x="370940" y="54544"/>
                        <a:pt x="269875" y="14438"/>
                      </a:cubicBezTo>
                      <a:cubicBezTo>
                        <a:pt x="245009" y="4813"/>
                        <a:pt x="220946" y="0"/>
                        <a:pt x="196883" y="0"/>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5" name="Freeform: Shape 94">
                  <a:extLst>
                    <a:ext uri="{FF2B5EF4-FFF2-40B4-BE49-F238E27FC236}">
                      <a16:creationId xmlns:a16="http://schemas.microsoft.com/office/drawing/2014/main" id="{2B438A72-BF9C-40E2-A7C9-C4F000A8AF9A}"/>
                    </a:ext>
                  </a:extLst>
                </p:cNvPr>
                <p:cNvSpPr/>
                <p:nvPr/>
              </p:nvSpPr>
              <p:spPr>
                <a:xfrm>
                  <a:off x="11794679" y="5253894"/>
                  <a:ext cx="59355" cy="52938"/>
                </a:xfrm>
                <a:custGeom>
                  <a:avLst/>
                  <a:gdLst>
                    <a:gd name="connsiteX0" fmla="*/ 13636 w 59355"/>
                    <a:gd name="connsiteY0" fmla="*/ 0 h 52938"/>
                    <a:gd name="connsiteX1" fmla="*/ 0 w 59355"/>
                    <a:gd name="connsiteY1" fmla="*/ 34490 h 52938"/>
                    <a:gd name="connsiteX2" fmla="*/ 45720 w 59355"/>
                    <a:gd name="connsiteY2" fmla="*/ 52939 h 52938"/>
                    <a:gd name="connsiteX3" fmla="*/ 59356 w 59355"/>
                    <a:gd name="connsiteY3" fmla="*/ 18448 h 52938"/>
                    <a:gd name="connsiteX4" fmla="*/ 13636 w 59355"/>
                    <a:gd name="connsiteY4" fmla="*/ 0 h 52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55" h="52938">
                      <a:moveTo>
                        <a:pt x="13636" y="0"/>
                      </a:moveTo>
                      <a:lnTo>
                        <a:pt x="0" y="34490"/>
                      </a:lnTo>
                      <a:lnTo>
                        <a:pt x="45720" y="52939"/>
                      </a:lnTo>
                      <a:lnTo>
                        <a:pt x="59356" y="18448"/>
                      </a:lnTo>
                      <a:lnTo>
                        <a:pt x="13636"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6" name="Freeform: Shape 95">
                  <a:extLst>
                    <a:ext uri="{FF2B5EF4-FFF2-40B4-BE49-F238E27FC236}">
                      <a16:creationId xmlns:a16="http://schemas.microsoft.com/office/drawing/2014/main" id="{E463143A-BA60-42BE-AC09-49115F92FEF2}"/>
                    </a:ext>
                  </a:extLst>
                </p:cNvPr>
                <p:cNvSpPr/>
                <p:nvPr/>
              </p:nvSpPr>
              <p:spPr>
                <a:xfrm>
                  <a:off x="11643081" y="5632487"/>
                  <a:ext cx="59355" cy="52938"/>
                </a:xfrm>
                <a:custGeom>
                  <a:avLst/>
                  <a:gdLst>
                    <a:gd name="connsiteX0" fmla="*/ 13636 w 59355"/>
                    <a:gd name="connsiteY0" fmla="*/ 0 h 52938"/>
                    <a:gd name="connsiteX1" fmla="*/ 0 w 59355"/>
                    <a:gd name="connsiteY1" fmla="*/ 34490 h 52938"/>
                    <a:gd name="connsiteX2" fmla="*/ 45720 w 59355"/>
                    <a:gd name="connsiteY2" fmla="*/ 52939 h 52938"/>
                    <a:gd name="connsiteX3" fmla="*/ 59356 w 59355"/>
                    <a:gd name="connsiteY3" fmla="*/ 18448 h 52938"/>
                    <a:gd name="connsiteX4" fmla="*/ 13636 w 59355"/>
                    <a:gd name="connsiteY4" fmla="*/ 0 h 52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55" h="52938">
                      <a:moveTo>
                        <a:pt x="13636" y="0"/>
                      </a:moveTo>
                      <a:lnTo>
                        <a:pt x="0" y="34490"/>
                      </a:lnTo>
                      <a:lnTo>
                        <a:pt x="45720" y="52939"/>
                      </a:lnTo>
                      <a:lnTo>
                        <a:pt x="59356" y="18448"/>
                      </a:lnTo>
                      <a:lnTo>
                        <a:pt x="13636"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7" name="Freeform: Shape 96">
                  <a:extLst>
                    <a:ext uri="{FF2B5EF4-FFF2-40B4-BE49-F238E27FC236}">
                      <a16:creationId xmlns:a16="http://schemas.microsoft.com/office/drawing/2014/main" id="{0916F1CA-B58C-4C8A-BD91-273930EF1A32}"/>
                    </a:ext>
                  </a:extLst>
                </p:cNvPr>
                <p:cNvSpPr/>
                <p:nvPr/>
              </p:nvSpPr>
              <p:spPr>
                <a:xfrm>
                  <a:off x="11911786" y="5515380"/>
                  <a:ext cx="52938" cy="59355"/>
                </a:xfrm>
                <a:custGeom>
                  <a:avLst/>
                  <a:gdLst>
                    <a:gd name="connsiteX0" fmla="*/ 18448 w 52938"/>
                    <a:gd name="connsiteY0" fmla="*/ 0 h 59355"/>
                    <a:gd name="connsiteX1" fmla="*/ 0 w 52938"/>
                    <a:gd name="connsiteY1" fmla="*/ 45720 h 59355"/>
                    <a:gd name="connsiteX2" fmla="*/ 34490 w 52938"/>
                    <a:gd name="connsiteY2" fmla="*/ 59356 h 59355"/>
                    <a:gd name="connsiteX3" fmla="*/ 52939 w 52938"/>
                    <a:gd name="connsiteY3" fmla="*/ 13636 h 59355"/>
                    <a:gd name="connsiteX4" fmla="*/ 18448 w 52938"/>
                    <a:gd name="connsiteY4" fmla="*/ 0 h 59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59355">
                      <a:moveTo>
                        <a:pt x="18448" y="0"/>
                      </a:moveTo>
                      <a:lnTo>
                        <a:pt x="0" y="45720"/>
                      </a:lnTo>
                      <a:lnTo>
                        <a:pt x="34490" y="59356"/>
                      </a:lnTo>
                      <a:lnTo>
                        <a:pt x="52939" y="13636"/>
                      </a:lnTo>
                      <a:lnTo>
                        <a:pt x="18448"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8" name="Freeform: Shape 97">
                  <a:extLst>
                    <a:ext uri="{FF2B5EF4-FFF2-40B4-BE49-F238E27FC236}">
                      <a16:creationId xmlns:a16="http://schemas.microsoft.com/office/drawing/2014/main" id="{5738FA49-F01F-4A0B-92B0-320548A0BC77}"/>
                    </a:ext>
                  </a:extLst>
                </p:cNvPr>
                <p:cNvSpPr/>
                <p:nvPr/>
              </p:nvSpPr>
              <p:spPr>
                <a:xfrm>
                  <a:off x="11533192" y="5364584"/>
                  <a:ext cx="52938" cy="59355"/>
                </a:xfrm>
                <a:custGeom>
                  <a:avLst/>
                  <a:gdLst>
                    <a:gd name="connsiteX0" fmla="*/ 18449 w 52938"/>
                    <a:gd name="connsiteY0" fmla="*/ 0 h 59355"/>
                    <a:gd name="connsiteX1" fmla="*/ 0 w 52938"/>
                    <a:gd name="connsiteY1" fmla="*/ 45720 h 59355"/>
                    <a:gd name="connsiteX2" fmla="*/ 34491 w 52938"/>
                    <a:gd name="connsiteY2" fmla="*/ 59356 h 59355"/>
                    <a:gd name="connsiteX3" fmla="*/ 52939 w 52938"/>
                    <a:gd name="connsiteY3" fmla="*/ 13636 h 59355"/>
                    <a:gd name="connsiteX4" fmla="*/ 18449 w 52938"/>
                    <a:gd name="connsiteY4" fmla="*/ 0 h 59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59355">
                      <a:moveTo>
                        <a:pt x="18449" y="0"/>
                      </a:moveTo>
                      <a:lnTo>
                        <a:pt x="0" y="45720"/>
                      </a:lnTo>
                      <a:lnTo>
                        <a:pt x="34491" y="59356"/>
                      </a:lnTo>
                      <a:lnTo>
                        <a:pt x="52939" y="13636"/>
                      </a:lnTo>
                      <a:lnTo>
                        <a:pt x="18449"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9" name="Freeform: Shape 98">
                  <a:extLst>
                    <a:ext uri="{FF2B5EF4-FFF2-40B4-BE49-F238E27FC236}">
                      <a16:creationId xmlns:a16="http://schemas.microsoft.com/office/drawing/2014/main" id="{71CCAD57-17BD-4C39-A1D0-20935B3B8F27}"/>
                    </a:ext>
                  </a:extLst>
                </p:cNvPr>
                <p:cNvSpPr/>
                <p:nvPr/>
              </p:nvSpPr>
              <p:spPr>
                <a:xfrm>
                  <a:off x="11534797" y="5520193"/>
                  <a:ext cx="52938" cy="59355"/>
                </a:xfrm>
                <a:custGeom>
                  <a:avLst/>
                  <a:gdLst>
                    <a:gd name="connsiteX0" fmla="*/ 33688 w 52938"/>
                    <a:gd name="connsiteY0" fmla="*/ 0 h 59355"/>
                    <a:gd name="connsiteX1" fmla="*/ 0 w 52938"/>
                    <a:gd name="connsiteY1" fmla="*/ 14438 h 59355"/>
                    <a:gd name="connsiteX2" fmla="*/ 19250 w 52938"/>
                    <a:gd name="connsiteY2" fmla="*/ 59355 h 59355"/>
                    <a:gd name="connsiteX3" fmla="*/ 52939 w 52938"/>
                    <a:gd name="connsiteY3" fmla="*/ 44918 h 59355"/>
                    <a:gd name="connsiteX4" fmla="*/ 33688 w 52938"/>
                    <a:gd name="connsiteY4" fmla="*/ 0 h 59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59355">
                      <a:moveTo>
                        <a:pt x="33688" y="0"/>
                      </a:moveTo>
                      <a:lnTo>
                        <a:pt x="0" y="14438"/>
                      </a:lnTo>
                      <a:lnTo>
                        <a:pt x="19250" y="59355"/>
                      </a:lnTo>
                      <a:lnTo>
                        <a:pt x="52939" y="44918"/>
                      </a:lnTo>
                      <a:lnTo>
                        <a:pt x="33688"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0" name="Freeform: Shape 99">
                  <a:extLst>
                    <a:ext uri="{FF2B5EF4-FFF2-40B4-BE49-F238E27FC236}">
                      <a16:creationId xmlns:a16="http://schemas.microsoft.com/office/drawing/2014/main" id="{983786D6-A6AB-40F9-B269-B489EF522781}"/>
                    </a:ext>
                  </a:extLst>
                </p:cNvPr>
                <p:cNvSpPr/>
                <p:nvPr/>
              </p:nvSpPr>
              <p:spPr>
                <a:xfrm>
                  <a:off x="11909380" y="5359772"/>
                  <a:ext cx="52938" cy="59355"/>
                </a:xfrm>
                <a:custGeom>
                  <a:avLst/>
                  <a:gdLst>
                    <a:gd name="connsiteX0" fmla="*/ 33689 w 52938"/>
                    <a:gd name="connsiteY0" fmla="*/ 0 h 59355"/>
                    <a:gd name="connsiteX1" fmla="*/ 0 w 52938"/>
                    <a:gd name="connsiteY1" fmla="*/ 14438 h 59355"/>
                    <a:gd name="connsiteX2" fmla="*/ 19251 w 52938"/>
                    <a:gd name="connsiteY2" fmla="*/ 59355 h 59355"/>
                    <a:gd name="connsiteX3" fmla="*/ 52939 w 52938"/>
                    <a:gd name="connsiteY3" fmla="*/ 44918 h 59355"/>
                    <a:gd name="connsiteX4" fmla="*/ 33689 w 52938"/>
                    <a:gd name="connsiteY4" fmla="*/ 0 h 59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59355">
                      <a:moveTo>
                        <a:pt x="33689" y="0"/>
                      </a:moveTo>
                      <a:lnTo>
                        <a:pt x="0" y="14438"/>
                      </a:lnTo>
                      <a:lnTo>
                        <a:pt x="19251" y="59355"/>
                      </a:lnTo>
                      <a:lnTo>
                        <a:pt x="52939" y="44918"/>
                      </a:lnTo>
                      <a:lnTo>
                        <a:pt x="33689"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1" name="Freeform: Shape 100">
                  <a:extLst>
                    <a:ext uri="{FF2B5EF4-FFF2-40B4-BE49-F238E27FC236}">
                      <a16:creationId xmlns:a16="http://schemas.microsoft.com/office/drawing/2014/main" id="{3BBB9A13-3EC6-486A-90FE-53BE3041E498}"/>
                    </a:ext>
                  </a:extLst>
                </p:cNvPr>
                <p:cNvSpPr/>
                <p:nvPr/>
              </p:nvSpPr>
              <p:spPr>
                <a:xfrm>
                  <a:off x="11799491" y="5630081"/>
                  <a:ext cx="59355" cy="52939"/>
                </a:xfrm>
                <a:custGeom>
                  <a:avLst/>
                  <a:gdLst>
                    <a:gd name="connsiteX0" fmla="*/ 44918 w 59355"/>
                    <a:gd name="connsiteY0" fmla="*/ 0 h 52939"/>
                    <a:gd name="connsiteX1" fmla="*/ 0 w 59355"/>
                    <a:gd name="connsiteY1" fmla="*/ 19251 h 52939"/>
                    <a:gd name="connsiteX2" fmla="*/ 14438 w 59355"/>
                    <a:gd name="connsiteY2" fmla="*/ 52939 h 52939"/>
                    <a:gd name="connsiteX3" fmla="*/ 59356 w 59355"/>
                    <a:gd name="connsiteY3" fmla="*/ 33689 h 52939"/>
                    <a:gd name="connsiteX4" fmla="*/ 44918 w 59355"/>
                    <a:gd name="connsiteY4" fmla="*/ 0 h 529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55" h="52939">
                      <a:moveTo>
                        <a:pt x="44918" y="0"/>
                      </a:moveTo>
                      <a:lnTo>
                        <a:pt x="0" y="19251"/>
                      </a:lnTo>
                      <a:lnTo>
                        <a:pt x="14438" y="52939"/>
                      </a:lnTo>
                      <a:lnTo>
                        <a:pt x="59356" y="33689"/>
                      </a:lnTo>
                      <a:lnTo>
                        <a:pt x="44918"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2" name="Freeform: Shape 101">
                  <a:extLst>
                    <a:ext uri="{FF2B5EF4-FFF2-40B4-BE49-F238E27FC236}">
                      <a16:creationId xmlns:a16="http://schemas.microsoft.com/office/drawing/2014/main" id="{8C8C4293-CC09-4DA0-854A-C21693CB9958}"/>
                    </a:ext>
                  </a:extLst>
                </p:cNvPr>
                <p:cNvSpPr/>
                <p:nvPr/>
              </p:nvSpPr>
              <p:spPr>
                <a:xfrm>
                  <a:off x="11638268" y="5255498"/>
                  <a:ext cx="59355" cy="52938"/>
                </a:xfrm>
                <a:custGeom>
                  <a:avLst/>
                  <a:gdLst>
                    <a:gd name="connsiteX0" fmla="*/ 44918 w 59355"/>
                    <a:gd name="connsiteY0" fmla="*/ 0 h 52938"/>
                    <a:gd name="connsiteX1" fmla="*/ 0 w 59355"/>
                    <a:gd name="connsiteY1" fmla="*/ 19250 h 52938"/>
                    <a:gd name="connsiteX2" fmla="*/ 14438 w 59355"/>
                    <a:gd name="connsiteY2" fmla="*/ 52939 h 52938"/>
                    <a:gd name="connsiteX3" fmla="*/ 59356 w 59355"/>
                    <a:gd name="connsiteY3" fmla="*/ 33688 h 52938"/>
                    <a:gd name="connsiteX4" fmla="*/ 44918 w 59355"/>
                    <a:gd name="connsiteY4" fmla="*/ 0 h 52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55" h="52938">
                      <a:moveTo>
                        <a:pt x="44918" y="0"/>
                      </a:moveTo>
                      <a:lnTo>
                        <a:pt x="0" y="19250"/>
                      </a:lnTo>
                      <a:lnTo>
                        <a:pt x="14438" y="52939"/>
                      </a:lnTo>
                      <a:lnTo>
                        <a:pt x="59356" y="33688"/>
                      </a:lnTo>
                      <a:lnTo>
                        <a:pt x="44918"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03" name="Graphic 5">
                <a:extLst>
                  <a:ext uri="{FF2B5EF4-FFF2-40B4-BE49-F238E27FC236}">
                    <a16:creationId xmlns:a16="http://schemas.microsoft.com/office/drawing/2014/main" id="{70DDC97A-A5D5-4C58-826F-70469F9FB790}"/>
                  </a:ext>
                </a:extLst>
              </p:cNvPr>
              <p:cNvGrpSpPr/>
              <p:nvPr/>
            </p:nvGrpSpPr>
            <p:grpSpPr>
              <a:xfrm>
                <a:off x="11364750" y="5590778"/>
                <a:ext cx="262288" cy="263090"/>
                <a:chOff x="11364750" y="5590778"/>
                <a:chExt cx="262288" cy="263090"/>
              </a:xfrm>
              <a:solidFill>
                <a:srgbClr val="50E6FF"/>
              </a:solidFill>
            </p:grpSpPr>
            <p:sp>
              <p:nvSpPr>
                <p:cNvPr id="104" name="Freeform: Shape 103">
                  <a:extLst>
                    <a:ext uri="{FF2B5EF4-FFF2-40B4-BE49-F238E27FC236}">
                      <a16:creationId xmlns:a16="http://schemas.microsoft.com/office/drawing/2014/main" id="{774C2E37-396B-4D60-B31E-273F68BEF4C2}"/>
                    </a:ext>
                  </a:extLst>
                </p:cNvPr>
                <p:cNvSpPr/>
                <p:nvPr/>
              </p:nvSpPr>
              <p:spPr>
                <a:xfrm>
                  <a:off x="11383161" y="5610830"/>
                  <a:ext cx="224636" cy="225391"/>
                </a:xfrm>
                <a:custGeom>
                  <a:avLst/>
                  <a:gdLst>
                    <a:gd name="connsiteX0" fmla="*/ 112332 w 224636"/>
                    <a:gd name="connsiteY0" fmla="*/ 56147 h 225391"/>
                    <a:gd name="connsiteX1" fmla="*/ 168480 w 224636"/>
                    <a:gd name="connsiteY1" fmla="*/ 111492 h 225391"/>
                    <a:gd name="connsiteX2" fmla="*/ 113134 w 224636"/>
                    <a:gd name="connsiteY2" fmla="*/ 168442 h 225391"/>
                    <a:gd name="connsiteX3" fmla="*/ 112332 w 224636"/>
                    <a:gd name="connsiteY3" fmla="*/ 168442 h 225391"/>
                    <a:gd name="connsiteX4" fmla="*/ 56185 w 224636"/>
                    <a:gd name="connsiteY4" fmla="*/ 113097 h 225391"/>
                    <a:gd name="connsiteX5" fmla="*/ 111530 w 224636"/>
                    <a:gd name="connsiteY5" fmla="*/ 56147 h 225391"/>
                    <a:gd name="connsiteX6" fmla="*/ 112332 w 224636"/>
                    <a:gd name="connsiteY6" fmla="*/ 56147 h 225391"/>
                    <a:gd name="connsiteX7" fmla="*/ 112332 w 224636"/>
                    <a:gd name="connsiteY7" fmla="*/ 0 h 225391"/>
                    <a:gd name="connsiteX8" fmla="*/ 110728 w 224636"/>
                    <a:gd name="connsiteY8" fmla="*/ 0 h 225391"/>
                    <a:gd name="connsiteX9" fmla="*/ 38 w 224636"/>
                    <a:gd name="connsiteY9" fmla="*/ 114701 h 225391"/>
                    <a:gd name="connsiteX10" fmla="*/ 112332 w 224636"/>
                    <a:gd name="connsiteY10" fmla="*/ 225391 h 225391"/>
                    <a:gd name="connsiteX11" fmla="*/ 113937 w 224636"/>
                    <a:gd name="connsiteY11" fmla="*/ 225391 h 225391"/>
                    <a:gd name="connsiteX12" fmla="*/ 224627 w 224636"/>
                    <a:gd name="connsiteY12" fmla="*/ 110690 h 225391"/>
                    <a:gd name="connsiteX13" fmla="*/ 112332 w 224636"/>
                    <a:gd name="connsiteY13" fmla="*/ 0 h 225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4636" h="225391">
                      <a:moveTo>
                        <a:pt x="112332" y="56147"/>
                      </a:moveTo>
                      <a:cubicBezTo>
                        <a:pt x="142812" y="56147"/>
                        <a:pt x="167678" y="81012"/>
                        <a:pt x="168480" y="111492"/>
                      </a:cubicBezTo>
                      <a:cubicBezTo>
                        <a:pt x="169282" y="142775"/>
                        <a:pt x="144417" y="168442"/>
                        <a:pt x="113134" y="168442"/>
                      </a:cubicBezTo>
                      <a:lnTo>
                        <a:pt x="112332" y="168442"/>
                      </a:lnTo>
                      <a:cubicBezTo>
                        <a:pt x="81852" y="168442"/>
                        <a:pt x="56185" y="143577"/>
                        <a:pt x="56185" y="113097"/>
                      </a:cubicBezTo>
                      <a:cubicBezTo>
                        <a:pt x="55383" y="81815"/>
                        <a:pt x="80248" y="56147"/>
                        <a:pt x="111530" y="56147"/>
                      </a:cubicBezTo>
                      <a:lnTo>
                        <a:pt x="112332" y="56147"/>
                      </a:lnTo>
                      <a:close/>
                      <a:moveTo>
                        <a:pt x="112332" y="0"/>
                      </a:moveTo>
                      <a:cubicBezTo>
                        <a:pt x="111530" y="0"/>
                        <a:pt x="111530" y="0"/>
                        <a:pt x="110728" y="0"/>
                      </a:cubicBezTo>
                      <a:cubicBezTo>
                        <a:pt x="48164" y="802"/>
                        <a:pt x="-1567" y="52137"/>
                        <a:pt x="38" y="114701"/>
                      </a:cubicBezTo>
                      <a:cubicBezTo>
                        <a:pt x="840" y="176463"/>
                        <a:pt x="51372" y="225391"/>
                        <a:pt x="112332" y="225391"/>
                      </a:cubicBezTo>
                      <a:cubicBezTo>
                        <a:pt x="113134" y="225391"/>
                        <a:pt x="113134" y="225391"/>
                        <a:pt x="113937" y="225391"/>
                      </a:cubicBezTo>
                      <a:cubicBezTo>
                        <a:pt x="175699" y="224589"/>
                        <a:pt x="225429" y="173255"/>
                        <a:pt x="224627" y="110690"/>
                      </a:cubicBezTo>
                      <a:cubicBezTo>
                        <a:pt x="223825" y="49731"/>
                        <a:pt x="174094" y="0"/>
                        <a:pt x="112332" y="0"/>
                      </a:cubicBez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5" name="Freeform: Shape 104">
                  <a:extLst>
                    <a:ext uri="{FF2B5EF4-FFF2-40B4-BE49-F238E27FC236}">
                      <a16:creationId xmlns:a16="http://schemas.microsoft.com/office/drawing/2014/main" id="{38AFF8B2-97C1-404F-8C73-0B5C1CB20178}"/>
                    </a:ext>
                  </a:extLst>
                </p:cNvPr>
                <p:cNvSpPr/>
                <p:nvPr/>
              </p:nvSpPr>
              <p:spPr>
                <a:xfrm>
                  <a:off x="11479451" y="5590778"/>
                  <a:ext cx="28073" cy="24063"/>
                </a:xfrm>
                <a:custGeom>
                  <a:avLst/>
                  <a:gdLst>
                    <a:gd name="connsiteX0" fmla="*/ 28074 w 28073"/>
                    <a:gd name="connsiteY0" fmla="*/ 23261 h 24063"/>
                    <a:gd name="connsiteX1" fmla="*/ 802 w 28073"/>
                    <a:gd name="connsiteY1" fmla="*/ 24063 h 24063"/>
                    <a:gd name="connsiteX2" fmla="*/ 0 w 28073"/>
                    <a:gd name="connsiteY2" fmla="*/ 802 h 24063"/>
                    <a:gd name="connsiteX3" fmla="*/ 27272 w 28073"/>
                    <a:gd name="connsiteY3" fmla="*/ 0 h 24063"/>
                    <a:gd name="connsiteX4" fmla="*/ 28074 w 28073"/>
                    <a:gd name="connsiteY4" fmla="*/ 23261 h 240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73" h="24063">
                      <a:moveTo>
                        <a:pt x="28074" y="23261"/>
                      </a:moveTo>
                      <a:lnTo>
                        <a:pt x="802" y="24063"/>
                      </a:lnTo>
                      <a:lnTo>
                        <a:pt x="0" y="802"/>
                      </a:lnTo>
                      <a:lnTo>
                        <a:pt x="27272" y="0"/>
                      </a:lnTo>
                      <a:lnTo>
                        <a:pt x="28074" y="23261"/>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6" name="Freeform: Shape 105">
                  <a:extLst>
                    <a:ext uri="{FF2B5EF4-FFF2-40B4-BE49-F238E27FC236}">
                      <a16:creationId xmlns:a16="http://schemas.microsoft.com/office/drawing/2014/main" id="{2A76F14A-98DF-4522-BB1C-C6BDDCA67928}"/>
                    </a:ext>
                  </a:extLst>
                </p:cNvPr>
                <p:cNvSpPr/>
                <p:nvPr/>
              </p:nvSpPr>
              <p:spPr>
                <a:xfrm>
                  <a:off x="11484264" y="5829805"/>
                  <a:ext cx="28073" cy="24063"/>
                </a:xfrm>
                <a:custGeom>
                  <a:avLst/>
                  <a:gdLst>
                    <a:gd name="connsiteX0" fmla="*/ 28074 w 28073"/>
                    <a:gd name="connsiteY0" fmla="*/ 23261 h 24063"/>
                    <a:gd name="connsiteX1" fmla="*/ 802 w 28073"/>
                    <a:gd name="connsiteY1" fmla="*/ 24063 h 24063"/>
                    <a:gd name="connsiteX2" fmla="*/ 0 w 28073"/>
                    <a:gd name="connsiteY2" fmla="*/ 802 h 24063"/>
                    <a:gd name="connsiteX3" fmla="*/ 27272 w 28073"/>
                    <a:gd name="connsiteY3" fmla="*/ 0 h 24063"/>
                    <a:gd name="connsiteX4" fmla="*/ 28074 w 28073"/>
                    <a:gd name="connsiteY4" fmla="*/ 23261 h 240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73" h="24063">
                      <a:moveTo>
                        <a:pt x="28074" y="23261"/>
                      </a:moveTo>
                      <a:lnTo>
                        <a:pt x="802" y="24063"/>
                      </a:lnTo>
                      <a:lnTo>
                        <a:pt x="0" y="802"/>
                      </a:lnTo>
                      <a:lnTo>
                        <a:pt x="27272" y="0"/>
                      </a:lnTo>
                      <a:lnTo>
                        <a:pt x="28074" y="23261"/>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7" name="Freeform: Shape 106">
                  <a:extLst>
                    <a:ext uri="{FF2B5EF4-FFF2-40B4-BE49-F238E27FC236}">
                      <a16:creationId xmlns:a16="http://schemas.microsoft.com/office/drawing/2014/main" id="{47DC7B08-F099-4379-BF3C-06F2FC0B0102}"/>
                    </a:ext>
                  </a:extLst>
                </p:cNvPr>
                <p:cNvSpPr/>
                <p:nvPr/>
              </p:nvSpPr>
              <p:spPr>
                <a:xfrm>
                  <a:off x="11602976" y="5708687"/>
                  <a:ext cx="24063" cy="27271"/>
                </a:xfrm>
                <a:custGeom>
                  <a:avLst/>
                  <a:gdLst>
                    <a:gd name="connsiteX0" fmla="*/ 23261 w 24063"/>
                    <a:gd name="connsiteY0" fmla="*/ 0 h 27271"/>
                    <a:gd name="connsiteX1" fmla="*/ 24063 w 24063"/>
                    <a:gd name="connsiteY1" fmla="*/ 27271 h 27271"/>
                    <a:gd name="connsiteX2" fmla="*/ 802 w 24063"/>
                    <a:gd name="connsiteY2" fmla="*/ 27271 h 27271"/>
                    <a:gd name="connsiteX3" fmla="*/ 0 w 24063"/>
                    <a:gd name="connsiteY3" fmla="*/ 0 h 27271"/>
                    <a:gd name="connsiteX4" fmla="*/ 23261 w 24063"/>
                    <a:gd name="connsiteY4" fmla="*/ 0 h 2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63" h="27271">
                      <a:moveTo>
                        <a:pt x="23261" y="0"/>
                      </a:moveTo>
                      <a:lnTo>
                        <a:pt x="24063" y="27271"/>
                      </a:lnTo>
                      <a:lnTo>
                        <a:pt x="802" y="27271"/>
                      </a:lnTo>
                      <a:lnTo>
                        <a:pt x="0" y="0"/>
                      </a:lnTo>
                      <a:lnTo>
                        <a:pt x="23261"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8" name="Freeform: Shape 107">
                  <a:extLst>
                    <a:ext uri="{FF2B5EF4-FFF2-40B4-BE49-F238E27FC236}">
                      <a16:creationId xmlns:a16="http://schemas.microsoft.com/office/drawing/2014/main" id="{F9C97171-8CBE-4A66-83D1-F96699DB89B4}"/>
                    </a:ext>
                  </a:extLst>
                </p:cNvPr>
                <p:cNvSpPr/>
                <p:nvPr/>
              </p:nvSpPr>
              <p:spPr>
                <a:xfrm>
                  <a:off x="11364750" y="5708687"/>
                  <a:ext cx="24063" cy="27271"/>
                </a:xfrm>
                <a:custGeom>
                  <a:avLst/>
                  <a:gdLst>
                    <a:gd name="connsiteX0" fmla="*/ 23261 w 24063"/>
                    <a:gd name="connsiteY0" fmla="*/ 0 h 27271"/>
                    <a:gd name="connsiteX1" fmla="*/ 24063 w 24063"/>
                    <a:gd name="connsiteY1" fmla="*/ 27271 h 27271"/>
                    <a:gd name="connsiteX2" fmla="*/ 802 w 24063"/>
                    <a:gd name="connsiteY2" fmla="*/ 27271 h 27271"/>
                    <a:gd name="connsiteX3" fmla="*/ 0 w 24063"/>
                    <a:gd name="connsiteY3" fmla="*/ 0 h 27271"/>
                    <a:gd name="connsiteX4" fmla="*/ 23261 w 24063"/>
                    <a:gd name="connsiteY4" fmla="*/ 0 h 2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63" h="27271">
                      <a:moveTo>
                        <a:pt x="23261" y="0"/>
                      </a:moveTo>
                      <a:lnTo>
                        <a:pt x="24063" y="27271"/>
                      </a:lnTo>
                      <a:lnTo>
                        <a:pt x="802" y="27271"/>
                      </a:lnTo>
                      <a:lnTo>
                        <a:pt x="0" y="0"/>
                      </a:lnTo>
                      <a:lnTo>
                        <a:pt x="23261"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9" name="Freeform: Shape 108">
                  <a:extLst>
                    <a:ext uri="{FF2B5EF4-FFF2-40B4-BE49-F238E27FC236}">
                      <a16:creationId xmlns:a16="http://schemas.microsoft.com/office/drawing/2014/main" id="{9FD8C45C-57CA-449E-93AC-353C4ACFAEFA}"/>
                    </a:ext>
                  </a:extLst>
                </p:cNvPr>
                <p:cNvSpPr/>
                <p:nvPr/>
              </p:nvSpPr>
              <p:spPr>
                <a:xfrm>
                  <a:off x="11394428" y="5789700"/>
                  <a:ext cx="36094" cy="35292"/>
                </a:xfrm>
                <a:custGeom>
                  <a:avLst/>
                  <a:gdLst>
                    <a:gd name="connsiteX0" fmla="*/ 15240 w 36094"/>
                    <a:gd name="connsiteY0" fmla="*/ 0 h 35292"/>
                    <a:gd name="connsiteX1" fmla="*/ 36095 w 36094"/>
                    <a:gd name="connsiteY1" fmla="*/ 20053 h 35292"/>
                    <a:gd name="connsiteX2" fmla="*/ 20855 w 36094"/>
                    <a:gd name="connsiteY2" fmla="*/ 35293 h 35292"/>
                    <a:gd name="connsiteX3" fmla="*/ 0 w 36094"/>
                    <a:gd name="connsiteY3" fmla="*/ 15240 h 35292"/>
                    <a:gd name="connsiteX4" fmla="*/ 15240 w 36094"/>
                    <a:gd name="connsiteY4" fmla="*/ 0 h 352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94" h="35292">
                      <a:moveTo>
                        <a:pt x="15240" y="0"/>
                      </a:moveTo>
                      <a:lnTo>
                        <a:pt x="36095" y="20053"/>
                      </a:lnTo>
                      <a:lnTo>
                        <a:pt x="20855" y="35293"/>
                      </a:lnTo>
                      <a:lnTo>
                        <a:pt x="0" y="15240"/>
                      </a:lnTo>
                      <a:lnTo>
                        <a:pt x="15240"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0" name="Freeform: Shape 109">
                  <a:extLst>
                    <a:ext uri="{FF2B5EF4-FFF2-40B4-BE49-F238E27FC236}">
                      <a16:creationId xmlns:a16="http://schemas.microsoft.com/office/drawing/2014/main" id="{907D117B-DDB6-4439-A7C0-588DBE10BE33}"/>
                    </a:ext>
                  </a:extLst>
                </p:cNvPr>
                <p:cNvSpPr/>
                <p:nvPr/>
              </p:nvSpPr>
              <p:spPr>
                <a:xfrm>
                  <a:off x="11562068" y="5621258"/>
                  <a:ext cx="36094" cy="35292"/>
                </a:xfrm>
                <a:custGeom>
                  <a:avLst/>
                  <a:gdLst>
                    <a:gd name="connsiteX0" fmla="*/ 15240 w 36094"/>
                    <a:gd name="connsiteY0" fmla="*/ 0 h 35292"/>
                    <a:gd name="connsiteX1" fmla="*/ 36095 w 36094"/>
                    <a:gd name="connsiteY1" fmla="*/ 20053 h 35292"/>
                    <a:gd name="connsiteX2" fmla="*/ 20855 w 36094"/>
                    <a:gd name="connsiteY2" fmla="*/ 35293 h 35292"/>
                    <a:gd name="connsiteX3" fmla="*/ 0 w 36094"/>
                    <a:gd name="connsiteY3" fmla="*/ 15240 h 35292"/>
                    <a:gd name="connsiteX4" fmla="*/ 15240 w 36094"/>
                    <a:gd name="connsiteY4" fmla="*/ 0 h 352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94" h="35292">
                      <a:moveTo>
                        <a:pt x="15240" y="0"/>
                      </a:moveTo>
                      <a:lnTo>
                        <a:pt x="36095" y="20053"/>
                      </a:lnTo>
                      <a:lnTo>
                        <a:pt x="20855" y="35293"/>
                      </a:lnTo>
                      <a:lnTo>
                        <a:pt x="0" y="15240"/>
                      </a:lnTo>
                      <a:lnTo>
                        <a:pt x="15240"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1" name="Freeform: Shape 110">
                  <a:extLst>
                    <a:ext uri="{FF2B5EF4-FFF2-40B4-BE49-F238E27FC236}">
                      <a16:creationId xmlns:a16="http://schemas.microsoft.com/office/drawing/2014/main" id="{611B18B2-AC5F-4584-A307-4CD24E1DCE72}"/>
                    </a:ext>
                  </a:extLst>
                </p:cNvPr>
                <p:cNvSpPr/>
                <p:nvPr/>
              </p:nvSpPr>
              <p:spPr>
                <a:xfrm>
                  <a:off x="11563672" y="5787294"/>
                  <a:ext cx="36094" cy="36094"/>
                </a:xfrm>
                <a:custGeom>
                  <a:avLst/>
                  <a:gdLst>
                    <a:gd name="connsiteX0" fmla="*/ 0 w 36094"/>
                    <a:gd name="connsiteY0" fmla="*/ 20855 h 36094"/>
                    <a:gd name="connsiteX1" fmla="*/ 20053 w 36094"/>
                    <a:gd name="connsiteY1" fmla="*/ 0 h 36094"/>
                    <a:gd name="connsiteX2" fmla="*/ 36095 w 36094"/>
                    <a:gd name="connsiteY2" fmla="*/ 15240 h 36094"/>
                    <a:gd name="connsiteX3" fmla="*/ 15240 w 36094"/>
                    <a:gd name="connsiteY3" fmla="*/ 36095 h 36094"/>
                    <a:gd name="connsiteX4" fmla="*/ 0 w 36094"/>
                    <a:gd name="connsiteY4" fmla="*/ 20855 h 360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94" h="36094">
                      <a:moveTo>
                        <a:pt x="0" y="20855"/>
                      </a:moveTo>
                      <a:lnTo>
                        <a:pt x="20053" y="0"/>
                      </a:lnTo>
                      <a:lnTo>
                        <a:pt x="36095" y="15240"/>
                      </a:lnTo>
                      <a:lnTo>
                        <a:pt x="15240" y="36095"/>
                      </a:lnTo>
                      <a:lnTo>
                        <a:pt x="0" y="20855"/>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2" name="Freeform: Shape 111">
                  <a:extLst>
                    <a:ext uri="{FF2B5EF4-FFF2-40B4-BE49-F238E27FC236}">
                      <a16:creationId xmlns:a16="http://schemas.microsoft.com/office/drawing/2014/main" id="{C0633FF5-701F-46BA-967A-9C20467CD2CE}"/>
                    </a:ext>
                  </a:extLst>
                </p:cNvPr>
                <p:cNvSpPr/>
                <p:nvPr/>
              </p:nvSpPr>
              <p:spPr>
                <a:xfrm>
                  <a:off x="11392022" y="5622862"/>
                  <a:ext cx="35292" cy="36094"/>
                </a:xfrm>
                <a:custGeom>
                  <a:avLst/>
                  <a:gdLst>
                    <a:gd name="connsiteX0" fmla="*/ 0 w 35292"/>
                    <a:gd name="connsiteY0" fmla="*/ 20855 h 36094"/>
                    <a:gd name="connsiteX1" fmla="*/ 20053 w 35292"/>
                    <a:gd name="connsiteY1" fmla="*/ 0 h 36094"/>
                    <a:gd name="connsiteX2" fmla="*/ 35293 w 35292"/>
                    <a:gd name="connsiteY2" fmla="*/ 15240 h 36094"/>
                    <a:gd name="connsiteX3" fmla="*/ 15240 w 35292"/>
                    <a:gd name="connsiteY3" fmla="*/ 36095 h 36094"/>
                    <a:gd name="connsiteX4" fmla="*/ 0 w 35292"/>
                    <a:gd name="connsiteY4" fmla="*/ 20855 h 360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92" h="36094">
                      <a:moveTo>
                        <a:pt x="0" y="20855"/>
                      </a:moveTo>
                      <a:lnTo>
                        <a:pt x="20053" y="0"/>
                      </a:lnTo>
                      <a:lnTo>
                        <a:pt x="35293" y="15240"/>
                      </a:lnTo>
                      <a:lnTo>
                        <a:pt x="15240" y="36095"/>
                      </a:lnTo>
                      <a:lnTo>
                        <a:pt x="0" y="20855"/>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grpSp>
        <p:nvGrpSpPr>
          <p:cNvPr id="113" name="Graphic 5">
            <a:extLst>
              <a:ext uri="{FF2B5EF4-FFF2-40B4-BE49-F238E27FC236}">
                <a16:creationId xmlns:a16="http://schemas.microsoft.com/office/drawing/2014/main" id="{70DDC97A-A5D5-4C58-826F-70469F9FB790}"/>
              </a:ext>
              <a:ext uri="{C183D7F6-B498-43B3-948B-1728B52AA6E4}">
                <adec:decorative xmlns:adec="http://schemas.microsoft.com/office/drawing/2017/decorative" val="1"/>
              </a:ext>
            </a:extLst>
          </p:cNvPr>
          <p:cNvGrpSpPr/>
          <p:nvPr/>
        </p:nvGrpSpPr>
        <p:grpSpPr>
          <a:xfrm>
            <a:off x="10314571" y="4200314"/>
            <a:ext cx="967308" cy="967308"/>
            <a:chOff x="9025811" y="4139769"/>
            <a:chExt cx="1108509" cy="1108509"/>
          </a:xfrm>
        </p:grpSpPr>
        <p:sp>
          <p:nvSpPr>
            <p:cNvPr id="114" name="Freeform: Shape 113">
              <a:extLst>
                <a:ext uri="{FF2B5EF4-FFF2-40B4-BE49-F238E27FC236}">
                  <a16:creationId xmlns:a16="http://schemas.microsoft.com/office/drawing/2014/main" id="{8D78EB62-E731-465C-BEA9-141DF47F03FD}"/>
                </a:ext>
              </a:extLst>
            </p:cNvPr>
            <p:cNvSpPr/>
            <p:nvPr/>
          </p:nvSpPr>
          <p:spPr>
            <a:xfrm>
              <a:off x="9025811" y="4139769"/>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2"/>
                    <a:pt x="860361" y="1108510"/>
                    <a:pt x="554255" y="1108510"/>
                  </a:cubicBezTo>
                  <a:cubicBezTo>
                    <a:pt x="248148" y="1108510"/>
                    <a:pt x="0" y="860361"/>
                    <a:pt x="0" y="554255"/>
                  </a:cubicBezTo>
                  <a:cubicBezTo>
                    <a:pt x="0" y="248148"/>
                    <a:pt x="248148" y="0"/>
                    <a:pt x="554255" y="0"/>
                  </a:cubicBezTo>
                  <a:cubicBezTo>
                    <a:pt x="860361" y="0"/>
                    <a:pt x="1108509" y="248149"/>
                    <a:pt x="1108509" y="554255"/>
                  </a:cubicBezTo>
                  <a:close/>
                </a:path>
              </a:pathLst>
            </a:custGeom>
            <a:solidFill>
              <a:schemeClr val="accent1">
                <a:lumMod val="10000"/>
              </a:schemeClr>
            </a:solidFill>
            <a:ln w="12017"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115" name="Graphic 5">
              <a:extLst>
                <a:ext uri="{FF2B5EF4-FFF2-40B4-BE49-F238E27FC236}">
                  <a16:creationId xmlns:a16="http://schemas.microsoft.com/office/drawing/2014/main" id="{70DDC97A-A5D5-4C58-826F-70469F9FB790}"/>
                </a:ext>
              </a:extLst>
            </p:cNvPr>
            <p:cNvGrpSpPr/>
            <p:nvPr/>
          </p:nvGrpSpPr>
          <p:grpSpPr>
            <a:xfrm>
              <a:off x="9388365" y="4423717"/>
              <a:ext cx="358541" cy="521368"/>
              <a:chOff x="9388365" y="4423717"/>
              <a:chExt cx="358541" cy="521368"/>
            </a:xfrm>
          </p:grpSpPr>
          <p:sp>
            <p:nvSpPr>
              <p:cNvPr id="116" name="Freeform: Shape 115">
                <a:extLst>
                  <a:ext uri="{FF2B5EF4-FFF2-40B4-BE49-F238E27FC236}">
                    <a16:creationId xmlns:a16="http://schemas.microsoft.com/office/drawing/2014/main" id="{048E740B-1650-403D-8A4D-6A4F88A7F317}"/>
                  </a:ext>
                </a:extLst>
              </p:cNvPr>
              <p:cNvSpPr/>
              <p:nvPr/>
            </p:nvSpPr>
            <p:spPr>
              <a:xfrm>
                <a:off x="9388365" y="4423717"/>
                <a:ext cx="358541" cy="521368"/>
              </a:xfrm>
              <a:custGeom>
                <a:avLst/>
                <a:gdLst>
                  <a:gd name="connsiteX0" fmla="*/ 358541 w 358541"/>
                  <a:gd name="connsiteY0" fmla="*/ 0 h 521368"/>
                  <a:gd name="connsiteX1" fmla="*/ 0 w 358541"/>
                  <a:gd name="connsiteY1" fmla="*/ 0 h 521368"/>
                  <a:gd name="connsiteX2" fmla="*/ 0 w 358541"/>
                  <a:gd name="connsiteY2" fmla="*/ 521368 h 521368"/>
                  <a:gd name="connsiteX3" fmla="*/ 358541 w 358541"/>
                  <a:gd name="connsiteY3" fmla="*/ 521368 h 521368"/>
                  <a:gd name="connsiteX4" fmla="*/ 358541 w 358541"/>
                  <a:gd name="connsiteY4" fmla="*/ 0 h 521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8541" h="521368">
                    <a:moveTo>
                      <a:pt x="358541" y="0"/>
                    </a:moveTo>
                    <a:lnTo>
                      <a:pt x="0" y="0"/>
                    </a:lnTo>
                    <a:lnTo>
                      <a:pt x="0" y="521368"/>
                    </a:lnTo>
                    <a:lnTo>
                      <a:pt x="358541" y="521368"/>
                    </a:lnTo>
                    <a:lnTo>
                      <a:pt x="358541"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7" name="Freeform: Shape 116">
                <a:extLst>
                  <a:ext uri="{FF2B5EF4-FFF2-40B4-BE49-F238E27FC236}">
                    <a16:creationId xmlns:a16="http://schemas.microsoft.com/office/drawing/2014/main" id="{3072C88E-1C10-4235-A6FF-374D72393084}"/>
                  </a:ext>
                </a:extLst>
              </p:cNvPr>
              <p:cNvSpPr/>
              <p:nvPr/>
            </p:nvSpPr>
            <p:spPr>
              <a:xfrm>
                <a:off x="9551190" y="4488685"/>
                <a:ext cx="146785" cy="48928"/>
              </a:xfrm>
              <a:custGeom>
                <a:avLst/>
                <a:gdLst>
                  <a:gd name="connsiteX0" fmla="*/ 146785 w 146785"/>
                  <a:gd name="connsiteY0" fmla="*/ 0 h 48928"/>
                  <a:gd name="connsiteX1" fmla="*/ 0 w 146785"/>
                  <a:gd name="connsiteY1" fmla="*/ 0 h 48928"/>
                  <a:gd name="connsiteX2" fmla="*/ 0 w 146785"/>
                  <a:gd name="connsiteY2" fmla="*/ 48929 h 48928"/>
                  <a:gd name="connsiteX3" fmla="*/ 146785 w 146785"/>
                  <a:gd name="connsiteY3" fmla="*/ 48929 h 48928"/>
                  <a:gd name="connsiteX4" fmla="*/ 146785 w 146785"/>
                  <a:gd name="connsiteY4" fmla="*/ 0 h 48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785" h="48928">
                    <a:moveTo>
                      <a:pt x="146785" y="0"/>
                    </a:moveTo>
                    <a:lnTo>
                      <a:pt x="0" y="0"/>
                    </a:lnTo>
                    <a:lnTo>
                      <a:pt x="0" y="48929"/>
                    </a:lnTo>
                    <a:lnTo>
                      <a:pt x="146785" y="48929"/>
                    </a:lnTo>
                    <a:lnTo>
                      <a:pt x="14678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8" name="Freeform: Shape 117">
                <a:extLst>
                  <a:ext uri="{FF2B5EF4-FFF2-40B4-BE49-F238E27FC236}">
                    <a16:creationId xmlns:a16="http://schemas.microsoft.com/office/drawing/2014/main" id="{501D06E5-92E1-4BCF-B5D7-890EFD38FF2F}"/>
                  </a:ext>
                </a:extLst>
              </p:cNvPr>
              <p:cNvSpPr/>
              <p:nvPr/>
            </p:nvSpPr>
            <p:spPr>
              <a:xfrm>
                <a:off x="9551190" y="4570500"/>
                <a:ext cx="146785" cy="48928"/>
              </a:xfrm>
              <a:custGeom>
                <a:avLst/>
                <a:gdLst>
                  <a:gd name="connsiteX0" fmla="*/ 146785 w 146785"/>
                  <a:gd name="connsiteY0" fmla="*/ 0 h 48928"/>
                  <a:gd name="connsiteX1" fmla="*/ 0 w 146785"/>
                  <a:gd name="connsiteY1" fmla="*/ 0 h 48928"/>
                  <a:gd name="connsiteX2" fmla="*/ 0 w 146785"/>
                  <a:gd name="connsiteY2" fmla="*/ 48928 h 48928"/>
                  <a:gd name="connsiteX3" fmla="*/ 146785 w 146785"/>
                  <a:gd name="connsiteY3" fmla="*/ 48928 h 48928"/>
                  <a:gd name="connsiteX4" fmla="*/ 146785 w 146785"/>
                  <a:gd name="connsiteY4" fmla="*/ 0 h 48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785" h="48928">
                    <a:moveTo>
                      <a:pt x="146785" y="0"/>
                    </a:moveTo>
                    <a:lnTo>
                      <a:pt x="0" y="0"/>
                    </a:lnTo>
                    <a:lnTo>
                      <a:pt x="0" y="48928"/>
                    </a:lnTo>
                    <a:lnTo>
                      <a:pt x="146785" y="48928"/>
                    </a:lnTo>
                    <a:lnTo>
                      <a:pt x="14678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9" name="Freeform: Shape 118">
                <a:extLst>
                  <a:ext uri="{FF2B5EF4-FFF2-40B4-BE49-F238E27FC236}">
                    <a16:creationId xmlns:a16="http://schemas.microsoft.com/office/drawing/2014/main" id="{EF97E604-18EF-49D9-A2D4-D9EC632ED274}"/>
                  </a:ext>
                </a:extLst>
              </p:cNvPr>
              <p:cNvSpPr/>
              <p:nvPr/>
            </p:nvSpPr>
            <p:spPr>
              <a:xfrm>
                <a:off x="9551190" y="4651512"/>
                <a:ext cx="146785" cy="48928"/>
              </a:xfrm>
              <a:custGeom>
                <a:avLst/>
                <a:gdLst>
                  <a:gd name="connsiteX0" fmla="*/ 146785 w 146785"/>
                  <a:gd name="connsiteY0" fmla="*/ 0 h 48928"/>
                  <a:gd name="connsiteX1" fmla="*/ 0 w 146785"/>
                  <a:gd name="connsiteY1" fmla="*/ 0 h 48928"/>
                  <a:gd name="connsiteX2" fmla="*/ 0 w 146785"/>
                  <a:gd name="connsiteY2" fmla="*/ 48929 h 48928"/>
                  <a:gd name="connsiteX3" fmla="*/ 146785 w 146785"/>
                  <a:gd name="connsiteY3" fmla="*/ 48929 h 48928"/>
                  <a:gd name="connsiteX4" fmla="*/ 146785 w 146785"/>
                  <a:gd name="connsiteY4" fmla="*/ 0 h 48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785" h="48928">
                    <a:moveTo>
                      <a:pt x="146785" y="0"/>
                    </a:moveTo>
                    <a:lnTo>
                      <a:pt x="0" y="0"/>
                    </a:lnTo>
                    <a:lnTo>
                      <a:pt x="0" y="48929"/>
                    </a:lnTo>
                    <a:lnTo>
                      <a:pt x="146785" y="48929"/>
                    </a:lnTo>
                    <a:lnTo>
                      <a:pt x="14678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0" name="Freeform: Shape 119">
                <a:extLst>
                  <a:ext uri="{FF2B5EF4-FFF2-40B4-BE49-F238E27FC236}">
                    <a16:creationId xmlns:a16="http://schemas.microsoft.com/office/drawing/2014/main" id="{DFEC95C4-ECE7-403A-837E-510E2D29D7AE}"/>
                  </a:ext>
                </a:extLst>
              </p:cNvPr>
              <p:cNvSpPr/>
              <p:nvPr/>
            </p:nvSpPr>
            <p:spPr>
              <a:xfrm>
                <a:off x="9551190" y="4733327"/>
                <a:ext cx="146785" cy="48928"/>
              </a:xfrm>
              <a:custGeom>
                <a:avLst/>
                <a:gdLst>
                  <a:gd name="connsiteX0" fmla="*/ 146785 w 146785"/>
                  <a:gd name="connsiteY0" fmla="*/ 0 h 48928"/>
                  <a:gd name="connsiteX1" fmla="*/ 0 w 146785"/>
                  <a:gd name="connsiteY1" fmla="*/ 0 h 48928"/>
                  <a:gd name="connsiteX2" fmla="*/ 0 w 146785"/>
                  <a:gd name="connsiteY2" fmla="*/ 48929 h 48928"/>
                  <a:gd name="connsiteX3" fmla="*/ 146785 w 146785"/>
                  <a:gd name="connsiteY3" fmla="*/ 48929 h 48928"/>
                  <a:gd name="connsiteX4" fmla="*/ 146785 w 146785"/>
                  <a:gd name="connsiteY4" fmla="*/ 0 h 48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785" h="48928">
                    <a:moveTo>
                      <a:pt x="146785" y="0"/>
                    </a:moveTo>
                    <a:lnTo>
                      <a:pt x="0" y="0"/>
                    </a:lnTo>
                    <a:lnTo>
                      <a:pt x="0" y="48929"/>
                    </a:lnTo>
                    <a:lnTo>
                      <a:pt x="146785" y="48929"/>
                    </a:lnTo>
                    <a:lnTo>
                      <a:pt x="14678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1" name="Freeform: Shape 120">
                <a:extLst>
                  <a:ext uri="{FF2B5EF4-FFF2-40B4-BE49-F238E27FC236}">
                    <a16:creationId xmlns:a16="http://schemas.microsoft.com/office/drawing/2014/main" id="{BC6E0F72-7D04-49D9-9A3A-B90308EEA3CF}"/>
                  </a:ext>
                </a:extLst>
              </p:cNvPr>
              <p:cNvSpPr/>
              <p:nvPr/>
            </p:nvSpPr>
            <p:spPr>
              <a:xfrm>
                <a:off x="9551190" y="4815142"/>
                <a:ext cx="146785" cy="48928"/>
              </a:xfrm>
              <a:custGeom>
                <a:avLst/>
                <a:gdLst>
                  <a:gd name="connsiteX0" fmla="*/ 146785 w 146785"/>
                  <a:gd name="connsiteY0" fmla="*/ 0 h 48928"/>
                  <a:gd name="connsiteX1" fmla="*/ 0 w 146785"/>
                  <a:gd name="connsiteY1" fmla="*/ 0 h 48928"/>
                  <a:gd name="connsiteX2" fmla="*/ 0 w 146785"/>
                  <a:gd name="connsiteY2" fmla="*/ 48928 h 48928"/>
                  <a:gd name="connsiteX3" fmla="*/ 146785 w 146785"/>
                  <a:gd name="connsiteY3" fmla="*/ 48928 h 48928"/>
                  <a:gd name="connsiteX4" fmla="*/ 146785 w 146785"/>
                  <a:gd name="connsiteY4" fmla="*/ 0 h 48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785" h="48928">
                    <a:moveTo>
                      <a:pt x="146785" y="0"/>
                    </a:moveTo>
                    <a:lnTo>
                      <a:pt x="0" y="0"/>
                    </a:lnTo>
                    <a:lnTo>
                      <a:pt x="0" y="48928"/>
                    </a:lnTo>
                    <a:lnTo>
                      <a:pt x="146785" y="48928"/>
                    </a:lnTo>
                    <a:lnTo>
                      <a:pt x="14678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122" name="Graphic 5">
                <a:extLst>
                  <a:ext uri="{FF2B5EF4-FFF2-40B4-BE49-F238E27FC236}">
                    <a16:creationId xmlns:a16="http://schemas.microsoft.com/office/drawing/2014/main" id="{70DDC97A-A5D5-4C58-826F-70469F9FB790}"/>
                  </a:ext>
                </a:extLst>
              </p:cNvPr>
              <p:cNvGrpSpPr/>
              <p:nvPr/>
            </p:nvGrpSpPr>
            <p:grpSpPr>
              <a:xfrm>
                <a:off x="9436489" y="4480664"/>
                <a:ext cx="84221" cy="63366"/>
                <a:chOff x="9436489" y="4480664"/>
                <a:chExt cx="84221" cy="63366"/>
              </a:xfrm>
              <a:solidFill>
                <a:srgbClr val="FFFFFF"/>
              </a:solidFill>
            </p:grpSpPr>
            <p:sp>
              <p:nvSpPr>
                <p:cNvPr id="123" name="Freeform: Shape 122">
                  <a:extLst>
                    <a:ext uri="{FF2B5EF4-FFF2-40B4-BE49-F238E27FC236}">
                      <a16:creationId xmlns:a16="http://schemas.microsoft.com/office/drawing/2014/main" id="{58BD168D-DCF8-412F-AC94-4D27E81E68BC}"/>
                    </a:ext>
                  </a:extLst>
                </p:cNvPr>
                <p:cNvSpPr/>
                <p:nvPr/>
              </p:nvSpPr>
              <p:spPr>
                <a:xfrm>
                  <a:off x="9457344" y="4480664"/>
                  <a:ext cx="63366" cy="63366"/>
                </a:xfrm>
                <a:custGeom>
                  <a:avLst/>
                  <a:gdLst>
                    <a:gd name="connsiteX0" fmla="*/ 0 w 63366"/>
                    <a:gd name="connsiteY0" fmla="*/ 53741 h 63366"/>
                    <a:gd name="connsiteX1" fmla="*/ 9625 w 63366"/>
                    <a:gd name="connsiteY1" fmla="*/ 63367 h 63366"/>
                    <a:gd name="connsiteX2" fmla="*/ 63366 w 63366"/>
                    <a:gd name="connsiteY2" fmla="*/ 9625 h 63366"/>
                    <a:gd name="connsiteX3" fmla="*/ 53741 w 63366"/>
                    <a:gd name="connsiteY3" fmla="*/ 0 h 63366"/>
                    <a:gd name="connsiteX4" fmla="*/ 0 w 63366"/>
                    <a:gd name="connsiteY4" fmla="*/ 53741 h 63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66" h="63366">
                      <a:moveTo>
                        <a:pt x="0" y="53741"/>
                      </a:moveTo>
                      <a:lnTo>
                        <a:pt x="9625" y="63367"/>
                      </a:lnTo>
                      <a:lnTo>
                        <a:pt x="63366" y="9625"/>
                      </a:lnTo>
                      <a:lnTo>
                        <a:pt x="53741" y="0"/>
                      </a:lnTo>
                      <a:lnTo>
                        <a:pt x="0" y="53741"/>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4" name="Freeform: Shape 123">
                  <a:extLst>
                    <a:ext uri="{FF2B5EF4-FFF2-40B4-BE49-F238E27FC236}">
                      <a16:creationId xmlns:a16="http://schemas.microsoft.com/office/drawing/2014/main" id="{0FC24CF6-4EED-4884-A3FC-5F77E3B76B5F}"/>
                    </a:ext>
                  </a:extLst>
                </p:cNvPr>
                <p:cNvSpPr/>
                <p:nvPr/>
              </p:nvSpPr>
              <p:spPr>
                <a:xfrm>
                  <a:off x="9436489" y="4503925"/>
                  <a:ext cx="40105" cy="40105"/>
                </a:xfrm>
                <a:custGeom>
                  <a:avLst/>
                  <a:gdLst>
                    <a:gd name="connsiteX0" fmla="*/ 30480 w 40105"/>
                    <a:gd name="connsiteY0" fmla="*/ 40105 h 40105"/>
                    <a:gd name="connsiteX1" fmla="*/ 40105 w 40105"/>
                    <a:gd name="connsiteY1" fmla="*/ 30480 h 40105"/>
                    <a:gd name="connsiteX2" fmla="*/ 9625 w 40105"/>
                    <a:gd name="connsiteY2" fmla="*/ 0 h 40105"/>
                    <a:gd name="connsiteX3" fmla="*/ 0 w 40105"/>
                    <a:gd name="connsiteY3" fmla="*/ 9625 h 40105"/>
                    <a:gd name="connsiteX4" fmla="*/ 30480 w 40105"/>
                    <a:gd name="connsiteY4" fmla="*/ 40105 h 40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05" h="40105">
                      <a:moveTo>
                        <a:pt x="30480" y="40105"/>
                      </a:moveTo>
                      <a:lnTo>
                        <a:pt x="40105" y="30480"/>
                      </a:lnTo>
                      <a:lnTo>
                        <a:pt x="9625" y="0"/>
                      </a:lnTo>
                      <a:lnTo>
                        <a:pt x="0" y="9625"/>
                      </a:lnTo>
                      <a:lnTo>
                        <a:pt x="30480" y="40105"/>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25" name="Graphic 5">
                <a:extLst>
                  <a:ext uri="{FF2B5EF4-FFF2-40B4-BE49-F238E27FC236}">
                    <a16:creationId xmlns:a16="http://schemas.microsoft.com/office/drawing/2014/main" id="{70DDC97A-A5D5-4C58-826F-70469F9FB790}"/>
                  </a:ext>
                </a:extLst>
              </p:cNvPr>
              <p:cNvGrpSpPr/>
              <p:nvPr/>
            </p:nvGrpSpPr>
            <p:grpSpPr>
              <a:xfrm>
                <a:off x="9436489" y="4564083"/>
                <a:ext cx="84221" cy="63366"/>
                <a:chOff x="9436489" y="4564083"/>
                <a:chExt cx="84221" cy="63366"/>
              </a:xfrm>
              <a:solidFill>
                <a:srgbClr val="FFFFFF"/>
              </a:solidFill>
            </p:grpSpPr>
            <p:sp>
              <p:nvSpPr>
                <p:cNvPr id="126" name="Freeform: Shape 125">
                  <a:extLst>
                    <a:ext uri="{FF2B5EF4-FFF2-40B4-BE49-F238E27FC236}">
                      <a16:creationId xmlns:a16="http://schemas.microsoft.com/office/drawing/2014/main" id="{1DB6F484-40E3-4B35-9D76-CDAE9A0C6439}"/>
                    </a:ext>
                  </a:extLst>
                </p:cNvPr>
                <p:cNvSpPr/>
                <p:nvPr/>
              </p:nvSpPr>
              <p:spPr>
                <a:xfrm>
                  <a:off x="9457344" y="4564083"/>
                  <a:ext cx="63366" cy="63366"/>
                </a:xfrm>
                <a:custGeom>
                  <a:avLst/>
                  <a:gdLst>
                    <a:gd name="connsiteX0" fmla="*/ 0 w 63366"/>
                    <a:gd name="connsiteY0" fmla="*/ 53741 h 63366"/>
                    <a:gd name="connsiteX1" fmla="*/ 9625 w 63366"/>
                    <a:gd name="connsiteY1" fmla="*/ 63366 h 63366"/>
                    <a:gd name="connsiteX2" fmla="*/ 63366 w 63366"/>
                    <a:gd name="connsiteY2" fmla="*/ 9625 h 63366"/>
                    <a:gd name="connsiteX3" fmla="*/ 53741 w 63366"/>
                    <a:gd name="connsiteY3" fmla="*/ 0 h 63366"/>
                    <a:gd name="connsiteX4" fmla="*/ 0 w 63366"/>
                    <a:gd name="connsiteY4" fmla="*/ 53741 h 63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66" h="63366">
                      <a:moveTo>
                        <a:pt x="0" y="53741"/>
                      </a:moveTo>
                      <a:lnTo>
                        <a:pt x="9625" y="63366"/>
                      </a:lnTo>
                      <a:lnTo>
                        <a:pt x="63366" y="9625"/>
                      </a:lnTo>
                      <a:lnTo>
                        <a:pt x="53741" y="0"/>
                      </a:lnTo>
                      <a:lnTo>
                        <a:pt x="0" y="53741"/>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7" name="Freeform: Shape 126">
                  <a:extLst>
                    <a:ext uri="{FF2B5EF4-FFF2-40B4-BE49-F238E27FC236}">
                      <a16:creationId xmlns:a16="http://schemas.microsoft.com/office/drawing/2014/main" id="{07063240-241B-4BE3-B9C0-D0109A565568}"/>
                    </a:ext>
                  </a:extLst>
                </p:cNvPr>
                <p:cNvSpPr/>
                <p:nvPr/>
              </p:nvSpPr>
              <p:spPr>
                <a:xfrm>
                  <a:off x="9436489" y="4587344"/>
                  <a:ext cx="40105" cy="40105"/>
                </a:xfrm>
                <a:custGeom>
                  <a:avLst/>
                  <a:gdLst>
                    <a:gd name="connsiteX0" fmla="*/ 30480 w 40105"/>
                    <a:gd name="connsiteY0" fmla="*/ 40105 h 40105"/>
                    <a:gd name="connsiteX1" fmla="*/ 40105 w 40105"/>
                    <a:gd name="connsiteY1" fmla="*/ 30480 h 40105"/>
                    <a:gd name="connsiteX2" fmla="*/ 9625 w 40105"/>
                    <a:gd name="connsiteY2" fmla="*/ 0 h 40105"/>
                    <a:gd name="connsiteX3" fmla="*/ 0 w 40105"/>
                    <a:gd name="connsiteY3" fmla="*/ 9625 h 40105"/>
                    <a:gd name="connsiteX4" fmla="*/ 30480 w 40105"/>
                    <a:gd name="connsiteY4" fmla="*/ 40105 h 40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05" h="40105">
                      <a:moveTo>
                        <a:pt x="30480" y="40105"/>
                      </a:moveTo>
                      <a:lnTo>
                        <a:pt x="40105" y="30480"/>
                      </a:lnTo>
                      <a:lnTo>
                        <a:pt x="9625" y="0"/>
                      </a:lnTo>
                      <a:lnTo>
                        <a:pt x="0" y="9625"/>
                      </a:lnTo>
                      <a:lnTo>
                        <a:pt x="30480" y="40105"/>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28" name="Graphic 5">
                <a:extLst>
                  <a:ext uri="{FF2B5EF4-FFF2-40B4-BE49-F238E27FC236}">
                    <a16:creationId xmlns:a16="http://schemas.microsoft.com/office/drawing/2014/main" id="{70DDC97A-A5D5-4C58-826F-70469F9FB790}"/>
                  </a:ext>
                </a:extLst>
              </p:cNvPr>
              <p:cNvGrpSpPr/>
              <p:nvPr/>
            </p:nvGrpSpPr>
            <p:grpSpPr>
              <a:xfrm>
                <a:off x="9436489" y="4647502"/>
                <a:ext cx="84221" cy="63366"/>
                <a:chOff x="9436489" y="4647502"/>
                <a:chExt cx="84221" cy="63366"/>
              </a:xfrm>
              <a:solidFill>
                <a:srgbClr val="FFFFFF"/>
              </a:solidFill>
            </p:grpSpPr>
            <p:sp>
              <p:nvSpPr>
                <p:cNvPr id="129" name="Freeform: Shape 128">
                  <a:extLst>
                    <a:ext uri="{FF2B5EF4-FFF2-40B4-BE49-F238E27FC236}">
                      <a16:creationId xmlns:a16="http://schemas.microsoft.com/office/drawing/2014/main" id="{AE986311-5162-44D6-B18C-86240EB7D037}"/>
                    </a:ext>
                  </a:extLst>
                </p:cNvPr>
                <p:cNvSpPr/>
                <p:nvPr/>
              </p:nvSpPr>
              <p:spPr>
                <a:xfrm>
                  <a:off x="9457344" y="4647502"/>
                  <a:ext cx="63366" cy="63366"/>
                </a:xfrm>
                <a:custGeom>
                  <a:avLst/>
                  <a:gdLst>
                    <a:gd name="connsiteX0" fmla="*/ 0 w 63366"/>
                    <a:gd name="connsiteY0" fmla="*/ 53741 h 63366"/>
                    <a:gd name="connsiteX1" fmla="*/ 9625 w 63366"/>
                    <a:gd name="connsiteY1" fmla="*/ 63367 h 63366"/>
                    <a:gd name="connsiteX2" fmla="*/ 63366 w 63366"/>
                    <a:gd name="connsiteY2" fmla="*/ 9625 h 63366"/>
                    <a:gd name="connsiteX3" fmla="*/ 53741 w 63366"/>
                    <a:gd name="connsiteY3" fmla="*/ 0 h 63366"/>
                    <a:gd name="connsiteX4" fmla="*/ 0 w 63366"/>
                    <a:gd name="connsiteY4" fmla="*/ 53741 h 63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66" h="63366">
                      <a:moveTo>
                        <a:pt x="0" y="53741"/>
                      </a:moveTo>
                      <a:lnTo>
                        <a:pt x="9625" y="63367"/>
                      </a:lnTo>
                      <a:lnTo>
                        <a:pt x="63366" y="9625"/>
                      </a:lnTo>
                      <a:lnTo>
                        <a:pt x="53741" y="0"/>
                      </a:lnTo>
                      <a:lnTo>
                        <a:pt x="0" y="53741"/>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0" name="Freeform: Shape 129">
                  <a:extLst>
                    <a:ext uri="{FF2B5EF4-FFF2-40B4-BE49-F238E27FC236}">
                      <a16:creationId xmlns:a16="http://schemas.microsoft.com/office/drawing/2014/main" id="{BF731AEC-2863-448E-99C8-481AB96AAA53}"/>
                    </a:ext>
                  </a:extLst>
                </p:cNvPr>
                <p:cNvSpPr/>
                <p:nvPr/>
              </p:nvSpPr>
              <p:spPr>
                <a:xfrm>
                  <a:off x="9436489" y="4670763"/>
                  <a:ext cx="40105" cy="40105"/>
                </a:xfrm>
                <a:custGeom>
                  <a:avLst/>
                  <a:gdLst>
                    <a:gd name="connsiteX0" fmla="*/ 30480 w 40105"/>
                    <a:gd name="connsiteY0" fmla="*/ 40105 h 40105"/>
                    <a:gd name="connsiteX1" fmla="*/ 40105 w 40105"/>
                    <a:gd name="connsiteY1" fmla="*/ 30480 h 40105"/>
                    <a:gd name="connsiteX2" fmla="*/ 9625 w 40105"/>
                    <a:gd name="connsiteY2" fmla="*/ 0 h 40105"/>
                    <a:gd name="connsiteX3" fmla="*/ 0 w 40105"/>
                    <a:gd name="connsiteY3" fmla="*/ 9625 h 40105"/>
                    <a:gd name="connsiteX4" fmla="*/ 30480 w 40105"/>
                    <a:gd name="connsiteY4" fmla="*/ 40105 h 40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05" h="40105">
                      <a:moveTo>
                        <a:pt x="30480" y="40105"/>
                      </a:moveTo>
                      <a:lnTo>
                        <a:pt x="40105" y="30480"/>
                      </a:lnTo>
                      <a:lnTo>
                        <a:pt x="9625" y="0"/>
                      </a:lnTo>
                      <a:lnTo>
                        <a:pt x="0" y="9625"/>
                      </a:lnTo>
                      <a:lnTo>
                        <a:pt x="30480" y="40105"/>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31" name="Graphic 5">
                <a:extLst>
                  <a:ext uri="{FF2B5EF4-FFF2-40B4-BE49-F238E27FC236}">
                    <a16:creationId xmlns:a16="http://schemas.microsoft.com/office/drawing/2014/main" id="{70DDC97A-A5D5-4C58-826F-70469F9FB790}"/>
                  </a:ext>
                </a:extLst>
              </p:cNvPr>
              <p:cNvGrpSpPr/>
              <p:nvPr/>
            </p:nvGrpSpPr>
            <p:grpSpPr>
              <a:xfrm>
                <a:off x="9436489" y="4730921"/>
                <a:ext cx="84221" cy="63366"/>
                <a:chOff x="9436489" y="4730921"/>
                <a:chExt cx="84221" cy="63366"/>
              </a:xfrm>
              <a:solidFill>
                <a:srgbClr val="FFFFFF"/>
              </a:solidFill>
            </p:grpSpPr>
            <p:sp>
              <p:nvSpPr>
                <p:cNvPr id="132" name="Freeform: Shape 131">
                  <a:extLst>
                    <a:ext uri="{FF2B5EF4-FFF2-40B4-BE49-F238E27FC236}">
                      <a16:creationId xmlns:a16="http://schemas.microsoft.com/office/drawing/2014/main" id="{32B0ED86-45EE-47EA-85E5-245B56A42A62}"/>
                    </a:ext>
                  </a:extLst>
                </p:cNvPr>
                <p:cNvSpPr/>
                <p:nvPr/>
              </p:nvSpPr>
              <p:spPr>
                <a:xfrm>
                  <a:off x="9457344" y="4730921"/>
                  <a:ext cx="63366" cy="63366"/>
                </a:xfrm>
                <a:custGeom>
                  <a:avLst/>
                  <a:gdLst>
                    <a:gd name="connsiteX0" fmla="*/ 0 w 63366"/>
                    <a:gd name="connsiteY0" fmla="*/ 53741 h 63366"/>
                    <a:gd name="connsiteX1" fmla="*/ 9625 w 63366"/>
                    <a:gd name="connsiteY1" fmla="*/ 63367 h 63366"/>
                    <a:gd name="connsiteX2" fmla="*/ 63366 w 63366"/>
                    <a:gd name="connsiteY2" fmla="*/ 9625 h 63366"/>
                    <a:gd name="connsiteX3" fmla="*/ 53741 w 63366"/>
                    <a:gd name="connsiteY3" fmla="*/ 0 h 63366"/>
                    <a:gd name="connsiteX4" fmla="*/ 0 w 63366"/>
                    <a:gd name="connsiteY4" fmla="*/ 53741 h 63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66" h="63366">
                      <a:moveTo>
                        <a:pt x="0" y="53741"/>
                      </a:moveTo>
                      <a:lnTo>
                        <a:pt x="9625" y="63367"/>
                      </a:lnTo>
                      <a:lnTo>
                        <a:pt x="63366" y="9625"/>
                      </a:lnTo>
                      <a:lnTo>
                        <a:pt x="53741" y="0"/>
                      </a:lnTo>
                      <a:lnTo>
                        <a:pt x="0" y="53741"/>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3" name="Freeform: Shape 132">
                  <a:extLst>
                    <a:ext uri="{FF2B5EF4-FFF2-40B4-BE49-F238E27FC236}">
                      <a16:creationId xmlns:a16="http://schemas.microsoft.com/office/drawing/2014/main" id="{FBC36B1D-0110-4F6F-AD2A-58A0ED141CC9}"/>
                    </a:ext>
                  </a:extLst>
                </p:cNvPr>
                <p:cNvSpPr/>
                <p:nvPr/>
              </p:nvSpPr>
              <p:spPr>
                <a:xfrm>
                  <a:off x="9436489" y="4754182"/>
                  <a:ext cx="40105" cy="40105"/>
                </a:xfrm>
                <a:custGeom>
                  <a:avLst/>
                  <a:gdLst>
                    <a:gd name="connsiteX0" fmla="*/ 30480 w 40105"/>
                    <a:gd name="connsiteY0" fmla="*/ 40105 h 40105"/>
                    <a:gd name="connsiteX1" fmla="*/ 40105 w 40105"/>
                    <a:gd name="connsiteY1" fmla="*/ 30480 h 40105"/>
                    <a:gd name="connsiteX2" fmla="*/ 9625 w 40105"/>
                    <a:gd name="connsiteY2" fmla="*/ 0 h 40105"/>
                    <a:gd name="connsiteX3" fmla="*/ 0 w 40105"/>
                    <a:gd name="connsiteY3" fmla="*/ 9625 h 40105"/>
                    <a:gd name="connsiteX4" fmla="*/ 30480 w 40105"/>
                    <a:gd name="connsiteY4" fmla="*/ 40105 h 40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05" h="40105">
                      <a:moveTo>
                        <a:pt x="30480" y="40105"/>
                      </a:moveTo>
                      <a:lnTo>
                        <a:pt x="40105" y="30480"/>
                      </a:lnTo>
                      <a:lnTo>
                        <a:pt x="9625" y="0"/>
                      </a:lnTo>
                      <a:lnTo>
                        <a:pt x="0" y="9625"/>
                      </a:lnTo>
                      <a:lnTo>
                        <a:pt x="30480" y="40105"/>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34" name="Graphic 5">
                <a:extLst>
                  <a:ext uri="{FF2B5EF4-FFF2-40B4-BE49-F238E27FC236}">
                    <a16:creationId xmlns:a16="http://schemas.microsoft.com/office/drawing/2014/main" id="{70DDC97A-A5D5-4C58-826F-70469F9FB790}"/>
                  </a:ext>
                </a:extLst>
              </p:cNvPr>
              <p:cNvGrpSpPr/>
              <p:nvPr/>
            </p:nvGrpSpPr>
            <p:grpSpPr>
              <a:xfrm>
                <a:off x="9436489" y="4814340"/>
                <a:ext cx="84221" cy="63366"/>
                <a:chOff x="9436489" y="4814340"/>
                <a:chExt cx="84221" cy="63366"/>
              </a:xfrm>
              <a:solidFill>
                <a:srgbClr val="FFFFFF"/>
              </a:solidFill>
            </p:grpSpPr>
            <p:sp>
              <p:nvSpPr>
                <p:cNvPr id="135" name="Freeform: Shape 134">
                  <a:extLst>
                    <a:ext uri="{FF2B5EF4-FFF2-40B4-BE49-F238E27FC236}">
                      <a16:creationId xmlns:a16="http://schemas.microsoft.com/office/drawing/2014/main" id="{8C17DAEC-E034-4B60-825F-6B0659E7B686}"/>
                    </a:ext>
                  </a:extLst>
                </p:cNvPr>
                <p:cNvSpPr/>
                <p:nvPr/>
              </p:nvSpPr>
              <p:spPr>
                <a:xfrm>
                  <a:off x="9457344" y="4814340"/>
                  <a:ext cx="63366" cy="63366"/>
                </a:xfrm>
                <a:custGeom>
                  <a:avLst/>
                  <a:gdLst>
                    <a:gd name="connsiteX0" fmla="*/ 0 w 63366"/>
                    <a:gd name="connsiteY0" fmla="*/ 53741 h 63366"/>
                    <a:gd name="connsiteX1" fmla="*/ 9625 w 63366"/>
                    <a:gd name="connsiteY1" fmla="*/ 63366 h 63366"/>
                    <a:gd name="connsiteX2" fmla="*/ 63366 w 63366"/>
                    <a:gd name="connsiteY2" fmla="*/ 9625 h 63366"/>
                    <a:gd name="connsiteX3" fmla="*/ 53741 w 63366"/>
                    <a:gd name="connsiteY3" fmla="*/ 0 h 63366"/>
                    <a:gd name="connsiteX4" fmla="*/ 0 w 63366"/>
                    <a:gd name="connsiteY4" fmla="*/ 53741 h 63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66" h="63366">
                      <a:moveTo>
                        <a:pt x="0" y="53741"/>
                      </a:moveTo>
                      <a:lnTo>
                        <a:pt x="9625" y="63366"/>
                      </a:lnTo>
                      <a:lnTo>
                        <a:pt x="63366" y="9625"/>
                      </a:lnTo>
                      <a:lnTo>
                        <a:pt x="53741" y="0"/>
                      </a:lnTo>
                      <a:lnTo>
                        <a:pt x="0" y="53741"/>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6" name="Freeform: Shape 135">
                  <a:extLst>
                    <a:ext uri="{FF2B5EF4-FFF2-40B4-BE49-F238E27FC236}">
                      <a16:creationId xmlns:a16="http://schemas.microsoft.com/office/drawing/2014/main" id="{E861F2DF-10DB-4E06-95F5-E2E0C0934EF0}"/>
                    </a:ext>
                  </a:extLst>
                </p:cNvPr>
                <p:cNvSpPr/>
                <p:nvPr/>
              </p:nvSpPr>
              <p:spPr>
                <a:xfrm>
                  <a:off x="9436489" y="4837601"/>
                  <a:ext cx="40105" cy="40105"/>
                </a:xfrm>
                <a:custGeom>
                  <a:avLst/>
                  <a:gdLst>
                    <a:gd name="connsiteX0" fmla="*/ 30480 w 40105"/>
                    <a:gd name="connsiteY0" fmla="*/ 40105 h 40105"/>
                    <a:gd name="connsiteX1" fmla="*/ 40105 w 40105"/>
                    <a:gd name="connsiteY1" fmla="*/ 30480 h 40105"/>
                    <a:gd name="connsiteX2" fmla="*/ 9625 w 40105"/>
                    <a:gd name="connsiteY2" fmla="*/ 0 h 40105"/>
                    <a:gd name="connsiteX3" fmla="*/ 0 w 40105"/>
                    <a:gd name="connsiteY3" fmla="*/ 9625 h 40105"/>
                    <a:gd name="connsiteX4" fmla="*/ 30480 w 40105"/>
                    <a:gd name="connsiteY4" fmla="*/ 40105 h 40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05" h="40105">
                      <a:moveTo>
                        <a:pt x="30480" y="40105"/>
                      </a:moveTo>
                      <a:lnTo>
                        <a:pt x="40105" y="30480"/>
                      </a:lnTo>
                      <a:lnTo>
                        <a:pt x="9625" y="0"/>
                      </a:lnTo>
                      <a:lnTo>
                        <a:pt x="0" y="9625"/>
                      </a:lnTo>
                      <a:lnTo>
                        <a:pt x="30480" y="40105"/>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grpSp>
        <p:nvGrpSpPr>
          <p:cNvPr id="137" name="Graphic 5">
            <a:extLst>
              <a:ext uri="{FF2B5EF4-FFF2-40B4-BE49-F238E27FC236}">
                <a16:creationId xmlns:a16="http://schemas.microsoft.com/office/drawing/2014/main" id="{70DDC97A-A5D5-4C58-826F-70469F9FB790}"/>
              </a:ext>
              <a:ext uri="{C183D7F6-B498-43B3-948B-1728B52AA6E4}">
                <adec:decorative xmlns:adec="http://schemas.microsoft.com/office/drawing/2017/decorative" val="1"/>
              </a:ext>
            </a:extLst>
          </p:cNvPr>
          <p:cNvGrpSpPr/>
          <p:nvPr/>
        </p:nvGrpSpPr>
        <p:grpSpPr>
          <a:xfrm>
            <a:off x="973148" y="2970508"/>
            <a:ext cx="967308" cy="967308"/>
            <a:chOff x="8163548" y="2124079"/>
            <a:chExt cx="1108509" cy="1108509"/>
          </a:xfrm>
        </p:grpSpPr>
        <p:sp>
          <p:nvSpPr>
            <p:cNvPr id="138" name="Freeform: Shape 137">
              <a:extLst>
                <a:ext uri="{FF2B5EF4-FFF2-40B4-BE49-F238E27FC236}">
                  <a16:creationId xmlns:a16="http://schemas.microsoft.com/office/drawing/2014/main" id="{773B24E9-9E9B-42A1-B908-0FC8A4D7E5AA}"/>
                </a:ext>
              </a:extLst>
            </p:cNvPr>
            <p:cNvSpPr/>
            <p:nvPr/>
          </p:nvSpPr>
          <p:spPr>
            <a:xfrm>
              <a:off x="8163548" y="2124079"/>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1"/>
                    <a:pt x="860361" y="1108510"/>
                    <a:pt x="554255" y="1108510"/>
                  </a:cubicBezTo>
                  <a:cubicBezTo>
                    <a:pt x="248148" y="1108510"/>
                    <a:pt x="0" y="860361"/>
                    <a:pt x="0" y="554255"/>
                  </a:cubicBezTo>
                  <a:cubicBezTo>
                    <a:pt x="0" y="248148"/>
                    <a:pt x="248148" y="0"/>
                    <a:pt x="554255" y="0"/>
                  </a:cubicBezTo>
                  <a:cubicBezTo>
                    <a:pt x="860361" y="0"/>
                    <a:pt x="1108509" y="248148"/>
                    <a:pt x="1108509" y="554255"/>
                  </a:cubicBezTo>
                  <a:close/>
                </a:path>
              </a:pathLst>
            </a:custGeom>
            <a:solidFill>
              <a:schemeClr val="accent1">
                <a:lumMod val="10000"/>
              </a:schemeClr>
            </a:solidFill>
            <a:ln w="12017"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139" name="Graphic 5">
              <a:extLst>
                <a:ext uri="{FF2B5EF4-FFF2-40B4-BE49-F238E27FC236}">
                  <a16:creationId xmlns:a16="http://schemas.microsoft.com/office/drawing/2014/main" id="{70DDC97A-A5D5-4C58-826F-70469F9FB790}"/>
                </a:ext>
              </a:extLst>
            </p:cNvPr>
            <p:cNvGrpSpPr/>
            <p:nvPr/>
          </p:nvGrpSpPr>
          <p:grpSpPr>
            <a:xfrm>
              <a:off x="8421826" y="2454547"/>
              <a:ext cx="591151" cy="443563"/>
              <a:chOff x="8421826" y="2454547"/>
              <a:chExt cx="591151" cy="443563"/>
            </a:xfrm>
          </p:grpSpPr>
          <p:sp>
            <p:nvSpPr>
              <p:cNvPr id="140" name="Freeform: Shape 139">
                <a:extLst>
                  <a:ext uri="{FF2B5EF4-FFF2-40B4-BE49-F238E27FC236}">
                    <a16:creationId xmlns:a16="http://schemas.microsoft.com/office/drawing/2014/main" id="{152022A9-84DD-4A87-86E7-F0531AC3EC51}"/>
                  </a:ext>
                </a:extLst>
              </p:cNvPr>
              <p:cNvSpPr/>
              <p:nvPr/>
            </p:nvSpPr>
            <p:spPr>
              <a:xfrm>
                <a:off x="8421826" y="2510694"/>
                <a:ext cx="591151" cy="387416"/>
              </a:xfrm>
              <a:custGeom>
                <a:avLst/>
                <a:gdLst>
                  <a:gd name="connsiteX0" fmla="*/ 591152 w 591151"/>
                  <a:gd name="connsiteY0" fmla="*/ 0 h 387416"/>
                  <a:gd name="connsiteX1" fmla="*/ 0 w 591151"/>
                  <a:gd name="connsiteY1" fmla="*/ 0 h 387416"/>
                  <a:gd name="connsiteX2" fmla="*/ 0 w 591151"/>
                  <a:gd name="connsiteY2" fmla="*/ 387417 h 387416"/>
                  <a:gd name="connsiteX3" fmla="*/ 591152 w 591151"/>
                  <a:gd name="connsiteY3" fmla="*/ 387417 h 387416"/>
                  <a:gd name="connsiteX4" fmla="*/ 591152 w 591151"/>
                  <a:gd name="connsiteY4" fmla="*/ 0 h 3874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151" h="387416">
                    <a:moveTo>
                      <a:pt x="591152" y="0"/>
                    </a:moveTo>
                    <a:lnTo>
                      <a:pt x="0" y="0"/>
                    </a:lnTo>
                    <a:lnTo>
                      <a:pt x="0" y="387417"/>
                    </a:lnTo>
                    <a:lnTo>
                      <a:pt x="591152" y="387417"/>
                    </a:lnTo>
                    <a:lnTo>
                      <a:pt x="591152" y="0"/>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1" name="Freeform: Shape 140">
                <a:extLst>
                  <a:ext uri="{FF2B5EF4-FFF2-40B4-BE49-F238E27FC236}">
                    <a16:creationId xmlns:a16="http://schemas.microsoft.com/office/drawing/2014/main" id="{167F5E34-A7F0-46FC-BFA8-75B6FB6A0A3F}"/>
                  </a:ext>
                </a:extLst>
              </p:cNvPr>
              <p:cNvSpPr/>
              <p:nvPr/>
            </p:nvSpPr>
            <p:spPr>
              <a:xfrm>
                <a:off x="8662458" y="2454547"/>
                <a:ext cx="109086" cy="109086"/>
              </a:xfrm>
              <a:custGeom>
                <a:avLst/>
                <a:gdLst>
                  <a:gd name="connsiteX0" fmla="*/ 54543 w 109086"/>
                  <a:gd name="connsiteY0" fmla="*/ 109086 h 109086"/>
                  <a:gd name="connsiteX1" fmla="*/ 109086 w 109086"/>
                  <a:gd name="connsiteY1" fmla="*/ 54543 h 109086"/>
                  <a:gd name="connsiteX2" fmla="*/ 54543 w 109086"/>
                  <a:gd name="connsiteY2" fmla="*/ 0 h 109086"/>
                  <a:gd name="connsiteX3" fmla="*/ 0 w 109086"/>
                  <a:gd name="connsiteY3" fmla="*/ 54543 h 109086"/>
                  <a:gd name="connsiteX4" fmla="*/ 54543 w 109086"/>
                  <a:gd name="connsiteY4" fmla="*/ 109086 h 109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086" h="109086">
                    <a:moveTo>
                      <a:pt x="54543" y="109086"/>
                    </a:moveTo>
                    <a:cubicBezTo>
                      <a:pt x="84221" y="109086"/>
                      <a:pt x="109086" y="85023"/>
                      <a:pt x="109086" y="54543"/>
                    </a:cubicBezTo>
                    <a:cubicBezTo>
                      <a:pt x="109086" y="24865"/>
                      <a:pt x="85023" y="0"/>
                      <a:pt x="54543" y="0"/>
                    </a:cubicBezTo>
                    <a:cubicBezTo>
                      <a:pt x="24865" y="0"/>
                      <a:pt x="0" y="24063"/>
                      <a:pt x="0" y="54543"/>
                    </a:cubicBezTo>
                    <a:cubicBezTo>
                      <a:pt x="0" y="85023"/>
                      <a:pt x="24865" y="109086"/>
                      <a:pt x="54543" y="109086"/>
                    </a:cubicBezTo>
                    <a:close/>
                  </a:path>
                </a:pathLst>
              </a:custGeom>
              <a:solidFill>
                <a:schemeClr val="tx2"/>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142" name="Graphic 5">
                <a:extLst>
                  <a:ext uri="{FF2B5EF4-FFF2-40B4-BE49-F238E27FC236}">
                    <a16:creationId xmlns:a16="http://schemas.microsoft.com/office/drawing/2014/main" id="{70DDC97A-A5D5-4C58-826F-70469F9FB790}"/>
                  </a:ext>
                </a:extLst>
              </p:cNvPr>
              <p:cNvGrpSpPr/>
              <p:nvPr/>
            </p:nvGrpSpPr>
            <p:grpSpPr>
              <a:xfrm>
                <a:off x="8472359" y="2606946"/>
                <a:ext cx="218172" cy="245444"/>
                <a:chOff x="8472359" y="2606946"/>
                <a:chExt cx="218172" cy="245444"/>
              </a:xfrm>
              <a:solidFill>
                <a:srgbClr val="0078D4"/>
              </a:solidFill>
            </p:grpSpPr>
            <p:sp>
              <p:nvSpPr>
                <p:cNvPr id="143" name="Freeform: Shape 142">
                  <a:extLst>
                    <a:ext uri="{FF2B5EF4-FFF2-40B4-BE49-F238E27FC236}">
                      <a16:creationId xmlns:a16="http://schemas.microsoft.com/office/drawing/2014/main" id="{ABAEC668-113A-4BE5-9F54-15EA93D5AC3D}"/>
                    </a:ext>
                  </a:extLst>
                </p:cNvPr>
                <p:cNvSpPr/>
                <p:nvPr/>
              </p:nvSpPr>
              <p:spPr>
                <a:xfrm>
                  <a:off x="8526902" y="2606946"/>
                  <a:ext cx="109086" cy="109086"/>
                </a:xfrm>
                <a:custGeom>
                  <a:avLst/>
                  <a:gdLst>
                    <a:gd name="connsiteX0" fmla="*/ 54543 w 109086"/>
                    <a:gd name="connsiteY0" fmla="*/ 109086 h 109086"/>
                    <a:gd name="connsiteX1" fmla="*/ 109086 w 109086"/>
                    <a:gd name="connsiteY1" fmla="*/ 54543 h 109086"/>
                    <a:gd name="connsiteX2" fmla="*/ 54543 w 109086"/>
                    <a:gd name="connsiteY2" fmla="*/ 0 h 109086"/>
                    <a:gd name="connsiteX3" fmla="*/ 0 w 109086"/>
                    <a:gd name="connsiteY3" fmla="*/ 54543 h 109086"/>
                    <a:gd name="connsiteX4" fmla="*/ 54543 w 109086"/>
                    <a:gd name="connsiteY4" fmla="*/ 109086 h 109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086" h="109086">
                      <a:moveTo>
                        <a:pt x="54543" y="109086"/>
                      </a:moveTo>
                      <a:cubicBezTo>
                        <a:pt x="84221" y="109086"/>
                        <a:pt x="109086" y="85023"/>
                        <a:pt x="109086" y="54543"/>
                      </a:cubicBezTo>
                      <a:cubicBezTo>
                        <a:pt x="109086" y="24865"/>
                        <a:pt x="85023" y="0"/>
                        <a:pt x="54543" y="0"/>
                      </a:cubicBezTo>
                      <a:cubicBezTo>
                        <a:pt x="24865" y="0"/>
                        <a:pt x="0" y="24063"/>
                        <a:pt x="0" y="54543"/>
                      </a:cubicBezTo>
                      <a:cubicBezTo>
                        <a:pt x="0" y="85023"/>
                        <a:pt x="24063" y="109086"/>
                        <a:pt x="54543" y="109086"/>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4" name="Freeform: Shape 143">
                  <a:extLst>
                    <a:ext uri="{FF2B5EF4-FFF2-40B4-BE49-F238E27FC236}">
                      <a16:creationId xmlns:a16="http://schemas.microsoft.com/office/drawing/2014/main" id="{F47E9C3C-382E-45D8-BC6A-3FC16F4D2784}"/>
                    </a:ext>
                  </a:extLst>
                </p:cNvPr>
                <p:cNvSpPr/>
                <p:nvPr/>
              </p:nvSpPr>
              <p:spPr>
                <a:xfrm>
                  <a:off x="8472359" y="2743304"/>
                  <a:ext cx="218172" cy="109086"/>
                </a:xfrm>
                <a:custGeom>
                  <a:avLst/>
                  <a:gdLst>
                    <a:gd name="connsiteX0" fmla="*/ 0 w 218172"/>
                    <a:gd name="connsiteY0" fmla="*/ 109086 h 109086"/>
                    <a:gd name="connsiteX1" fmla="*/ 109086 w 218172"/>
                    <a:gd name="connsiteY1" fmla="*/ 0 h 109086"/>
                    <a:gd name="connsiteX2" fmla="*/ 218173 w 218172"/>
                    <a:gd name="connsiteY2" fmla="*/ 109086 h 109086"/>
                    <a:gd name="connsiteX3" fmla="*/ 0 w 218172"/>
                    <a:gd name="connsiteY3" fmla="*/ 109086 h 109086"/>
                  </a:gdLst>
                  <a:ahLst/>
                  <a:cxnLst>
                    <a:cxn ang="0">
                      <a:pos x="connsiteX0" y="connsiteY0"/>
                    </a:cxn>
                    <a:cxn ang="0">
                      <a:pos x="connsiteX1" y="connsiteY1"/>
                    </a:cxn>
                    <a:cxn ang="0">
                      <a:pos x="connsiteX2" y="connsiteY2"/>
                    </a:cxn>
                    <a:cxn ang="0">
                      <a:pos x="connsiteX3" y="connsiteY3"/>
                    </a:cxn>
                  </a:cxnLst>
                  <a:rect l="l" t="t" r="r" b="b"/>
                  <a:pathLst>
                    <a:path w="218172" h="109086">
                      <a:moveTo>
                        <a:pt x="0" y="109086"/>
                      </a:moveTo>
                      <a:cubicBezTo>
                        <a:pt x="0" y="48928"/>
                        <a:pt x="48928" y="0"/>
                        <a:pt x="109086" y="0"/>
                      </a:cubicBezTo>
                      <a:cubicBezTo>
                        <a:pt x="169244" y="0"/>
                        <a:pt x="218173" y="48928"/>
                        <a:pt x="218173" y="109086"/>
                      </a:cubicBezTo>
                      <a:lnTo>
                        <a:pt x="0" y="109086"/>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145" name="Freeform: Shape 144">
                <a:extLst>
                  <a:ext uri="{FF2B5EF4-FFF2-40B4-BE49-F238E27FC236}">
                    <a16:creationId xmlns:a16="http://schemas.microsoft.com/office/drawing/2014/main" id="{9B3A1819-6068-48CA-BC91-D30B4DC271E0}"/>
                  </a:ext>
                </a:extLst>
              </p:cNvPr>
              <p:cNvSpPr/>
              <p:nvPr/>
            </p:nvSpPr>
            <p:spPr>
              <a:xfrm>
                <a:off x="8726626" y="2787420"/>
                <a:ext cx="249454" cy="55345"/>
              </a:xfrm>
              <a:custGeom>
                <a:avLst/>
                <a:gdLst>
                  <a:gd name="connsiteX0" fmla="*/ 249455 w 249454"/>
                  <a:gd name="connsiteY0" fmla="*/ 0 h 55345"/>
                  <a:gd name="connsiteX1" fmla="*/ 0 w 249454"/>
                  <a:gd name="connsiteY1" fmla="*/ 0 h 55345"/>
                  <a:gd name="connsiteX2" fmla="*/ 0 w 249454"/>
                  <a:gd name="connsiteY2" fmla="*/ 55345 h 55345"/>
                  <a:gd name="connsiteX3" fmla="*/ 249455 w 249454"/>
                  <a:gd name="connsiteY3" fmla="*/ 55345 h 55345"/>
                  <a:gd name="connsiteX4" fmla="*/ 249455 w 249454"/>
                  <a:gd name="connsiteY4" fmla="*/ 0 h 55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454" h="55345">
                    <a:moveTo>
                      <a:pt x="249455" y="0"/>
                    </a:moveTo>
                    <a:lnTo>
                      <a:pt x="0" y="0"/>
                    </a:lnTo>
                    <a:lnTo>
                      <a:pt x="0" y="55345"/>
                    </a:lnTo>
                    <a:lnTo>
                      <a:pt x="249455" y="55345"/>
                    </a:lnTo>
                    <a:lnTo>
                      <a:pt x="24945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6" name="Freeform: Shape 145">
                <a:extLst>
                  <a:ext uri="{FF2B5EF4-FFF2-40B4-BE49-F238E27FC236}">
                    <a16:creationId xmlns:a16="http://schemas.microsoft.com/office/drawing/2014/main" id="{B6E61268-9D8F-4BF7-876E-127774D07695}"/>
                  </a:ext>
                </a:extLst>
              </p:cNvPr>
              <p:cNvSpPr/>
              <p:nvPr/>
            </p:nvSpPr>
            <p:spPr>
              <a:xfrm>
                <a:off x="8726626" y="2704001"/>
                <a:ext cx="249454" cy="55345"/>
              </a:xfrm>
              <a:custGeom>
                <a:avLst/>
                <a:gdLst>
                  <a:gd name="connsiteX0" fmla="*/ 249455 w 249454"/>
                  <a:gd name="connsiteY0" fmla="*/ 0 h 55345"/>
                  <a:gd name="connsiteX1" fmla="*/ 0 w 249454"/>
                  <a:gd name="connsiteY1" fmla="*/ 0 h 55345"/>
                  <a:gd name="connsiteX2" fmla="*/ 0 w 249454"/>
                  <a:gd name="connsiteY2" fmla="*/ 55345 h 55345"/>
                  <a:gd name="connsiteX3" fmla="*/ 249455 w 249454"/>
                  <a:gd name="connsiteY3" fmla="*/ 55345 h 55345"/>
                  <a:gd name="connsiteX4" fmla="*/ 249455 w 249454"/>
                  <a:gd name="connsiteY4" fmla="*/ 0 h 55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454" h="55345">
                    <a:moveTo>
                      <a:pt x="249455" y="0"/>
                    </a:moveTo>
                    <a:lnTo>
                      <a:pt x="0" y="0"/>
                    </a:lnTo>
                    <a:lnTo>
                      <a:pt x="0" y="55345"/>
                    </a:lnTo>
                    <a:lnTo>
                      <a:pt x="249455" y="55345"/>
                    </a:lnTo>
                    <a:lnTo>
                      <a:pt x="24945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7" name="Freeform: Shape 146">
                <a:extLst>
                  <a:ext uri="{FF2B5EF4-FFF2-40B4-BE49-F238E27FC236}">
                    <a16:creationId xmlns:a16="http://schemas.microsoft.com/office/drawing/2014/main" id="{2BC29329-3558-4C47-913A-11912230C954}"/>
                  </a:ext>
                </a:extLst>
              </p:cNvPr>
              <p:cNvSpPr/>
              <p:nvPr/>
            </p:nvSpPr>
            <p:spPr>
              <a:xfrm>
                <a:off x="8726626" y="2621384"/>
                <a:ext cx="249454" cy="55345"/>
              </a:xfrm>
              <a:custGeom>
                <a:avLst/>
                <a:gdLst>
                  <a:gd name="connsiteX0" fmla="*/ 249455 w 249454"/>
                  <a:gd name="connsiteY0" fmla="*/ 0 h 55345"/>
                  <a:gd name="connsiteX1" fmla="*/ 0 w 249454"/>
                  <a:gd name="connsiteY1" fmla="*/ 0 h 55345"/>
                  <a:gd name="connsiteX2" fmla="*/ 0 w 249454"/>
                  <a:gd name="connsiteY2" fmla="*/ 55345 h 55345"/>
                  <a:gd name="connsiteX3" fmla="*/ 249455 w 249454"/>
                  <a:gd name="connsiteY3" fmla="*/ 55345 h 55345"/>
                  <a:gd name="connsiteX4" fmla="*/ 249455 w 249454"/>
                  <a:gd name="connsiteY4" fmla="*/ 0 h 55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454" h="55345">
                    <a:moveTo>
                      <a:pt x="249455" y="0"/>
                    </a:moveTo>
                    <a:lnTo>
                      <a:pt x="0" y="0"/>
                    </a:lnTo>
                    <a:lnTo>
                      <a:pt x="0" y="55345"/>
                    </a:lnTo>
                    <a:lnTo>
                      <a:pt x="249455" y="55345"/>
                    </a:lnTo>
                    <a:lnTo>
                      <a:pt x="24945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150" name="Group 149">
            <a:extLst>
              <a:ext uri="{FF2B5EF4-FFF2-40B4-BE49-F238E27FC236}">
                <a16:creationId xmlns:a16="http://schemas.microsoft.com/office/drawing/2014/main" id="{D73AF1A4-3555-4313-9752-F8EA81C96B10}"/>
              </a:ext>
              <a:ext uri="{C183D7F6-B498-43B3-948B-1728B52AA6E4}">
                <adec:decorative xmlns:adec="http://schemas.microsoft.com/office/drawing/2017/decorative" val="1"/>
              </a:ext>
            </a:extLst>
          </p:cNvPr>
          <p:cNvGrpSpPr/>
          <p:nvPr/>
        </p:nvGrpSpPr>
        <p:grpSpPr>
          <a:xfrm>
            <a:off x="10307551" y="1740703"/>
            <a:ext cx="967308" cy="967308"/>
            <a:chOff x="10307551" y="1740703"/>
            <a:chExt cx="967308" cy="967308"/>
          </a:xfrm>
        </p:grpSpPr>
        <p:sp>
          <p:nvSpPr>
            <p:cNvPr id="78" name="Freeform: Shape 77">
              <a:extLst>
                <a:ext uri="{FF2B5EF4-FFF2-40B4-BE49-F238E27FC236}">
                  <a16:creationId xmlns:a16="http://schemas.microsoft.com/office/drawing/2014/main" id="{BA1C07F0-30B0-4A90-BAC4-CD7604E2FACA}"/>
                </a:ext>
              </a:extLst>
            </p:cNvPr>
            <p:cNvSpPr/>
            <p:nvPr/>
          </p:nvSpPr>
          <p:spPr>
            <a:xfrm>
              <a:off x="10307551" y="1740703"/>
              <a:ext cx="967308" cy="967308"/>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2"/>
                    <a:pt x="860361" y="1108510"/>
                    <a:pt x="554255" y="1108510"/>
                  </a:cubicBezTo>
                  <a:cubicBezTo>
                    <a:pt x="248148" y="1108510"/>
                    <a:pt x="0" y="860361"/>
                    <a:pt x="0" y="554255"/>
                  </a:cubicBezTo>
                  <a:cubicBezTo>
                    <a:pt x="0" y="248148"/>
                    <a:pt x="248149" y="0"/>
                    <a:pt x="554255" y="0"/>
                  </a:cubicBezTo>
                  <a:cubicBezTo>
                    <a:pt x="860362" y="0"/>
                    <a:pt x="1108509" y="248149"/>
                    <a:pt x="1108509" y="554255"/>
                  </a:cubicBezTo>
                  <a:close/>
                </a:path>
              </a:pathLst>
            </a:custGeom>
            <a:solidFill>
              <a:schemeClr val="accent1">
                <a:lumMod val="10000"/>
              </a:schemeClr>
            </a:solidFill>
            <a:ln w="12017"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pic>
          <p:nvPicPr>
            <p:cNvPr id="11" name="Graphic 10">
              <a:extLst>
                <a:ext uri="{FF2B5EF4-FFF2-40B4-BE49-F238E27FC236}">
                  <a16:creationId xmlns:a16="http://schemas.microsoft.com/office/drawing/2014/main" id="{F5324667-3902-4B27-911F-267E5CF830B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557573" y="1923958"/>
              <a:ext cx="449105" cy="760024"/>
            </a:xfrm>
            <a:prstGeom prst="rect">
              <a:avLst/>
            </a:prstGeom>
          </p:spPr>
        </p:pic>
      </p:grpSp>
    </p:spTree>
    <p:custDataLst>
      <p:tags r:id="rId1"/>
    </p:custDataLst>
    <p:extLst>
      <p:ext uri="{BB962C8B-B14F-4D97-AF65-F5344CB8AC3E}">
        <p14:creationId xmlns:p14="http://schemas.microsoft.com/office/powerpoint/2010/main" val="1413066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p:tgtEl>
                                          <p:spTgt spid="12"/>
                                        </p:tgtEl>
                                        <p:attrNameLst>
                                          <p:attrName>ppt_x</p:attrName>
                                        </p:attrNameLst>
                                      </p:cBhvr>
                                      <p:tavLst>
                                        <p:tav tm="0">
                                          <p:val>
                                            <p:strVal val="#ppt_x+#ppt_w*1.125000"/>
                                          </p:val>
                                        </p:tav>
                                        <p:tav tm="100000">
                                          <p:val>
                                            <p:strVal val="#ppt_x"/>
                                          </p:val>
                                        </p:tav>
                                      </p:tavLst>
                                    </p:anim>
                                    <p:animEffect transition="in" filter="wipe(left)">
                                      <p:cBhvr>
                                        <p:cTn id="8" dur="500"/>
                                        <p:tgtEl>
                                          <p:spTgt spid="12"/>
                                        </p:tgtEl>
                                      </p:cBhvr>
                                    </p:animEffect>
                                  </p:childTnLst>
                                </p:cTn>
                              </p:par>
                              <p:par>
                                <p:cTn id="9" presetID="12" presetClass="entr" presetSubtype="2" fill="hold" grpId="0" nodeType="withEffect">
                                  <p:stCondLst>
                                    <p:cond delay="0"/>
                                  </p:stCondLst>
                                  <p:childTnLst>
                                    <p:set>
                                      <p:cBhvr>
                                        <p:cTn id="10" dur="1" fill="hold">
                                          <p:stCondLst>
                                            <p:cond delay="0"/>
                                          </p:stCondLst>
                                        </p:cTn>
                                        <p:tgtEl>
                                          <p:spTgt spid="149"/>
                                        </p:tgtEl>
                                        <p:attrNameLst>
                                          <p:attrName>style.visibility</p:attrName>
                                        </p:attrNameLst>
                                      </p:cBhvr>
                                      <p:to>
                                        <p:strVal val="visible"/>
                                      </p:to>
                                    </p:set>
                                    <p:anim calcmode="lin" valueType="num">
                                      <p:cBhvr additive="base">
                                        <p:cTn id="11" dur="500"/>
                                        <p:tgtEl>
                                          <p:spTgt spid="149"/>
                                        </p:tgtEl>
                                        <p:attrNameLst>
                                          <p:attrName>ppt_x</p:attrName>
                                        </p:attrNameLst>
                                      </p:cBhvr>
                                      <p:tavLst>
                                        <p:tav tm="0">
                                          <p:val>
                                            <p:strVal val="#ppt_x+#ppt_w*1.125000"/>
                                          </p:val>
                                        </p:tav>
                                        <p:tav tm="100000">
                                          <p:val>
                                            <p:strVal val="#ppt_x"/>
                                          </p:val>
                                        </p:tav>
                                      </p:tavLst>
                                    </p:anim>
                                    <p:animEffect transition="in" filter="wipe(left)">
                                      <p:cBhvr>
                                        <p:cTn id="12" dur="500"/>
                                        <p:tgtEl>
                                          <p:spTgt spid="149"/>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65"/>
                                        </p:tgtEl>
                                        <p:attrNameLst>
                                          <p:attrName>style.visibility</p:attrName>
                                        </p:attrNameLst>
                                      </p:cBhvr>
                                      <p:to>
                                        <p:strVal val="visible"/>
                                      </p:to>
                                    </p:set>
                                    <p:animEffect transition="in" filter="fade">
                                      <p:cBhvr>
                                        <p:cTn id="16" dur="500"/>
                                        <p:tgtEl>
                                          <p:spTgt spid="65"/>
                                        </p:tgtEl>
                                      </p:cBhvr>
                                    </p:animEffect>
                                  </p:childTnLst>
                                </p:cTn>
                              </p:par>
                              <p:par>
                                <p:cTn id="17" presetID="64" presetClass="path" presetSubtype="0" decel="100000" fill="hold" nodeType="withEffect">
                                  <p:stCondLst>
                                    <p:cond delay="0"/>
                                  </p:stCondLst>
                                  <p:childTnLst>
                                    <p:animMotion origin="layout" path="M -1.04167E-6 0.19768 L -1.04167E-6 4.44444E-6 " pathEditMode="relative" rAng="0" ptsTypes="AA">
                                      <p:cBhvr>
                                        <p:cTn id="18" dur="500" fill="hold"/>
                                        <p:tgtEl>
                                          <p:spTgt spid="65"/>
                                        </p:tgtEl>
                                        <p:attrNameLst>
                                          <p:attrName>ppt_x</p:attrName>
                                          <p:attrName>ppt_y</p:attrName>
                                        </p:attrNameLst>
                                      </p:cBhvr>
                                      <p:rCtr x="0" y="-9884"/>
                                    </p:animMotion>
                                  </p:childTnLst>
                                </p:cTn>
                              </p:par>
                              <p:par>
                                <p:cTn id="19" presetID="10" presetClass="entr" presetSubtype="0" fill="hold" grpId="0" nodeType="with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500"/>
                                        <p:tgtEl>
                                          <p:spTgt spid="2"/>
                                        </p:tgtEl>
                                      </p:cBhvr>
                                    </p:animEffect>
                                  </p:childTnLst>
                                </p:cTn>
                              </p:par>
                              <p:par>
                                <p:cTn id="22" presetID="64" presetClass="path" presetSubtype="0" decel="100000" fill="hold" grpId="1" nodeType="withEffect">
                                  <p:stCondLst>
                                    <p:cond delay="0"/>
                                  </p:stCondLst>
                                  <p:childTnLst>
                                    <p:animMotion origin="layout" path="M 8.33333E-7 0.19768 L 8.33333E-7 4.44444E-6 " pathEditMode="relative" rAng="0" ptsTypes="AA">
                                      <p:cBhvr>
                                        <p:cTn id="23" dur="500" fill="hold"/>
                                        <p:tgtEl>
                                          <p:spTgt spid="2"/>
                                        </p:tgtEl>
                                        <p:attrNameLst>
                                          <p:attrName>ppt_x</p:attrName>
                                          <p:attrName>ppt_y</p:attrName>
                                        </p:attrNameLst>
                                      </p:cBhvr>
                                      <p:rCtr x="0" y="-9884"/>
                                    </p:animMotion>
                                  </p:childTnLst>
                                </p:cTn>
                              </p:par>
                            </p:childTnLst>
                          </p:cTn>
                        </p:par>
                        <p:par>
                          <p:cTn id="24" fill="hold">
                            <p:stCondLst>
                              <p:cond delay="1000"/>
                            </p:stCondLst>
                            <p:childTnLst>
                              <p:par>
                                <p:cTn id="25" presetID="10" presetClass="entr" presetSubtype="0" fill="hold" nodeType="afterEffect">
                                  <p:stCondLst>
                                    <p:cond delay="0"/>
                                  </p:stCondLst>
                                  <p:childTnLst>
                                    <p:set>
                                      <p:cBhvr>
                                        <p:cTn id="26" dur="1" fill="hold">
                                          <p:stCondLst>
                                            <p:cond delay="0"/>
                                          </p:stCondLst>
                                        </p:cTn>
                                        <p:tgtEl>
                                          <p:spTgt spid="137"/>
                                        </p:tgtEl>
                                        <p:attrNameLst>
                                          <p:attrName>style.visibility</p:attrName>
                                        </p:attrNameLst>
                                      </p:cBhvr>
                                      <p:to>
                                        <p:strVal val="visible"/>
                                      </p:to>
                                    </p:set>
                                    <p:animEffect transition="in" filter="fade">
                                      <p:cBhvr>
                                        <p:cTn id="27" dur="500"/>
                                        <p:tgtEl>
                                          <p:spTgt spid="137"/>
                                        </p:tgtEl>
                                      </p:cBhvr>
                                    </p:animEffect>
                                  </p:childTnLst>
                                </p:cTn>
                              </p:par>
                              <p:par>
                                <p:cTn id="28" presetID="64" presetClass="path" presetSubtype="0" decel="100000" fill="hold" nodeType="withEffect">
                                  <p:stCondLst>
                                    <p:cond delay="0"/>
                                  </p:stCondLst>
                                  <p:childTnLst>
                                    <p:animMotion origin="layout" path="M -1.04167E-6 0.19769 L -1.04167E-6 -3.7037E-6 " pathEditMode="relative" rAng="0" ptsTypes="AA">
                                      <p:cBhvr>
                                        <p:cTn id="29" dur="500" fill="hold"/>
                                        <p:tgtEl>
                                          <p:spTgt spid="137"/>
                                        </p:tgtEl>
                                        <p:attrNameLst>
                                          <p:attrName>ppt_x</p:attrName>
                                          <p:attrName>ppt_y</p:attrName>
                                        </p:attrNameLst>
                                      </p:cBhvr>
                                      <p:rCtr x="0" y="-9884"/>
                                    </p:animMotion>
                                  </p:childTnLst>
                                </p:cTn>
                              </p:par>
                              <p:par>
                                <p:cTn id="30" presetID="10" presetClass="entr" presetSubtype="0" fill="hold" grpId="0" nodeType="with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fade">
                                      <p:cBhvr>
                                        <p:cTn id="32" dur="500"/>
                                        <p:tgtEl>
                                          <p:spTgt spid="3"/>
                                        </p:tgtEl>
                                      </p:cBhvr>
                                    </p:animEffect>
                                  </p:childTnLst>
                                </p:cTn>
                              </p:par>
                              <p:par>
                                <p:cTn id="33" presetID="64" presetClass="path" presetSubtype="0" decel="100000" fill="hold" grpId="1" nodeType="withEffect">
                                  <p:stCondLst>
                                    <p:cond delay="0"/>
                                  </p:stCondLst>
                                  <p:childTnLst>
                                    <p:animMotion origin="layout" path="M -2.29167E-6 0.19769 L -2.29167E-6 -2.59259E-6 " pathEditMode="relative" rAng="0" ptsTypes="AA">
                                      <p:cBhvr>
                                        <p:cTn id="34" dur="500" fill="hold"/>
                                        <p:tgtEl>
                                          <p:spTgt spid="3"/>
                                        </p:tgtEl>
                                        <p:attrNameLst>
                                          <p:attrName>ppt_x</p:attrName>
                                          <p:attrName>ppt_y</p:attrName>
                                        </p:attrNameLst>
                                      </p:cBhvr>
                                      <p:rCtr x="0" y="-9884"/>
                                    </p:animMotion>
                                  </p:childTnLst>
                                </p:cTn>
                              </p:par>
                            </p:childTnLst>
                          </p:cTn>
                        </p:par>
                        <p:par>
                          <p:cTn id="35" fill="hold">
                            <p:stCondLst>
                              <p:cond delay="1500"/>
                            </p:stCondLst>
                            <p:childTnLst>
                              <p:par>
                                <p:cTn id="36" presetID="10" presetClass="entr" presetSubtype="0" fill="hold" nodeType="afterEffect">
                                  <p:stCondLst>
                                    <p:cond delay="0"/>
                                  </p:stCondLst>
                                  <p:childTnLst>
                                    <p:set>
                                      <p:cBhvr>
                                        <p:cTn id="37" dur="1" fill="hold">
                                          <p:stCondLst>
                                            <p:cond delay="0"/>
                                          </p:stCondLst>
                                        </p:cTn>
                                        <p:tgtEl>
                                          <p:spTgt spid="30"/>
                                        </p:tgtEl>
                                        <p:attrNameLst>
                                          <p:attrName>style.visibility</p:attrName>
                                        </p:attrNameLst>
                                      </p:cBhvr>
                                      <p:to>
                                        <p:strVal val="visible"/>
                                      </p:to>
                                    </p:set>
                                    <p:animEffect transition="in" filter="fade">
                                      <p:cBhvr>
                                        <p:cTn id="38" dur="500"/>
                                        <p:tgtEl>
                                          <p:spTgt spid="30"/>
                                        </p:tgtEl>
                                      </p:cBhvr>
                                    </p:animEffect>
                                  </p:childTnLst>
                                </p:cTn>
                              </p:par>
                              <p:par>
                                <p:cTn id="39" presetID="64" presetClass="path" presetSubtype="0" decel="100000" fill="hold" nodeType="withEffect">
                                  <p:stCondLst>
                                    <p:cond delay="0"/>
                                  </p:stCondLst>
                                  <p:childTnLst>
                                    <p:animMotion origin="layout" path="M -1.04167E-6 0.19769 L -1.04167E-6 -3.7037E-7 " pathEditMode="relative" rAng="0" ptsTypes="AA">
                                      <p:cBhvr>
                                        <p:cTn id="40" dur="500" fill="hold"/>
                                        <p:tgtEl>
                                          <p:spTgt spid="30"/>
                                        </p:tgtEl>
                                        <p:attrNameLst>
                                          <p:attrName>ppt_x</p:attrName>
                                          <p:attrName>ppt_y</p:attrName>
                                        </p:attrNameLst>
                                      </p:cBhvr>
                                      <p:rCtr x="0" y="-9884"/>
                                    </p:animMotion>
                                  </p:childTnLst>
                                </p:cTn>
                              </p:par>
                              <p:par>
                                <p:cTn id="41" presetID="10" presetClass="entr" presetSubtype="0" fill="hold" grpId="0" nodeType="withEffect">
                                  <p:stCondLst>
                                    <p:cond delay="0"/>
                                  </p:stCondLst>
                                  <p:childTnLst>
                                    <p:set>
                                      <p:cBhvr>
                                        <p:cTn id="42" dur="1" fill="hold">
                                          <p:stCondLst>
                                            <p:cond delay="0"/>
                                          </p:stCondLst>
                                        </p:cTn>
                                        <p:tgtEl>
                                          <p:spTgt spid="6"/>
                                        </p:tgtEl>
                                        <p:attrNameLst>
                                          <p:attrName>style.visibility</p:attrName>
                                        </p:attrNameLst>
                                      </p:cBhvr>
                                      <p:to>
                                        <p:strVal val="visible"/>
                                      </p:to>
                                    </p:set>
                                    <p:animEffect transition="in" filter="fade">
                                      <p:cBhvr>
                                        <p:cTn id="43" dur="500"/>
                                        <p:tgtEl>
                                          <p:spTgt spid="6"/>
                                        </p:tgtEl>
                                      </p:cBhvr>
                                    </p:animEffect>
                                  </p:childTnLst>
                                </p:cTn>
                              </p:par>
                              <p:par>
                                <p:cTn id="44" presetID="64" presetClass="path" presetSubtype="0" decel="100000" fill="hold" grpId="1" nodeType="withEffect">
                                  <p:stCondLst>
                                    <p:cond delay="0"/>
                                  </p:stCondLst>
                                  <p:childTnLst>
                                    <p:animMotion origin="layout" path="M 3.95833E-6 0.19769 L 3.95833E-6 -1.11111E-6 " pathEditMode="relative" rAng="0" ptsTypes="AA">
                                      <p:cBhvr>
                                        <p:cTn id="45" dur="500" fill="hold"/>
                                        <p:tgtEl>
                                          <p:spTgt spid="6"/>
                                        </p:tgtEl>
                                        <p:attrNameLst>
                                          <p:attrName>ppt_x</p:attrName>
                                          <p:attrName>ppt_y</p:attrName>
                                        </p:attrNameLst>
                                      </p:cBhvr>
                                      <p:rCtr x="0" y="-9884"/>
                                    </p:animMotion>
                                  </p:childTnLst>
                                </p:cTn>
                              </p:par>
                            </p:childTnLst>
                          </p:cTn>
                        </p:par>
                        <p:par>
                          <p:cTn id="46" fill="hold">
                            <p:stCondLst>
                              <p:cond delay="2000"/>
                            </p:stCondLst>
                            <p:childTnLst>
                              <p:par>
                                <p:cTn id="47" presetID="10" presetClass="entr" presetSubtype="0" fill="hold" nodeType="afterEffect">
                                  <p:stCondLst>
                                    <p:cond delay="0"/>
                                  </p:stCondLst>
                                  <p:childTnLst>
                                    <p:set>
                                      <p:cBhvr>
                                        <p:cTn id="48" dur="1" fill="hold">
                                          <p:stCondLst>
                                            <p:cond delay="0"/>
                                          </p:stCondLst>
                                        </p:cTn>
                                        <p:tgtEl>
                                          <p:spTgt spid="14"/>
                                        </p:tgtEl>
                                        <p:attrNameLst>
                                          <p:attrName>style.visibility</p:attrName>
                                        </p:attrNameLst>
                                      </p:cBhvr>
                                      <p:to>
                                        <p:strVal val="visible"/>
                                      </p:to>
                                    </p:set>
                                    <p:animEffect transition="in" filter="fade">
                                      <p:cBhvr>
                                        <p:cTn id="49" dur="500"/>
                                        <p:tgtEl>
                                          <p:spTgt spid="14"/>
                                        </p:tgtEl>
                                      </p:cBhvr>
                                    </p:animEffect>
                                  </p:childTnLst>
                                </p:cTn>
                              </p:par>
                              <p:par>
                                <p:cTn id="50" presetID="64" presetClass="path" presetSubtype="0" decel="100000" fill="hold" nodeType="withEffect">
                                  <p:stCondLst>
                                    <p:cond delay="0"/>
                                  </p:stCondLst>
                                  <p:childTnLst>
                                    <p:animMotion origin="layout" path="M -1.04167E-6 0.19768 L -1.04167E-6 1.48148E-6 " pathEditMode="relative" rAng="0" ptsTypes="AA">
                                      <p:cBhvr>
                                        <p:cTn id="51" dur="500" fill="hold"/>
                                        <p:tgtEl>
                                          <p:spTgt spid="14"/>
                                        </p:tgtEl>
                                        <p:attrNameLst>
                                          <p:attrName>ppt_x</p:attrName>
                                          <p:attrName>ppt_y</p:attrName>
                                        </p:attrNameLst>
                                      </p:cBhvr>
                                      <p:rCtr x="0" y="-9884"/>
                                    </p:animMotion>
                                  </p:childTnLst>
                                </p:cTn>
                              </p:par>
                              <p:par>
                                <p:cTn id="52" presetID="10" presetClass="entr" presetSubtype="0" fill="hold" grpId="0" nodeType="withEffect">
                                  <p:stCondLst>
                                    <p:cond delay="0"/>
                                  </p:stCondLst>
                                  <p:childTnLst>
                                    <p:set>
                                      <p:cBhvr>
                                        <p:cTn id="53" dur="1" fill="hold">
                                          <p:stCondLst>
                                            <p:cond delay="0"/>
                                          </p:stCondLst>
                                        </p:cTn>
                                        <p:tgtEl>
                                          <p:spTgt spid="155"/>
                                        </p:tgtEl>
                                        <p:attrNameLst>
                                          <p:attrName>style.visibility</p:attrName>
                                        </p:attrNameLst>
                                      </p:cBhvr>
                                      <p:to>
                                        <p:strVal val="visible"/>
                                      </p:to>
                                    </p:set>
                                    <p:animEffect transition="in" filter="fade">
                                      <p:cBhvr>
                                        <p:cTn id="54" dur="500"/>
                                        <p:tgtEl>
                                          <p:spTgt spid="155"/>
                                        </p:tgtEl>
                                      </p:cBhvr>
                                    </p:animEffect>
                                  </p:childTnLst>
                                </p:cTn>
                              </p:par>
                              <p:par>
                                <p:cTn id="55" presetID="64" presetClass="path" presetSubtype="0" decel="100000" fill="hold" grpId="1" nodeType="withEffect">
                                  <p:stCondLst>
                                    <p:cond delay="0"/>
                                  </p:stCondLst>
                                  <p:childTnLst>
                                    <p:animMotion origin="layout" path="M 3.75E-6 0.19768 L 3.75E-6 1.48148E-6 " pathEditMode="relative" rAng="0" ptsTypes="AA">
                                      <p:cBhvr>
                                        <p:cTn id="56" dur="500" fill="hold"/>
                                        <p:tgtEl>
                                          <p:spTgt spid="155"/>
                                        </p:tgtEl>
                                        <p:attrNameLst>
                                          <p:attrName>ppt_x</p:attrName>
                                          <p:attrName>ppt_y</p:attrName>
                                        </p:attrNameLst>
                                      </p:cBhvr>
                                      <p:rCtr x="0" y="-9884"/>
                                    </p:animMotion>
                                  </p:childTnLst>
                                </p:cTn>
                              </p:par>
                            </p:childTnLst>
                          </p:cTn>
                        </p:par>
                        <p:par>
                          <p:cTn id="57" fill="hold">
                            <p:stCondLst>
                              <p:cond delay="2500"/>
                            </p:stCondLst>
                            <p:childTnLst>
                              <p:par>
                                <p:cTn id="58" presetID="12" presetClass="entr" presetSubtype="8" fill="hold" grpId="0" nodeType="afterEffect">
                                  <p:stCondLst>
                                    <p:cond delay="0"/>
                                  </p:stCondLst>
                                  <p:childTnLst>
                                    <p:set>
                                      <p:cBhvr>
                                        <p:cTn id="59" dur="1" fill="hold">
                                          <p:stCondLst>
                                            <p:cond delay="0"/>
                                          </p:stCondLst>
                                        </p:cTn>
                                        <p:tgtEl>
                                          <p:spTgt spid="151"/>
                                        </p:tgtEl>
                                        <p:attrNameLst>
                                          <p:attrName>style.visibility</p:attrName>
                                        </p:attrNameLst>
                                      </p:cBhvr>
                                      <p:to>
                                        <p:strVal val="visible"/>
                                      </p:to>
                                    </p:set>
                                    <p:anim calcmode="lin" valueType="num">
                                      <p:cBhvr additive="base">
                                        <p:cTn id="60" dur="500"/>
                                        <p:tgtEl>
                                          <p:spTgt spid="151"/>
                                        </p:tgtEl>
                                        <p:attrNameLst>
                                          <p:attrName>ppt_x</p:attrName>
                                        </p:attrNameLst>
                                      </p:cBhvr>
                                      <p:tavLst>
                                        <p:tav tm="0">
                                          <p:val>
                                            <p:strVal val="#ppt_x-#ppt_w*1.125000"/>
                                          </p:val>
                                        </p:tav>
                                        <p:tav tm="100000">
                                          <p:val>
                                            <p:strVal val="#ppt_x"/>
                                          </p:val>
                                        </p:tav>
                                      </p:tavLst>
                                    </p:anim>
                                    <p:animEffect transition="in" filter="wipe(right)">
                                      <p:cBhvr>
                                        <p:cTn id="61" dur="500"/>
                                        <p:tgtEl>
                                          <p:spTgt spid="151"/>
                                        </p:tgtEl>
                                      </p:cBhvr>
                                    </p:animEffect>
                                  </p:childTnLst>
                                </p:cTn>
                              </p:par>
                              <p:par>
                                <p:cTn id="62" presetID="12" presetClass="entr" presetSubtype="8" fill="hold" grpId="0" nodeType="withEffect">
                                  <p:stCondLst>
                                    <p:cond delay="0"/>
                                  </p:stCondLst>
                                  <p:childTnLst>
                                    <p:set>
                                      <p:cBhvr>
                                        <p:cTn id="63" dur="1" fill="hold">
                                          <p:stCondLst>
                                            <p:cond delay="0"/>
                                          </p:stCondLst>
                                        </p:cTn>
                                        <p:tgtEl>
                                          <p:spTgt spid="148"/>
                                        </p:tgtEl>
                                        <p:attrNameLst>
                                          <p:attrName>style.visibility</p:attrName>
                                        </p:attrNameLst>
                                      </p:cBhvr>
                                      <p:to>
                                        <p:strVal val="visible"/>
                                      </p:to>
                                    </p:set>
                                    <p:anim calcmode="lin" valueType="num">
                                      <p:cBhvr additive="base">
                                        <p:cTn id="64" dur="500"/>
                                        <p:tgtEl>
                                          <p:spTgt spid="148"/>
                                        </p:tgtEl>
                                        <p:attrNameLst>
                                          <p:attrName>ppt_x</p:attrName>
                                        </p:attrNameLst>
                                      </p:cBhvr>
                                      <p:tavLst>
                                        <p:tav tm="0">
                                          <p:val>
                                            <p:strVal val="#ppt_x-#ppt_w*1.125000"/>
                                          </p:val>
                                        </p:tav>
                                        <p:tav tm="100000">
                                          <p:val>
                                            <p:strVal val="#ppt_x"/>
                                          </p:val>
                                        </p:tav>
                                      </p:tavLst>
                                    </p:anim>
                                    <p:animEffect transition="in" filter="wipe(right)">
                                      <p:cBhvr>
                                        <p:cTn id="65" dur="500"/>
                                        <p:tgtEl>
                                          <p:spTgt spid="148"/>
                                        </p:tgtEl>
                                      </p:cBhvr>
                                    </p:animEffect>
                                  </p:childTnLst>
                                </p:cTn>
                              </p:par>
                            </p:childTnLst>
                          </p:cTn>
                        </p:par>
                        <p:par>
                          <p:cTn id="66" fill="hold">
                            <p:stCondLst>
                              <p:cond delay="3000"/>
                            </p:stCondLst>
                            <p:childTnLst>
                              <p:par>
                                <p:cTn id="67" presetID="10" presetClass="entr" presetSubtype="0" fill="hold" nodeType="afterEffect">
                                  <p:stCondLst>
                                    <p:cond delay="0"/>
                                  </p:stCondLst>
                                  <p:childTnLst>
                                    <p:set>
                                      <p:cBhvr>
                                        <p:cTn id="68" dur="1" fill="hold">
                                          <p:stCondLst>
                                            <p:cond delay="0"/>
                                          </p:stCondLst>
                                        </p:cTn>
                                        <p:tgtEl>
                                          <p:spTgt spid="150"/>
                                        </p:tgtEl>
                                        <p:attrNameLst>
                                          <p:attrName>style.visibility</p:attrName>
                                        </p:attrNameLst>
                                      </p:cBhvr>
                                      <p:to>
                                        <p:strVal val="visible"/>
                                      </p:to>
                                    </p:set>
                                    <p:animEffect transition="in" filter="fade">
                                      <p:cBhvr>
                                        <p:cTn id="69" dur="500"/>
                                        <p:tgtEl>
                                          <p:spTgt spid="150"/>
                                        </p:tgtEl>
                                      </p:cBhvr>
                                    </p:animEffect>
                                  </p:childTnLst>
                                </p:cTn>
                              </p:par>
                              <p:par>
                                <p:cTn id="70" presetID="64" presetClass="path" presetSubtype="0" decel="100000" fill="hold" nodeType="withEffect">
                                  <p:stCondLst>
                                    <p:cond delay="0"/>
                                  </p:stCondLst>
                                  <p:childTnLst>
                                    <p:animMotion origin="layout" path="M 2.91667E-6 0.19769 L 2.91667E-6 -3.7037E-6 " pathEditMode="relative" rAng="0" ptsTypes="AA">
                                      <p:cBhvr>
                                        <p:cTn id="71" dur="500" fill="hold"/>
                                        <p:tgtEl>
                                          <p:spTgt spid="150"/>
                                        </p:tgtEl>
                                        <p:attrNameLst>
                                          <p:attrName>ppt_x</p:attrName>
                                          <p:attrName>ppt_y</p:attrName>
                                        </p:attrNameLst>
                                      </p:cBhvr>
                                      <p:rCtr x="0" y="-9884"/>
                                    </p:animMotion>
                                  </p:childTnLst>
                                </p:cTn>
                              </p:par>
                              <p:par>
                                <p:cTn id="72" presetID="10" presetClass="entr" presetSubtype="0" fill="hold" grpId="0" nodeType="withEffect">
                                  <p:stCondLst>
                                    <p:cond delay="0"/>
                                  </p:stCondLst>
                                  <p:childTnLst>
                                    <p:set>
                                      <p:cBhvr>
                                        <p:cTn id="73" dur="1" fill="hold">
                                          <p:stCondLst>
                                            <p:cond delay="0"/>
                                          </p:stCondLst>
                                        </p:cTn>
                                        <p:tgtEl>
                                          <p:spTgt spid="8"/>
                                        </p:tgtEl>
                                        <p:attrNameLst>
                                          <p:attrName>style.visibility</p:attrName>
                                        </p:attrNameLst>
                                      </p:cBhvr>
                                      <p:to>
                                        <p:strVal val="visible"/>
                                      </p:to>
                                    </p:set>
                                    <p:animEffect transition="in" filter="fade">
                                      <p:cBhvr>
                                        <p:cTn id="74" dur="500"/>
                                        <p:tgtEl>
                                          <p:spTgt spid="8"/>
                                        </p:tgtEl>
                                      </p:cBhvr>
                                    </p:animEffect>
                                  </p:childTnLst>
                                </p:cTn>
                              </p:par>
                              <p:par>
                                <p:cTn id="75" presetID="64" presetClass="path" presetSubtype="0" decel="100000" fill="hold" grpId="1" nodeType="withEffect">
                                  <p:stCondLst>
                                    <p:cond delay="0"/>
                                  </p:stCondLst>
                                  <p:childTnLst>
                                    <p:animMotion origin="layout" path="M -1.45833E-6 0.19768 L -1.45833E-6 4.44444E-6 " pathEditMode="relative" rAng="0" ptsTypes="AA">
                                      <p:cBhvr>
                                        <p:cTn id="76" dur="500" fill="hold"/>
                                        <p:tgtEl>
                                          <p:spTgt spid="8"/>
                                        </p:tgtEl>
                                        <p:attrNameLst>
                                          <p:attrName>ppt_x</p:attrName>
                                          <p:attrName>ppt_y</p:attrName>
                                        </p:attrNameLst>
                                      </p:cBhvr>
                                      <p:rCtr x="0" y="-9884"/>
                                    </p:animMotion>
                                  </p:childTnLst>
                                </p:cTn>
                              </p:par>
                            </p:childTnLst>
                          </p:cTn>
                        </p:par>
                        <p:par>
                          <p:cTn id="77" fill="hold">
                            <p:stCondLst>
                              <p:cond delay="3500"/>
                            </p:stCondLst>
                            <p:childTnLst>
                              <p:par>
                                <p:cTn id="78" presetID="10" presetClass="entr" presetSubtype="0" fill="hold" nodeType="afterEffect">
                                  <p:stCondLst>
                                    <p:cond delay="0"/>
                                  </p:stCondLst>
                                  <p:childTnLst>
                                    <p:set>
                                      <p:cBhvr>
                                        <p:cTn id="79" dur="1" fill="hold">
                                          <p:stCondLst>
                                            <p:cond delay="0"/>
                                          </p:stCondLst>
                                        </p:cTn>
                                        <p:tgtEl>
                                          <p:spTgt spid="51"/>
                                        </p:tgtEl>
                                        <p:attrNameLst>
                                          <p:attrName>style.visibility</p:attrName>
                                        </p:attrNameLst>
                                      </p:cBhvr>
                                      <p:to>
                                        <p:strVal val="visible"/>
                                      </p:to>
                                    </p:set>
                                    <p:animEffect transition="in" filter="fade">
                                      <p:cBhvr>
                                        <p:cTn id="80" dur="500"/>
                                        <p:tgtEl>
                                          <p:spTgt spid="51"/>
                                        </p:tgtEl>
                                      </p:cBhvr>
                                    </p:animEffect>
                                  </p:childTnLst>
                                </p:cTn>
                              </p:par>
                              <p:par>
                                <p:cTn id="81" presetID="64" presetClass="path" presetSubtype="0" decel="100000" fill="hold" nodeType="withEffect">
                                  <p:stCondLst>
                                    <p:cond delay="0"/>
                                  </p:stCondLst>
                                  <p:childTnLst>
                                    <p:animMotion origin="layout" path="M 2.91667E-6 0.19769 L 2.91667E-6 -3.7037E-6 " pathEditMode="relative" rAng="0" ptsTypes="AA">
                                      <p:cBhvr>
                                        <p:cTn id="82" dur="500" fill="hold"/>
                                        <p:tgtEl>
                                          <p:spTgt spid="51"/>
                                        </p:tgtEl>
                                        <p:attrNameLst>
                                          <p:attrName>ppt_x</p:attrName>
                                          <p:attrName>ppt_y</p:attrName>
                                        </p:attrNameLst>
                                      </p:cBhvr>
                                      <p:rCtr x="0" y="-9884"/>
                                    </p:animMotion>
                                  </p:childTnLst>
                                </p:cTn>
                              </p:par>
                              <p:par>
                                <p:cTn id="83" presetID="10" presetClass="entr" presetSubtype="0" fill="hold" grpId="0" nodeType="withEffect">
                                  <p:stCondLst>
                                    <p:cond delay="0"/>
                                  </p:stCondLst>
                                  <p:childTnLst>
                                    <p:set>
                                      <p:cBhvr>
                                        <p:cTn id="84" dur="1" fill="hold">
                                          <p:stCondLst>
                                            <p:cond delay="0"/>
                                          </p:stCondLst>
                                        </p:cTn>
                                        <p:tgtEl>
                                          <p:spTgt spid="9"/>
                                        </p:tgtEl>
                                        <p:attrNameLst>
                                          <p:attrName>style.visibility</p:attrName>
                                        </p:attrNameLst>
                                      </p:cBhvr>
                                      <p:to>
                                        <p:strVal val="visible"/>
                                      </p:to>
                                    </p:set>
                                    <p:animEffect transition="in" filter="fade">
                                      <p:cBhvr>
                                        <p:cTn id="85" dur="500"/>
                                        <p:tgtEl>
                                          <p:spTgt spid="9"/>
                                        </p:tgtEl>
                                      </p:cBhvr>
                                    </p:animEffect>
                                  </p:childTnLst>
                                </p:cTn>
                              </p:par>
                              <p:par>
                                <p:cTn id="86" presetID="64" presetClass="path" presetSubtype="0" decel="100000" fill="hold" grpId="1" nodeType="withEffect">
                                  <p:stCondLst>
                                    <p:cond delay="0"/>
                                  </p:stCondLst>
                                  <p:childTnLst>
                                    <p:animMotion origin="layout" path="M -2.91667E-6 0.19769 L -2.91667E-6 -3.7037E-6 " pathEditMode="relative" rAng="0" ptsTypes="AA">
                                      <p:cBhvr>
                                        <p:cTn id="87" dur="500" fill="hold"/>
                                        <p:tgtEl>
                                          <p:spTgt spid="9"/>
                                        </p:tgtEl>
                                        <p:attrNameLst>
                                          <p:attrName>ppt_x</p:attrName>
                                          <p:attrName>ppt_y</p:attrName>
                                        </p:attrNameLst>
                                      </p:cBhvr>
                                      <p:rCtr x="0" y="-9884"/>
                                    </p:animMotion>
                                  </p:childTnLst>
                                </p:cTn>
                              </p:par>
                            </p:childTnLst>
                          </p:cTn>
                        </p:par>
                        <p:par>
                          <p:cTn id="88" fill="hold">
                            <p:stCondLst>
                              <p:cond delay="4000"/>
                            </p:stCondLst>
                            <p:childTnLst>
                              <p:par>
                                <p:cTn id="89" presetID="10" presetClass="entr" presetSubtype="0" fill="hold" nodeType="afterEffect">
                                  <p:stCondLst>
                                    <p:cond delay="0"/>
                                  </p:stCondLst>
                                  <p:childTnLst>
                                    <p:set>
                                      <p:cBhvr>
                                        <p:cTn id="90" dur="1" fill="hold">
                                          <p:stCondLst>
                                            <p:cond delay="0"/>
                                          </p:stCondLst>
                                        </p:cTn>
                                        <p:tgtEl>
                                          <p:spTgt spid="113"/>
                                        </p:tgtEl>
                                        <p:attrNameLst>
                                          <p:attrName>style.visibility</p:attrName>
                                        </p:attrNameLst>
                                      </p:cBhvr>
                                      <p:to>
                                        <p:strVal val="visible"/>
                                      </p:to>
                                    </p:set>
                                    <p:animEffect transition="in" filter="fade">
                                      <p:cBhvr>
                                        <p:cTn id="91" dur="500"/>
                                        <p:tgtEl>
                                          <p:spTgt spid="113"/>
                                        </p:tgtEl>
                                      </p:cBhvr>
                                    </p:animEffect>
                                  </p:childTnLst>
                                </p:cTn>
                              </p:par>
                              <p:par>
                                <p:cTn id="92" presetID="64" presetClass="path" presetSubtype="0" decel="100000" fill="hold" nodeType="withEffect">
                                  <p:stCondLst>
                                    <p:cond delay="0"/>
                                  </p:stCondLst>
                                  <p:childTnLst>
                                    <p:animMotion origin="layout" path="M 2.91667E-6 0.19769 L 2.91667E-6 -3.7037E-7 " pathEditMode="relative" rAng="0" ptsTypes="AA">
                                      <p:cBhvr>
                                        <p:cTn id="93" dur="500" fill="hold"/>
                                        <p:tgtEl>
                                          <p:spTgt spid="113"/>
                                        </p:tgtEl>
                                        <p:attrNameLst>
                                          <p:attrName>ppt_x</p:attrName>
                                          <p:attrName>ppt_y</p:attrName>
                                        </p:attrNameLst>
                                      </p:cBhvr>
                                      <p:rCtr x="0" y="-9884"/>
                                    </p:animMotion>
                                  </p:childTnLst>
                                </p:cTn>
                              </p:par>
                              <p:par>
                                <p:cTn id="94" presetID="10" presetClass="entr" presetSubtype="0" fill="hold" grpId="0" nodeType="withEffect">
                                  <p:stCondLst>
                                    <p:cond delay="0"/>
                                  </p:stCondLst>
                                  <p:childTnLst>
                                    <p:set>
                                      <p:cBhvr>
                                        <p:cTn id="95" dur="1" fill="hold">
                                          <p:stCondLst>
                                            <p:cond delay="0"/>
                                          </p:stCondLst>
                                        </p:cTn>
                                        <p:tgtEl>
                                          <p:spTgt spid="5"/>
                                        </p:tgtEl>
                                        <p:attrNameLst>
                                          <p:attrName>style.visibility</p:attrName>
                                        </p:attrNameLst>
                                      </p:cBhvr>
                                      <p:to>
                                        <p:strVal val="visible"/>
                                      </p:to>
                                    </p:set>
                                    <p:animEffect transition="in" filter="fade">
                                      <p:cBhvr>
                                        <p:cTn id="96" dur="500"/>
                                        <p:tgtEl>
                                          <p:spTgt spid="5"/>
                                        </p:tgtEl>
                                      </p:cBhvr>
                                    </p:animEffect>
                                  </p:childTnLst>
                                </p:cTn>
                              </p:par>
                              <p:par>
                                <p:cTn id="97" presetID="64" presetClass="path" presetSubtype="0" decel="100000" fill="hold" grpId="1" nodeType="withEffect">
                                  <p:stCondLst>
                                    <p:cond delay="0"/>
                                  </p:stCondLst>
                                  <p:childTnLst>
                                    <p:animMotion origin="layout" path="M -1.04167E-6 0.19769 L -1.04167E-6 -3.7037E-7 " pathEditMode="relative" rAng="0" ptsTypes="AA">
                                      <p:cBhvr>
                                        <p:cTn id="98" dur="500" fill="hold"/>
                                        <p:tgtEl>
                                          <p:spTgt spid="5"/>
                                        </p:tgtEl>
                                        <p:attrNameLst>
                                          <p:attrName>ppt_x</p:attrName>
                                          <p:attrName>ppt_y</p:attrName>
                                        </p:attrNameLst>
                                      </p:cBhvr>
                                      <p:rCtr x="0" y="-9884"/>
                                    </p:animMotion>
                                  </p:childTnLst>
                                </p:cTn>
                              </p:par>
                            </p:childTnLst>
                          </p:cTn>
                        </p:par>
                        <p:par>
                          <p:cTn id="99" fill="hold">
                            <p:stCondLst>
                              <p:cond delay="4500"/>
                            </p:stCondLst>
                            <p:childTnLst>
                              <p:par>
                                <p:cTn id="100" presetID="10" presetClass="entr" presetSubtype="0" fill="hold" nodeType="afterEffect">
                                  <p:stCondLst>
                                    <p:cond delay="0"/>
                                  </p:stCondLst>
                                  <p:childTnLst>
                                    <p:set>
                                      <p:cBhvr>
                                        <p:cTn id="101" dur="1" fill="hold">
                                          <p:stCondLst>
                                            <p:cond delay="0"/>
                                          </p:stCondLst>
                                        </p:cTn>
                                        <p:tgtEl>
                                          <p:spTgt spid="90"/>
                                        </p:tgtEl>
                                        <p:attrNameLst>
                                          <p:attrName>style.visibility</p:attrName>
                                        </p:attrNameLst>
                                      </p:cBhvr>
                                      <p:to>
                                        <p:strVal val="visible"/>
                                      </p:to>
                                    </p:set>
                                    <p:animEffect transition="in" filter="fade">
                                      <p:cBhvr>
                                        <p:cTn id="102" dur="500"/>
                                        <p:tgtEl>
                                          <p:spTgt spid="90"/>
                                        </p:tgtEl>
                                      </p:cBhvr>
                                    </p:animEffect>
                                  </p:childTnLst>
                                </p:cTn>
                              </p:par>
                              <p:par>
                                <p:cTn id="103" presetID="64" presetClass="path" presetSubtype="0" decel="100000" fill="hold" nodeType="withEffect">
                                  <p:stCondLst>
                                    <p:cond delay="0"/>
                                  </p:stCondLst>
                                  <p:childTnLst>
                                    <p:animMotion origin="layout" path="M 2.91667E-6 0.19768 L 2.91667E-6 1.48148E-6 " pathEditMode="relative" rAng="0" ptsTypes="AA">
                                      <p:cBhvr>
                                        <p:cTn id="104" dur="500" fill="hold"/>
                                        <p:tgtEl>
                                          <p:spTgt spid="90"/>
                                        </p:tgtEl>
                                        <p:attrNameLst>
                                          <p:attrName>ppt_x</p:attrName>
                                          <p:attrName>ppt_y</p:attrName>
                                        </p:attrNameLst>
                                      </p:cBhvr>
                                      <p:rCtr x="0" y="-9884"/>
                                    </p:animMotion>
                                  </p:childTnLst>
                                </p:cTn>
                              </p:par>
                              <p:par>
                                <p:cTn id="105" presetID="10" presetClass="entr" presetSubtype="0" fill="hold" grpId="0" nodeType="withEffect">
                                  <p:stCondLst>
                                    <p:cond delay="0"/>
                                  </p:stCondLst>
                                  <p:childTnLst>
                                    <p:set>
                                      <p:cBhvr>
                                        <p:cTn id="106" dur="1" fill="hold">
                                          <p:stCondLst>
                                            <p:cond delay="0"/>
                                          </p:stCondLst>
                                        </p:cTn>
                                        <p:tgtEl>
                                          <p:spTgt spid="4"/>
                                        </p:tgtEl>
                                        <p:attrNameLst>
                                          <p:attrName>style.visibility</p:attrName>
                                        </p:attrNameLst>
                                      </p:cBhvr>
                                      <p:to>
                                        <p:strVal val="visible"/>
                                      </p:to>
                                    </p:set>
                                    <p:animEffect transition="in" filter="fade">
                                      <p:cBhvr>
                                        <p:cTn id="107" dur="500"/>
                                        <p:tgtEl>
                                          <p:spTgt spid="4"/>
                                        </p:tgtEl>
                                      </p:cBhvr>
                                    </p:animEffect>
                                  </p:childTnLst>
                                </p:cTn>
                              </p:par>
                              <p:par>
                                <p:cTn id="108" presetID="64" presetClass="path" presetSubtype="0" decel="100000" fill="hold" grpId="1" nodeType="withEffect">
                                  <p:stCondLst>
                                    <p:cond delay="0"/>
                                  </p:stCondLst>
                                  <p:childTnLst>
                                    <p:animMotion origin="layout" path="M -1.45833E-6 0.19768 L -1.45833E-6 1.48148E-6 " pathEditMode="relative" rAng="0" ptsTypes="AA">
                                      <p:cBhvr>
                                        <p:cTn id="109" dur="500" fill="hold"/>
                                        <p:tgtEl>
                                          <p:spTgt spid="4"/>
                                        </p:tgtEl>
                                        <p:attrNameLst>
                                          <p:attrName>ppt_x</p:attrName>
                                          <p:attrName>ppt_y</p:attrName>
                                        </p:attrNameLst>
                                      </p:cBhvr>
                                      <p:rCtr x="0" y="-988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9" grpId="0"/>
      <p:bldP spid="2" grpId="0"/>
      <p:bldP spid="2" grpId="1"/>
      <p:bldP spid="3" grpId="0"/>
      <p:bldP spid="3" grpId="1"/>
      <p:bldP spid="6" grpId="0"/>
      <p:bldP spid="6" grpId="1"/>
      <p:bldP spid="155" grpId="0"/>
      <p:bldP spid="155" grpId="1"/>
      <p:bldP spid="148" grpId="0" animBg="1"/>
      <p:bldP spid="151" grpId="0"/>
      <p:bldP spid="8" grpId="0"/>
      <p:bldP spid="8" grpId="1"/>
      <p:bldP spid="9" grpId="0"/>
      <p:bldP spid="9" grpId="1"/>
      <p:bldP spid="5" grpId="0"/>
      <p:bldP spid="5" grpId="1"/>
      <p:bldP spid="4" grpId="0"/>
      <p:bldP spid="4" grpI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A03C45-B3B2-4DFF-9D8E-DB942BEF5EF2}"/>
              </a:ext>
            </a:extLst>
          </p:cNvPr>
          <p:cNvSpPr>
            <a:spLocks noGrp="1"/>
          </p:cNvSpPr>
          <p:nvPr>
            <p:ph type="title"/>
          </p:nvPr>
        </p:nvSpPr>
        <p:spPr>
          <a:xfrm>
            <a:off x="750823" y="534517"/>
            <a:ext cx="11304865" cy="795089"/>
          </a:xfrm>
        </p:spPr>
        <p:txBody>
          <a:bodyPr/>
          <a:lstStyle/>
          <a:p>
            <a:r>
              <a:rPr lang="en-US" sz="3600" dirty="0">
                <a:solidFill>
                  <a:schemeClr val="accent4"/>
                </a:solidFill>
              </a:rPr>
              <a:t>Azure landing zone </a:t>
            </a:r>
            <a:r>
              <a:rPr lang="en-US" sz="3600" dirty="0"/>
              <a:t>conceptual architecture</a:t>
            </a:r>
            <a:br>
              <a:rPr lang="en-US" sz="3600" dirty="0"/>
            </a:br>
            <a:r>
              <a:rPr lang="en-US" sz="2800" dirty="0">
                <a:solidFill>
                  <a:schemeClr val="accent4"/>
                </a:solidFill>
                <a:latin typeface="Segoe UI Semilight" panose="020B0402040204020203" pitchFamily="34" charset="0"/>
                <a:cs typeface="Segoe UI Semilight" panose="020B0402040204020203" pitchFamily="34" charset="0"/>
              </a:rPr>
              <a:t>Contoso reference implementation</a:t>
            </a:r>
            <a:endParaRPr lang="en-US" sz="3600" dirty="0"/>
          </a:p>
        </p:txBody>
      </p:sp>
      <p:sp>
        <p:nvSpPr>
          <p:cNvPr id="4" name="Text Placeholder 3">
            <a:extLst>
              <a:ext uri="{FF2B5EF4-FFF2-40B4-BE49-F238E27FC236}">
                <a16:creationId xmlns:a16="http://schemas.microsoft.com/office/drawing/2014/main" id="{27312BAB-5F55-4919-9294-B6BA3C422755}"/>
              </a:ext>
            </a:extLst>
          </p:cNvPr>
          <p:cNvSpPr>
            <a:spLocks noGrp="1"/>
          </p:cNvSpPr>
          <p:nvPr>
            <p:ph type="body" sz="quarter" idx="10"/>
          </p:nvPr>
        </p:nvSpPr>
        <p:spPr>
          <a:xfrm>
            <a:off x="520562" y="2245187"/>
            <a:ext cx="4446887" cy="2114347"/>
          </a:xfrm>
        </p:spPr>
        <p:txBody>
          <a:bodyPr/>
          <a:lstStyle/>
          <a:p>
            <a:pPr>
              <a:lnSpc>
                <a:spcPct val="100000"/>
              </a:lnSpc>
              <a:spcAft>
                <a:spcPts val="1200"/>
              </a:spcAft>
              <a:buClr>
                <a:schemeClr val="tx1"/>
              </a:buClr>
              <a:buFont typeface="Wingdings" panose="05000000000000000000" pitchFamily="2" charset="2"/>
              <a:buChar char="ü"/>
            </a:pPr>
            <a:r>
              <a:rPr lang="en-GB" sz="1800">
                <a:solidFill>
                  <a:schemeClr val="tx2"/>
                </a:solidFill>
                <a:latin typeface="+mj-lt"/>
              </a:rPr>
              <a:t>Target end-state</a:t>
            </a:r>
            <a:r>
              <a:rPr lang="en-GB" sz="1800"/>
              <a:t> for most organizations</a:t>
            </a:r>
          </a:p>
          <a:p>
            <a:pPr>
              <a:lnSpc>
                <a:spcPct val="100000"/>
              </a:lnSpc>
              <a:spcAft>
                <a:spcPts val="1200"/>
              </a:spcAft>
              <a:buClr>
                <a:schemeClr val="tx1"/>
              </a:buClr>
              <a:buFont typeface="Wingdings" panose="05000000000000000000" pitchFamily="2" charset="2"/>
              <a:buChar char="ü"/>
            </a:pPr>
            <a:r>
              <a:rPr lang="en-GB" sz="1800">
                <a:solidFill>
                  <a:schemeClr val="tx2"/>
                </a:solidFill>
                <a:latin typeface="+mj-lt"/>
              </a:rPr>
              <a:t>Scaled-out and mature </a:t>
            </a:r>
            <a:r>
              <a:rPr lang="en-GB" sz="1800"/>
              <a:t>environment</a:t>
            </a:r>
          </a:p>
          <a:p>
            <a:pPr>
              <a:lnSpc>
                <a:spcPct val="100000"/>
              </a:lnSpc>
              <a:spcAft>
                <a:spcPts val="1200"/>
              </a:spcAft>
              <a:buClr>
                <a:schemeClr val="tx1"/>
              </a:buClr>
              <a:buFont typeface="Wingdings" panose="05000000000000000000" pitchFamily="2" charset="2"/>
              <a:buChar char="ü"/>
            </a:pPr>
            <a:r>
              <a:rPr lang="en-GB" sz="1800">
                <a:solidFill>
                  <a:schemeClr val="tx2"/>
                </a:solidFill>
                <a:latin typeface="+mj-lt"/>
              </a:rPr>
              <a:t>Customer and partner practices </a:t>
            </a:r>
            <a:r>
              <a:rPr lang="en-GB" sz="1800"/>
              <a:t>for environment design </a:t>
            </a:r>
            <a:r>
              <a:rPr lang="en-GB" sz="1800">
                <a:solidFill>
                  <a:schemeClr val="tx2"/>
                </a:solidFill>
                <a:latin typeface="+mj-lt"/>
              </a:rPr>
              <a:t>across Microsoft </a:t>
            </a:r>
          </a:p>
          <a:p>
            <a:pPr>
              <a:lnSpc>
                <a:spcPct val="100000"/>
              </a:lnSpc>
              <a:spcAft>
                <a:spcPts val="1200"/>
              </a:spcAft>
              <a:buClr>
                <a:schemeClr val="tx1"/>
              </a:buClr>
              <a:buFont typeface="Wingdings" panose="05000000000000000000" pitchFamily="2" charset="2"/>
              <a:buChar char="ü"/>
            </a:pPr>
            <a:r>
              <a:rPr lang="en-GB" sz="1800">
                <a:solidFill>
                  <a:schemeClr val="tx2"/>
                </a:solidFill>
                <a:latin typeface="+mj-lt"/>
              </a:rPr>
              <a:t>Strong foundation for management, governance, </a:t>
            </a:r>
            <a:r>
              <a:rPr lang="en-GB" sz="1800"/>
              <a:t>and </a:t>
            </a:r>
            <a:r>
              <a:rPr lang="en-GB" sz="1800">
                <a:solidFill>
                  <a:schemeClr val="tx2"/>
                </a:solidFill>
                <a:latin typeface="+mj-lt"/>
              </a:rPr>
              <a:t>security </a:t>
            </a:r>
            <a:r>
              <a:rPr lang="en-GB" sz="1800"/>
              <a:t>processes</a:t>
            </a:r>
          </a:p>
        </p:txBody>
      </p:sp>
      <p:pic>
        <p:nvPicPr>
          <p:cNvPr id="5" name="Picture 4" descr="Diagram: ALZ conceptual architecture">
            <a:extLst>
              <a:ext uri="{FF2B5EF4-FFF2-40B4-BE49-F238E27FC236}">
                <a16:creationId xmlns:a16="http://schemas.microsoft.com/office/drawing/2014/main" id="{DE17D9A4-4BB5-4279-AB0A-781FC603DF14}"/>
              </a:ext>
            </a:extLst>
          </p:cNvPr>
          <p:cNvPicPr>
            <a:picLocks noChangeAspect="1"/>
          </p:cNvPicPr>
          <p:nvPr/>
        </p:nvPicPr>
        <p:blipFill>
          <a:blip r:embed="rId3"/>
          <a:stretch>
            <a:fillRect/>
          </a:stretch>
        </p:blipFill>
        <p:spPr>
          <a:xfrm>
            <a:off x="4953154" y="1254607"/>
            <a:ext cx="7041694" cy="5328330"/>
          </a:xfrm>
          <a:prstGeom prst="rect">
            <a:avLst/>
          </a:prstGeom>
        </p:spPr>
      </p:pic>
    </p:spTree>
    <p:extLst>
      <p:ext uri="{BB962C8B-B14F-4D97-AF65-F5344CB8AC3E}">
        <p14:creationId xmlns:p14="http://schemas.microsoft.com/office/powerpoint/2010/main" val="23732087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TIMING" val="|2.4"/>
</p:tagLst>
</file>

<file path=ppt/tags/tag16.xml><?xml version="1.0" encoding="utf-8"?>
<p:tagLst xmlns:a="http://schemas.openxmlformats.org/drawingml/2006/main" xmlns:r="http://schemas.openxmlformats.org/officeDocument/2006/relationships" xmlns:p="http://schemas.openxmlformats.org/presentationml/2006/main">
  <p:tag name="TIMING" val="|10.3"/>
</p:tagLst>
</file>

<file path=ppt/tags/tag17.xml><?xml version="1.0" encoding="utf-8"?>
<p:tagLst xmlns:a="http://schemas.openxmlformats.org/drawingml/2006/main" xmlns:r="http://schemas.openxmlformats.org/officeDocument/2006/relationships" xmlns:p="http://schemas.openxmlformats.org/presentationml/2006/main">
  <p:tag name="TIMING" val="|10.3"/>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Customer Success 2019 ">
  <a:themeElements>
    <a:clrScheme name="Customer Success">
      <a:dk1>
        <a:srgbClr val="000000"/>
      </a:dk1>
      <a:lt1>
        <a:srgbClr val="FFFFFF"/>
      </a:lt1>
      <a:dk2>
        <a:srgbClr val="000000"/>
      </a:dk2>
      <a:lt2>
        <a:srgbClr val="F2F2F2"/>
      </a:lt2>
      <a:accent1>
        <a:srgbClr val="0078D4"/>
      </a:accent1>
      <a:accent2>
        <a:srgbClr val="243A5E"/>
      </a:accent2>
      <a:accent3>
        <a:srgbClr val="008575"/>
      </a:accent3>
      <a:accent4>
        <a:srgbClr val="274B47"/>
      </a:accent4>
      <a:accent5>
        <a:srgbClr val="8661C5"/>
      </a:accent5>
      <a:accent6>
        <a:srgbClr val="3B2E58"/>
      </a:accent6>
      <a:hlink>
        <a:srgbClr val="00B0F0"/>
      </a:hlink>
      <a:folHlink>
        <a:srgbClr val="7F7F7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_White_2_Apr_2018.potx" id="{26C96195-5F97-4020-9126-CF0686EA703A}" vid="{6C9527AC-54B1-4985-B6C5-6491A04A83FE}"/>
    </a:ext>
  </a:extLst>
</a:theme>
</file>

<file path=ppt/theme/theme10.xml><?xml version="1.0" encoding="utf-8"?>
<a:theme xmlns:a="http://schemas.openxmlformats.org/drawingml/2006/main" name="3_ Microsoft_Learn_Black_Template">
  <a:themeElements>
    <a:clrScheme name="Inspire black">
      <a:dk1>
        <a:srgbClr val="000000"/>
      </a:dk1>
      <a:lt1>
        <a:srgbClr val="FFFFFF"/>
      </a:lt1>
      <a:dk2>
        <a:srgbClr val="243A5E"/>
      </a:dk2>
      <a:lt2>
        <a:srgbClr val="E6E6E6"/>
      </a:lt2>
      <a:accent1>
        <a:srgbClr val="50E6FF"/>
      </a:accent1>
      <a:accent2>
        <a:srgbClr val="0078D4"/>
      </a:accent2>
      <a:accent3>
        <a:srgbClr val="D83B01"/>
      </a:accent3>
      <a:accent4>
        <a:srgbClr val="FF9349"/>
      </a:accent4>
      <a:accent5>
        <a:srgbClr val="8661C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Microsoft Presentation_Ignite Pre-records_v03 Template" id="{5106D4B5-A8B7-4CC8-8083-576A155A6DD5}" vid="{9B2597BC-290F-4FE6-B855-82CB8985307B}"/>
    </a:ext>
  </a:extLst>
</a:theme>
</file>

<file path=ppt/theme/theme11.xml><?xml version="1.0" encoding="utf-8"?>
<a:theme xmlns:a="http://schemas.openxmlformats.org/drawingml/2006/main" name="WHITE TEMPLATE">
  <a:themeElements>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2018_26.potx" id="{230EE0C1-7350-454F-8EE4-A07D97A40500}" vid="{CB35F61E-2E78-4001-8F5D-497A3B193505}"/>
    </a:ext>
  </a:extLst>
</a:theme>
</file>

<file path=ppt/theme/theme12.xml><?xml version="1.0" encoding="utf-8"?>
<a:theme xmlns:a="http://schemas.openxmlformats.org/drawingml/2006/main" name="Black Template">
  <a:themeElements>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February_2019" id="{0D93EA38-B0C4-4B20-BF67-413A307B6C0B}" vid="{C7413A89-757E-4CA6-A51B-57D9E2B4132F}"/>
    </a:ext>
  </a:extLst>
</a:theme>
</file>

<file path=ppt/theme/theme13.xml><?xml version="1.0" encoding="utf-8"?>
<a:theme xmlns:a="http://schemas.openxmlformats.org/drawingml/2006/main" name="2_Azure Design Template">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14.xml><?xml version="1.0" encoding="utf-8"?>
<a:theme xmlns:a="http://schemas.openxmlformats.org/drawingml/2006/main" name="1_Customer Success 2019 ">
  <a:themeElements>
    <a:clrScheme name="Customer Success">
      <a:dk1>
        <a:srgbClr val="000000"/>
      </a:dk1>
      <a:lt1>
        <a:srgbClr val="FFFFFF"/>
      </a:lt1>
      <a:dk2>
        <a:srgbClr val="000000"/>
      </a:dk2>
      <a:lt2>
        <a:srgbClr val="F2F2F2"/>
      </a:lt2>
      <a:accent1>
        <a:srgbClr val="0078D4"/>
      </a:accent1>
      <a:accent2>
        <a:srgbClr val="243A5E"/>
      </a:accent2>
      <a:accent3>
        <a:srgbClr val="008575"/>
      </a:accent3>
      <a:accent4>
        <a:srgbClr val="274B47"/>
      </a:accent4>
      <a:accent5>
        <a:srgbClr val="8661C5"/>
      </a:accent5>
      <a:accent6>
        <a:srgbClr val="3B2E58"/>
      </a:accent6>
      <a:hlink>
        <a:srgbClr val="00B0F0"/>
      </a:hlink>
      <a:folHlink>
        <a:srgbClr val="7F7F7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_White_2_Apr_2018.potx" id="{26C96195-5F97-4020-9126-CF0686EA703A}" vid="{6C9527AC-54B1-4985-B6C5-6491A04A83FE}"/>
    </a:ext>
  </a:extLst>
</a:theme>
</file>

<file path=ppt/theme/theme15.xml><?xml version="1.0" encoding="utf-8"?>
<a:theme xmlns:a="http://schemas.openxmlformats.org/drawingml/2006/main" name="1_Azure Design Template">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1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Azure PPT Template - 2018">
  <a:themeElements>
    <a:clrScheme name="Azure">
      <a:dk1>
        <a:srgbClr val="000000"/>
      </a:dk1>
      <a:lt1>
        <a:srgbClr val="FFFFFF"/>
      </a:lt1>
      <a:dk2>
        <a:srgbClr val="0078D7"/>
      </a:dk2>
      <a:lt2>
        <a:srgbClr val="FFFFFF"/>
      </a:lt2>
      <a:accent1>
        <a:srgbClr val="E6E6E6"/>
      </a:accent1>
      <a:accent2>
        <a:srgbClr val="D2D2D2"/>
      </a:accent2>
      <a:accent3>
        <a:srgbClr val="737373"/>
      </a:accent3>
      <a:accent4>
        <a:srgbClr val="505050"/>
      </a:accent4>
      <a:accent5>
        <a:srgbClr val="BAD80A"/>
      </a:accent5>
      <a:accent6>
        <a:srgbClr val="00BCF2"/>
      </a:accent6>
      <a:hlink>
        <a:srgbClr val="0078D7"/>
      </a:hlink>
      <a:folHlink>
        <a:srgbClr val="0078D7"/>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 PPT Template 2018 presentation_v3" id="{1968021E-D85B-4A85-BB07-6BF24CCBC27F}" vid="{6E53F19A-D2E9-48F2-9B61-183D930FD7CB}"/>
    </a:ext>
  </a:ext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Dynamics 365">
  <a:themeElements>
    <a:clrScheme name="Azure Edit 2">
      <a:dk1>
        <a:srgbClr val="3C3C41"/>
      </a:dk1>
      <a:lt1>
        <a:srgbClr val="FFFFFF"/>
      </a:lt1>
      <a:dk2>
        <a:srgbClr val="0078D3"/>
      </a:dk2>
      <a:lt2>
        <a:srgbClr val="FFFFFF"/>
      </a:lt2>
      <a:accent1>
        <a:srgbClr val="EBEBEB"/>
      </a:accent1>
      <a:accent2>
        <a:srgbClr val="75757A"/>
      </a:accent2>
      <a:accent3>
        <a:srgbClr val="000000"/>
      </a:accent3>
      <a:accent4>
        <a:srgbClr val="0078D3"/>
      </a:accent4>
      <a:accent5>
        <a:srgbClr val="50E6FF"/>
      </a:accent5>
      <a:accent6>
        <a:srgbClr val="EBEBEB"/>
      </a:accent6>
      <a:hlink>
        <a:srgbClr val="0078D4"/>
      </a:hlink>
      <a:folHlink>
        <a:srgbClr val="000041"/>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_PowerPoint_Template_092618" id="{4E3EC67C-5801-2144-80A7-6A5264B773C8}" vid="{77DF5A70-2AB2-2245-8CC2-9711122DF23B}"/>
    </a:ext>
  </a:extLst>
</a:theme>
</file>

<file path=ppt/theme/theme5.xml><?xml version="1.0" encoding="utf-8"?>
<a:theme xmlns:a="http://schemas.openxmlformats.org/drawingml/2006/main" name="9-51120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Confidential_Template.potx" id="{2E4A4918-284C-46F1-9B54-9D50F959FD57}" vid="{8438846E-C0AC-46F0-B0D7-14635F94CE3B}"/>
    </a:ext>
  </a:extLst>
</a:theme>
</file>

<file path=ppt/theme/theme6.xml><?xml version="1.0" encoding="utf-8"?>
<a:theme xmlns:a="http://schemas.openxmlformats.org/drawingml/2006/main" name="9-51052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Template.potx" id="{BD16E044-32EE-499D-926A-412748656A2A}" vid="{84C2CAB7-A3B3-4228-922A-473CBB91664E}"/>
    </a:ext>
  </a:extLst>
</a:theme>
</file>

<file path=ppt/theme/theme7.xml><?xml version="1.0" encoding="utf-8"?>
<a:theme xmlns:a="http://schemas.openxmlformats.org/drawingml/2006/main" name="Azure 1">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8.xml><?xml version="1.0" encoding="utf-8"?>
<a:theme xmlns:a="http://schemas.openxmlformats.org/drawingml/2006/main" name="6-51096_Microsoft_Inspire_Black_Template">
  <a:themeElements>
    <a:clrScheme name="MBAS_Dark">
      <a:dk1>
        <a:srgbClr val="000000"/>
      </a:dk1>
      <a:lt1>
        <a:srgbClr val="FFFFFF"/>
      </a:lt1>
      <a:dk2>
        <a:srgbClr val="243A5E"/>
      </a:dk2>
      <a:lt2>
        <a:srgbClr val="E6E6E6"/>
      </a:lt2>
      <a:accent1>
        <a:srgbClr val="50E6FF"/>
      </a:accent1>
      <a:accent2>
        <a:srgbClr val="0078D4"/>
      </a:accent2>
      <a:accent3>
        <a:srgbClr val="D83B01"/>
      </a:accent3>
      <a:accent4>
        <a:srgbClr val="FF9349"/>
      </a:accent4>
      <a:accent5>
        <a:srgbClr val="8661C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Microsoft_Inspire_Digital_Event_WAF.potx  -  Recovered" id="{6ACA0D1D-AF9E-4787-8DB0-DEB3C7C0FF4E}" vid="{37C2AF9B-7226-4058-B07A-D2C2EDA278A2}"/>
    </a:ext>
  </a:extLst>
</a:theme>
</file>

<file path=ppt/theme/theme9.xml><?xml version="1.0" encoding="utf-8"?>
<a:theme xmlns:a="http://schemas.openxmlformats.org/drawingml/2006/main" name="Azure Design Template">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Override1.xml><?xml version="1.0" encoding="utf-8"?>
<a:themeOverride xmlns:a="http://schemas.openxmlformats.org/drawingml/2006/main">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themeOverride>
</file>

<file path=ppt/theme/themeOverride2.xml><?xml version="1.0" encoding="utf-8"?>
<a:themeOverride xmlns:a="http://schemas.openxmlformats.org/drawingml/2006/main">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themeOverride>
</file>

<file path=ppt/theme/themeOverride3.xml><?xml version="1.0" encoding="utf-8"?>
<a:themeOverride xmlns:a="http://schemas.openxmlformats.org/drawingml/2006/main">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themeOverride>
</file>

<file path=ppt/theme/themeOverride4.xml><?xml version="1.0" encoding="utf-8"?>
<a:themeOverride xmlns:a="http://schemas.openxmlformats.org/drawingml/2006/main">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themeOverride>
</file>

<file path=ppt/theme/themeOverride5.xml><?xml version="1.0" encoding="utf-8"?>
<a:themeOverride xmlns:a="http://schemas.openxmlformats.org/drawingml/2006/main">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themeOverride>
</file>

<file path=ppt/theme/themeOverride6.xml><?xml version="1.0" encoding="utf-8"?>
<a:themeOverride xmlns:a="http://schemas.openxmlformats.org/drawingml/2006/main">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themeOverride>
</file>

<file path=ppt/theme/themeOverride7.xml><?xml version="1.0" encoding="utf-8"?>
<a:themeOverride xmlns:a="http://schemas.openxmlformats.org/drawingml/2006/main">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themeOverride>
</file>

<file path=ppt/theme/themeOverride8.xml><?xml version="1.0" encoding="utf-8"?>
<a:themeOverride xmlns:a="http://schemas.openxmlformats.org/drawingml/2006/main">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09BB234200C6174BA1143AC7CFCC6FA8" ma:contentTypeVersion="11" ma:contentTypeDescription="Create a new document." ma:contentTypeScope="" ma:versionID="23a983cd6d93d2bf52f2eb56a094fd09">
  <xsd:schema xmlns:xsd="http://www.w3.org/2001/XMLSchema" xmlns:xs="http://www.w3.org/2001/XMLSchema" xmlns:p="http://schemas.microsoft.com/office/2006/metadata/properties" xmlns:ns2="ad3ee108-5501-452e-a9d7-d1cad88f9598" xmlns:ns3="0d923eac-bfb4-4245-8744-7b25224dfe7c" targetNamespace="http://schemas.microsoft.com/office/2006/metadata/properties" ma:root="true" ma:fieldsID="95abad54367535d085d3de4ff4b32dd7" ns2:_="" ns3:_="">
    <xsd:import namespace="ad3ee108-5501-452e-a9d7-d1cad88f9598"/>
    <xsd:import namespace="0d923eac-bfb4-4245-8744-7b25224dfe7c"/>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MediaServiceDateTaken" minOccurs="0"/>
                <xsd:element ref="ns2:MediaServiceAutoTag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d3ee108-5501-452e-a9d7-d1cad88f959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Tags" ma:index="15" nillable="true" ma:displayName="Tags" ma:internalName="MediaServiceAutoTags"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d923eac-bfb4-4245-8744-7b25224dfe7c"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haredWithUsers xmlns="0d923eac-bfb4-4245-8744-7b25224dfe7c">
      <UserInfo>
        <DisplayName>Lee Schuenemeyer</DisplayName>
        <AccountId>493</AccountId>
        <AccountType/>
      </UserInfo>
    </SharedWithUsers>
  </documentManagement>
</p:properties>
</file>

<file path=customXml/itemProps1.xml><?xml version="1.0" encoding="utf-8"?>
<ds:datastoreItem xmlns:ds="http://schemas.openxmlformats.org/officeDocument/2006/customXml" ds:itemID="{3E12E507-96F2-43FE-9633-836CCE61E557}">
  <ds:schemaRefs>
    <ds:schemaRef ds:uri="http://schemas.microsoft.com/sharepoint/v3/contenttype/forms"/>
  </ds:schemaRefs>
</ds:datastoreItem>
</file>

<file path=customXml/itemProps2.xml><?xml version="1.0" encoding="utf-8"?>
<ds:datastoreItem xmlns:ds="http://schemas.openxmlformats.org/officeDocument/2006/customXml" ds:itemID="{0A0E526A-BF0C-46DF-9632-23073F60F54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d3ee108-5501-452e-a9d7-d1cad88f9598"/>
    <ds:schemaRef ds:uri="0d923eac-bfb4-4245-8744-7b25224dfe7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77B70DE-EF29-499F-96A2-5DE27B1DB5E8}">
  <ds:schemaRefs>
    <ds:schemaRef ds:uri="http://schemas.microsoft.com/office/2006/metadata/properties"/>
    <ds:schemaRef ds:uri="http://schemas.microsoft.com/office/2006/documentManagement/types"/>
    <ds:schemaRef ds:uri="http://purl.org/dc/elements/1.1/"/>
    <ds:schemaRef ds:uri="0d923eac-bfb4-4245-8744-7b25224dfe7c"/>
    <ds:schemaRef ds:uri="http://schemas.openxmlformats.org/package/2006/metadata/core-properties"/>
    <ds:schemaRef ds:uri="http://www.w3.org/XML/1998/namespace"/>
    <ds:schemaRef ds:uri="ad3ee108-5501-452e-a9d7-d1cad88f9598"/>
    <ds:schemaRef ds:uri="http://schemas.microsoft.com/office/infopath/2007/PartnerControls"/>
    <ds:schemaRef ds:uri="http://purl.org/dc/dcmitype/"/>
    <ds:schemaRef ds:uri="http://purl.org/dc/te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2863</TotalTime>
  <Words>5911</Words>
  <Application>Microsoft Office PowerPoint</Application>
  <PresentationFormat>Widescreen</PresentationFormat>
  <Paragraphs>544</Paragraphs>
  <Slides>50</Slides>
  <Notes>49</Notes>
  <HiddenSlides>0</HiddenSlides>
  <MMClips>0</MMClips>
  <ScaleCrop>false</ScaleCrop>
  <HeadingPairs>
    <vt:vector size="8" baseType="variant">
      <vt:variant>
        <vt:lpstr>Fonts Used</vt:lpstr>
      </vt:variant>
      <vt:variant>
        <vt:i4>11</vt:i4>
      </vt:variant>
      <vt:variant>
        <vt:lpstr>Theme</vt:lpstr>
      </vt:variant>
      <vt:variant>
        <vt:i4>15</vt:i4>
      </vt:variant>
      <vt:variant>
        <vt:lpstr>Embedded OLE Servers</vt:lpstr>
      </vt:variant>
      <vt:variant>
        <vt:i4>1</vt:i4>
      </vt:variant>
      <vt:variant>
        <vt:lpstr>Slide Titles</vt:lpstr>
      </vt:variant>
      <vt:variant>
        <vt:i4>50</vt:i4>
      </vt:variant>
    </vt:vector>
  </HeadingPairs>
  <TitlesOfParts>
    <vt:vector size="77" baseType="lpstr">
      <vt:lpstr>Arial</vt:lpstr>
      <vt:lpstr>Calibri</vt:lpstr>
      <vt:lpstr>Calibri Light</vt:lpstr>
      <vt:lpstr>Consolas</vt:lpstr>
      <vt:lpstr>docons</vt:lpstr>
      <vt:lpstr>Segoe Semibold</vt:lpstr>
      <vt:lpstr>Segoe UI</vt:lpstr>
      <vt:lpstr>Segoe UI Light</vt:lpstr>
      <vt:lpstr>Segoe UI Semibold</vt:lpstr>
      <vt:lpstr>Segoe UI Semilight</vt:lpstr>
      <vt:lpstr>Wingdings</vt:lpstr>
      <vt:lpstr>Customer Success 2019 </vt:lpstr>
      <vt:lpstr>Azure PPT Template - 2018</vt:lpstr>
      <vt:lpstr>2_Office Theme</vt:lpstr>
      <vt:lpstr>Dynamics 365</vt:lpstr>
      <vt:lpstr>9-51120_Microsoft_Ready_Template_Light</vt:lpstr>
      <vt:lpstr>9-51052_Microsoft_Ready_Template_Light</vt:lpstr>
      <vt:lpstr>Azure 1</vt:lpstr>
      <vt:lpstr>6-51096_Microsoft_Inspire_Black_Template</vt:lpstr>
      <vt:lpstr>Azure Design Template</vt:lpstr>
      <vt:lpstr>3_ Microsoft_Learn_Black_Template</vt:lpstr>
      <vt:lpstr>WHITE TEMPLATE</vt:lpstr>
      <vt:lpstr>Black Template</vt:lpstr>
      <vt:lpstr>2_Azure Design Template</vt:lpstr>
      <vt:lpstr>1_Customer Success 2019 </vt:lpstr>
      <vt:lpstr>1_Azure Design Template</vt:lpstr>
      <vt:lpstr>think-cell Slide</vt:lpstr>
      <vt:lpstr>What The CAF Module 04: ALZ Accelerator Azure Landing Zone Design Principles, Considerations, and Recommendations</vt:lpstr>
      <vt:lpstr>Microsoft Cloud Adoption Framework for Azure</vt:lpstr>
      <vt:lpstr>Azure Landing Zones Architecting for Success</vt:lpstr>
      <vt:lpstr>What are you building? Your cloud foundation supports the construction of a—</vt:lpstr>
      <vt:lpstr>All foundations are NOT created equal</vt:lpstr>
      <vt:lpstr>Azure landing zones</vt:lpstr>
      <vt:lpstr>Azure landing zone Design Principles</vt:lpstr>
      <vt:lpstr>Azure landing zones Design areas</vt:lpstr>
      <vt:lpstr>Azure landing zone conceptual architecture Contoso reference implementation</vt:lpstr>
      <vt:lpstr>Azure landing zone conceptual architecture Trey Research Reference Implementation</vt:lpstr>
      <vt:lpstr>Azure landing zone conceptual architecture Bicep Reference Implementation</vt:lpstr>
      <vt:lpstr>PowerPoint Presentation</vt:lpstr>
      <vt:lpstr>Common implementation approach</vt:lpstr>
      <vt:lpstr>Azure landing zones – Implementation Options</vt:lpstr>
      <vt:lpstr>Demo: ALZ Accelerator Deployment</vt:lpstr>
      <vt:lpstr>Design Considerations &amp; Recommendations</vt:lpstr>
      <vt:lpstr>Azure landing zones Design areas</vt:lpstr>
      <vt:lpstr>This critical design area focuses on the two highest levels of alignment across all of your Azure deployments; your Azure billing offer and the association of that offer with an Azure Active Directory (Azure AD) tenant.</vt:lpstr>
      <vt:lpstr>Billing &amp; AAD Design Area Considerations and Recommendations</vt:lpstr>
      <vt:lpstr>Identity &amp; Access Management</vt:lpstr>
      <vt:lpstr>PowerPoint Presentation</vt:lpstr>
      <vt:lpstr>PowerPoint Presentation</vt:lpstr>
      <vt:lpstr>Network Topology &amp; Connectivity </vt:lpstr>
      <vt:lpstr>Network Topology &amp; Connectivity Design Area Considerations &amp; Recommendations</vt:lpstr>
      <vt:lpstr>Network Topology &amp; Connectivity Design Area Considerations &amp; Recommendations</vt:lpstr>
      <vt:lpstr>Resource Organization </vt:lpstr>
      <vt:lpstr>Resource Organization Design Area Considerations and Recommendations</vt:lpstr>
      <vt:lpstr>How do we handle "dev/test/production" workload landing zones in enterprise-scale architecture?</vt:lpstr>
      <vt:lpstr>How do we handle "dev/test/production" workload landing zones in enterprise-scale architecture?</vt:lpstr>
      <vt:lpstr>Security </vt:lpstr>
      <vt:lpstr>PowerPoint Presentation</vt:lpstr>
      <vt:lpstr>Management </vt:lpstr>
      <vt:lpstr>PowerPoint Presentation</vt:lpstr>
      <vt:lpstr>PowerPoint Presentation</vt:lpstr>
      <vt:lpstr>Management Protect and Recover </vt:lpstr>
      <vt:lpstr>Building reliable systems is a shared responsibility</vt:lpstr>
      <vt:lpstr>PowerPoint Presentation</vt:lpstr>
      <vt:lpstr>PowerPoint Presentation</vt:lpstr>
      <vt:lpstr>PowerPoint Presentation</vt:lpstr>
      <vt:lpstr>PowerPoint Presentation</vt:lpstr>
      <vt:lpstr>Governance </vt:lpstr>
      <vt:lpstr>PowerPoint Presentation</vt:lpstr>
      <vt:lpstr>PowerPoint Presentation</vt:lpstr>
      <vt:lpstr>PowerPoint Presentation</vt:lpstr>
      <vt:lpstr>Platform Automation &amp; DevOps </vt:lpstr>
      <vt:lpstr>PowerPoint Presentation</vt:lpstr>
      <vt:lpstr>PowerPoint Presentation</vt:lpstr>
      <vt:lpstr>Resources &amp; Next Steps</vt:lpstr>
      <vt:lpstr>Azure Landing Zones Resources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Kristian Nese</dc:creator>
  <cp:lastModifiedBy>Jonathan Vella</cp:lastModifiedBy>
  <cp:revision>3</cp:revision>
  <dcterms:created xsi:type="dcterms:W3CDTF">2020-06-13T10:39:22Z</dcterms:created>
  <dcterms:modified xsi:type="dcterms:W3CDTF">2022-11-30T07:06:39Z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0x01010009BB234200C6174BA1143AC7CFCC6FA8</vt:lpwstr>
  </property>
</Properties>
</file>